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mbria" panose="02040503050406030204" pitchFamily="18" charset="0"/>
      <p:regular r:id="rId15"/>
      <p:bold r:id="rId16"/>
      <p:italic r:id="rId17"/>
      <p:boldItalic r:id="rId18"/>
    </p:embeddedFont>
    <p:embeddedFont>
      <p:font typeface="gg sans" panose="00000800000000000000" pitchFamily="2" charset="0"/>
      <p:bold r:id="rId19"/>
    </p:embeddedFont>
    <p:embeddedFont>
      <p:font typeface="Kalam"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14"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ebaba66e93_0_1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ebaba66e93_0_1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ebaba66e93_0_1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ebaba66e93_0_1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ebaba66e93_0_1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ebaba66e93_0_1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ca7731f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ca7731f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75ae711a1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75ae711a1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baba66e7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baba66e7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baba66e93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baba66e93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ebaba66e93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ebaba66e93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baba66e93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ebaba66e93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baba66e93_0_1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baba66e93_0_1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baba66e93_0_1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baba66e93_0_1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atin typeface="Cambria"/>
                <a:ea typeface="Cambria"/>
                <a:cs typeface="Cambria"/>
                <a:sym typeface="Cambria"/>
              </a:defRPr>
            </a:lvl1pPr>
            <a:lvl2pPr lvl="1">
              <a:buNone/>
              <a:defRPr>
                <a:latin typeface="Cambria"/>
                <a:ea typeface="Cambria"/>
                <a:cs typeface="Cambria"/>
                <a:sym typeface="Cambria"/>
              </a:defRPr>
            </a:lvl2pPr>
            <a:lvl3pPr lvl="2">
              <a:buNone/>
              <a:defRPr>
                <a:latin typeface="Cambria"/>
                <a:ea typeface="Cambria"/>
                <a:cs typeface="Cambria"/>
                <a:sym typeface="Cambria"/>
              </a:defRPr>
            </a:lvl3pPr>
            <a:lvl4pPr lvl="3">
              <a:buNone/>
              <a:defRPr>
                <a:latin typeface="Cambria"/>
                <a:ea typeface="Cambria"/>
                <a:cs typeface="Cambria"/>
                <a:sym typeface="Cambria"/>
              </a:defRPr>
            </a:lvl4pPr>
            <a:lvl5pPr lvl="4">
              <a:buNone/>
              <a:defRPr>
                <a:latin typeface="Cambria"/>
                <a:ea typeface="Cambria"/>
                <a:cs typeface="Cambria"/>
                <a:sym typeface="Cambria"/>
              </a:defRPr>
            </a:lvl5pPr>
            <a:lvl6pPr lvl="5">
              <a:buNone/>
              <a:defRPr>
                <a:latin typeface="Cambria"/>
                <a:ea typeface="Cambria"/>
                <a:cs typeface="Cambria"/>
                <a:sym typeface="Cambria"/>
              </a:defRPr>
            </a:lvl6pPr>
            <a:lvl7pPr lvl="6">
              <a:buNone/>
              <a:defRPr>
                <a:latin typeface="Cambria"/>
                <a:ea typeface="Cambria"/>
                <a:cs typeface="Cambria"/>
                <a:sym typeface="Cambria"/>
              </a:defRPr>
            </a:lvl7pPr>
            <a:lvl8pPr lvl="7">
              <a:buNone/>
              <a:defRPr>
                <a:latin typeface="Cambria"/>
                <a:ea typeface="Cambria"/>
                <a:cs typeface="Cambria"/>
                <a:sym typeface="Cambria"/>
              </a:defRPr>
            </a:lvl8pPr>
            <a:lvl9pPr lvl="8">
              <a:buNone/>
              <a:defRPr>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B6FF"/>
                </a:solidFill>
                <a:latin typeface="Cambria"/>
                <a:ea typeface="Cambria"/>
                <a:cs typeface="Cambria"/>
                <a:sym typeface="Cambria"/>
              </a:rPr>
              <a:t>Edexcel IGCSE Chemistry</a:t>
            </a:r>
            <a:endParaRPr>
              <a:solidFill>
                <a:srgbClr val="00B6FF"/>
              </a:solidFill>
              <a:latin typeface="Cambria"/>
              <a:ea typeface="Cambria"/>
              <a:cs typeface="Cambria"/>
              <a:sym typeface="Cambria"/>
            </a:endParaRPr>
          </a:p>
          <a:p>
            <a:pPr marL="0" lvl="0" indent="0" algn="ctr" rtl="0">
              <a:spcBef>
                <a:spcPts val="0"/>
              </a:spcBef>
              <a:spcAft>
                <a:spcPts val="0"/>
              </a:spcAft>
              <a:buNone/>
            </a:pPr>
            <a:r>
              <a:rPr lang="en" sz="3500">
                <a:latin typeface="Cambria"/>
                <a:ea typeface="Cambria"/>
                <a:cs typeface="Cambria"/>
                <a:sym typeface="Cambria"/>
              </a:rPr>
              <a:t>28 - Rates of Reaction</a:t>
            </a:r>
            <a:endParaRPr sz="3500">
              <a:latin typeface="Cambria"/>
              <a:ea typeface="Cambria"/>
              <a:cs typeface="Cambria"/>
              <a:sym typeface="Cambria"/>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latin typeface="Cambria"/>
                <a:ea typeface="Cambria"/>
                <a:cs typeface="Cambria"/>
                <a:sym typeface="Cambria"/>
              </a:rPr>
              <a:t>Factors Affecting Rates, Catalysts</a:t>
            </a:r>
            <a:endParaRPr sz="2500">
              <a:latin typeface="Cambria"/>
              <a:ea typeface="Cambria"/>
              <a:cs typeface="Cambria"/>
              <a:sym typeface="Cambria"/>
            </a:endParaRPr>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mbria"/>
                <a:ea typeface="Cambria"/>
                <a:cs typeface="Cambria"/>
                <a:sym typeface="Cambria"/>
              </a:rPr>
              <a:t>1</a:t>
            </a:fld>
            <a:endParaRPr>
              <a:latin typeface="Cambria"/>
              <a:ea typeface="Cambria"/>
              <a:cs typeface="Cambria"/>
              <a:sym typeface="Cambria"/>
            </a:endParaRPr>
          </a:p>
        </p:txBody>
      </p:sp>
      <p:sp>
        <p:nvSpPr>
          <p:cNvPr id="2" name="Footer Placeholder 2">
            <a:extLst>
              <a:ext uri="{FF2B5EF4-FFF2-40B4-BE49-F238E27FC236}">
                <a16:creationId xmlns:a16="http://schemas.microsoft.com/office/drawing/2014/main" id="{B7118B31-40AF-168C-D57F-2870587570BC}"/>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EED62440-5FB1-CDF5-F822-4932559A8DDB}"/>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9DB59CAE-B0BF-A412-9ACD-E2144BA6C23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D8C31461-1858-9105-AA36-8B892EBFDC9E}"/>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mbria"/>
                <a:ea typeface="Cambria"/>
                <a:cs typeface="Cambria"/>
                <a:sym typeface="Cambria"/>
              </a:rPr>
              <a:t>Catalysts</a:t>
            </a:r>
            <a:endParaRPr>
              <a:latin typeface="Cambria"/>
              <a:ea typeface="Cambria"/>
              <a:cs typeface="Cambria"/>
              <a:sym typeface="Cambria"/>
            </a:endParaRPr>
          </a:p>
        </p:txBody>
      </p:sp>
      <p:sp>
        <p:nvSpPr>
          <p:cNvPr id="809" name="Google Shape;80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4A86E8"/>
              </a:buClr>
              <a:buSzPts val="1700"/>
              <a:buFont typeface="Cambria"/>
              <a:buChar char="●"/>
            </a:pPr>
            <a:r>
              <a:rPr lang="en" sz="1700">
                <a:solidFill>
                  <a:srgbClr val="4A86E8"/>
                </a:solidFill>
                <a:latin typeface="Cambria"/>
                <a:ea typeface="Cambria"/>
                <a:cs typeface="Cambria"/>
                <a:sym typeface="Cambria"/>
              </a:rPr>
              <a:t>Specification Points 3.12 and 3.13</a:t>
            </a:r>
            <a:endParaRPr sz="1700">
              <a:solidFill>
                <a:srgbClr val="4A86E8"/>
              </a:solidFill>
              <a:latin typeface="Cambria"/>
              <a:ea typeface="Cambria"/>
              <a:cs typeface="Cambria"/>
              <a:sym typeface="Cambria"/>
            </a:endParaRPr>
          </a:p>
          <a:p>
            <a:pPr marL="914400" lvl="1" indent="-311150" algn="l" rtl="0">
              <a:spcBef>
                <a:spcPts val="0"/>
              </a:spcBef>
              <a:spcAft>
                <a:spcPts val="0"/>
              </a:spcAft>
              <a:buClr>
                <a:srgbClr val="4A86E8"/>
              </a:buClr>
              <a:buSzPts val="1300"/>
              <a:buFont typeface="Cambria"/>
              <a:buChar char="○"/>
            </a:pPr>
            <a:r>
              <a:rPr lang="en" sz="1300">
                <a:solidFill>
                  <a:srgbClr val="4A86E8"/>
                </a:solidFill>
                <a:latin typeface="Cambria"/>
                <a:ea typeface="Cambria"/>
                <a:cs typeface="Cambria"/>
                <a:sym typeface="Cambria"/>
              </a:rPr>
              <a:t>Know that a catalyst is a substance that increases the rate of a reaction, but is chemically unchanged at the end of the reaction.</a:t>
            </a:r>
            <a:endParaRPr sz="1300">
              <a:solidFill>
                <a:srgbClr val="4A86E8"/>
              </a:solidFill>
              <a:latin typeface="Cambria"/>
              <a:ea typeface="Cambria"/>
              <a:cs typeface="Cambria"/>
              <a:sym typeface="Cambria"/>
            </a:endParaRPr>
          </a:p>
          <a:p>
            <a:pPr marL="914400" lvl="1" indent="-311150" algn="l" rtl="0">
              <a:spcBef>
                <a:spcPts val="0"/>
              </a:spcBef>
              <a:spcAft>
                <a:spcPts val="0"/>
              </a:spcAft>
              <a:buClr>
                <a:srgbClr val="4A86E8"/>
              </a:buClr>
              <a:buSzPts val="1300"/>
              <a:buFont typeface="Cambria"/>
              <a:buChar char="○"/>
            </a:pPr>
            <a:r>
              <a:rPr lang="en" sz="1300">
                <a:solidFill>
                  <a:srgbClr val="4A86E8"/>
                </a:solidFill>
                <a:latin typeface="Cambria"/>
                <a:ea typeface="Cambria"/>
                <a:cs typeface="Cambria"/>
                <a:sym typeface="Cambria"/>
              </a:rPr>
              <a:t>Know that a catalyst works by providing an alternative pathway with lower activation energy.</a:t>
            </a:r>
            <a:endParaRPr sz="1300">
              <a:solidFill>
                <a:srgbClr val="4A86E8"/>
              </a:solidFill>
              <a:latin typeface="Cambria"/>
              <a:ea typeface="Cambria"/>
              <a:cs typeface="Cambria"/>
              <a:sym typeface="Cambria"/>
            </a:endParaRPr>
          </a:p>
          <a:p>
            <a:pPr marL="457200" lvl="0" indent="-336550" algn="l" rtl="0">
              <a:spcBef>
                <a:spcPts val="0"/>
              </a:spcBef>
              <a:spcAft>
                <a:spcPts val="0"/>
              </a:spcAft>
              <a:buClr>
                <a:srgbClr val="CCCCCC"/>
              </a:buClr>
              <a:buSzPts val="1700"/>
              <a:buFont typeface="Cambria"/>
              <a:buChar char="●"/>
            </a:pPr>
            <a:r>
              <a:rPr lang="en" sz="1700">
                <a:solidFill>
                  <a:srgbClr val="CCCCCC"/>
                </a:solidFill>
                <a:latin typeface="Cambria"/>
                <a:ea typeface="Cambria"/>
                <a:cs typeface="Cambria"/>
                <a:sym typeface="Cambria"/>
              </a:rPr>
              <a:t>A </a:t>
            </a:r>
            <a:r>
              <a:rPr lang="en" sz="1700" b="1">
                <a:solidFill>
                  <a:srgbClr val="CCCCCC"/>
                </a:solidFill>
                <a:latin typeface="Cambria"/>
                <a:ea typeface="Cambria"/>
                <a:cs typeface="Cambria"/>
                <a:sym typeface="Cambria"/>
              </a:rPr>
              <a:t>catalyst </a:t>
            </a:r>
            <a:r>
              <a:rPr lang="en" sz="1700">
                <a:solidFill>
                  <a:srgbClr val="CCCCCC"/>
                </a:solidFill>
                <a:latin typeface="Cambria"/>
                <a:ea typeface="Cambria"/>
                <a:cs typeface="Cambria"/>
                <a:sym typeface="Cambria"/>
              </a:rPr>
              <a:t>is any substance that </a:t>
            </a:r>
            <a:r>
              <a:rPr lang="en" sz="1700" b="1">
                <a:solidFill>
                  <a:srgbClr val="CCCCCC"/>
                </a:solidFill>
                <a:latin typeface="Cambria"/>
                <a:ea typeface="Cambria"/>
                <a:cs typeface="Cambria"/>
                <a:sym typeface="Cambria"/>
              </a:rPr>
              <a:t>increases </a:t>
            </a:r>
            <a:r>
              <a:rPr lang="en" sz="1700">
                <a:solidFill>
                  <a:srgbClr val="CCCCCC"/>
                </a:solidFill>
                <a:latin typeface="Cambria"/>
                <a:ea typeface="Cambria"/>
                <a:cs typeface="Cambria"/>
                <a:sym typeface="Cambria"/>
              </a:rPr>
              <a:t>the rate of a chemical reaction.</a:t>
            </a:r>
            <a:endParaRPr sz="1700">
              <a:solidFill>
                <a:srgbClr val="CCCCCC"/>
              </a:solidFill>
              <a:latin typeface="Cambria"/>
              <a:ea typeface="Cambria"/>
              <a:cs typeface="Cambria"/>
              <a:sym typeface="Cambria"/>
            </a:endParaRPr>
          </a:p>
          <a:p>
            <a:pPr marL="914400" lvl="1" indent="-311150" algn="l" rtl="0">
              <a:spcBef>
                <a:spcPts val="0"/>
              </a:spcBef>
              <a:spcAft>
                <a:spcPts val="0"/>
              </a:spcAft>
              <a:buClr>
                <a:srgbClr val="CCCCCC"/>
              </a:buClr>
              <a:buSzPts val="1300"/>
              <a:buFont typeface="Cambria"/>
              <a:buChar char="○"/>
            </a:pPr>
            <a:r>
              <a:rPr lang="en" sz="1300">
                <a:solidFill>
                  <a:srgbClr val="CCCCCC"/>
                </a:solidFill>
                <a:latin typeface="Cambria"/>
                <a:ea typeface="Cambria"/>
                <a:cs typeface="Cambria"/>
                <a:sym typeface="Cambria"/>
              </a:rPr>
              <a:t>A catalyst is </a:t>
            </a:r>
            <a:r>
              <a:rPr lang="en" sz="1300" b="1">
                <a:solidFill>
                  <a:srgbClr val="CCCCCC"/>
                </a:solidFill>
                <a:latin typeface="Cambria"/>
                <a:ea typeface="Cambria"/>
                <a:cs typeface="Cambria"/>
                <a:sym typeface="Cambria"/>
              </a:rPr>
              <a:t>not used up </a:t>
            </a:r>
            <a:r>
              <a:rPr lang="en" sz="1300">
                <a:solidFill>
                  <a:srgbClr val="CCCCCC"/>
                </a:solidFill>
                <a:latin typeface="Cambria"/>
                <a:ea typeface="Cambria"/>
                <a:cs typeface="Cambria"/>
                <a:sym typeface="Cambria"/>
              </a:rPr>
              <a:t>during the reaction.</a:t>
            </a:r>
            <a:endParaRPr sz="1300">
              <a:solidFill>
                <a:srgbClr val="CCCCCC"/>
              </a:solidFill>
              <a:latin typeface="Cambria"/>
              <a:ea typeface="Cambria"/>
              <a:cs typeface="Cambria"/>
              <a:sym typeface="Cambria"/>
            </a:endParaRPr>
          </a:p>
          <a:p>
            <a:pPr marL="914400" lvl="1" indent="-311150" algn="l" rtl="0">
              <a:spcBef>
                <a:spcPts val="0"/>
              </a:spcBef>
              <a:spcAft>
                <a:spcPts val="0"/>
              </a:spcAft>
              <a:buClr>
                <a:srgbClr val="CCCCCC"/>
              </a:buClr>
              <a:buSzPts val="1300"/>
              <a:buFont typeface="Cambria"/>
              <a:buChar char="○"/>
            </a:pPr>
            <a:r>
              <a:rPr lang="en" sz="1300">
                <a:solidFill>
                  <a:srgbClr val="CCCCCC"/>
                </a:solidFill>
                <a:latin typeface="Cambria"/>
                <a:ea typeface="Cambria"/>
                <a:cs typeface="Cambria"/>
                <a:sym typeface="Cambria"/>
              </a:rPr>
              <a:t>Because of this, only </a:t>
            </a:r>
            <a:r>
              <a:rPr lang="en" sz="1300" b="1">
                <a:solidFill>
                  <a:srgbClr val="CCCCCC"/>
                </a:solidFill>
                <a:latin typeface="Cambria"/>
                <a:ea typeface="Cambria"/>
                <a:cs typeface="Cambria"/>
                <a:sym typeface="Cambria"/>
              </a:rPr>
              <a:t>small amounts </a:t>
            </a:r>
            <a:r>
              <a:rPr lang="en" sz="1300">
                <a:solidFill>
                  <a:srgbClr val="CCCCCC"/>
                </a:solidFill>
                <a:latin typeface="Cambria"/>
                <a:ea typeface="Cambria"/>
                <a:cs typeface="Cambria"/>
                <a:sym typeface="Cambria"/>
              </a:rPr>
              <a:t>of catalyst are needed.</a:t>
            </a:r>
            <a:endParaRPr sz="1300">
              <a:solidFill>
                <a:srgbClr val="CCCCCC"/>
              </a:solidFill>
              <a:latin typeface="Cambria"/>
              <a:ea typeface="Cambria"/>
              <a:cs typeface="Cambria"/>
              <a:sym typeface="Cambria"/>
            </a:endParaRPr>
          </a:p>
          <a:p>
            <a:pPr marL="457200" lvl="0" indent="-336550" algn="l" rtl="0">
              <a:spcBef>
                <a:spcPts val="0"/>
              </a:spcBef>
              <a:spcAft>
                <a:spcPts val="0"/>
              </a:spcAft>
              <a:buClr>
                <a:srgbClr val="CCCCCC"/>
              </a:buClr>
              <a:buSzPts val="1700"/>
              <a:buFont typeface="Cambria"/>
              <a:buChar char="●"/>
            </a:pPr>
            <a:r>
              <a:rPr lang="en" sz="1700">
                <a:solidFill>
                  <a:srgbClr val="CCCCCC"/>
                </a:solidFill>
                <a:latin typeface="Cambria"/>
                <a:ea typeface="Cambria"/>
                <a:cs typeface="Cambria"/>
                <a:sym typeface="Cambria"/>
              </a:rPr>
              <a:t>All reactions require a certain amount of energy to begin.</a:t>
            </a:r>
            <a:endParaRPr sz="1700">
              <a:solidFill>
                <a:srgbClr val="CCCCCC"/>
              </a:solidFill>
              <a:latin typeface="Cambria"/>
              <a:ea typeface="Cambria"/>
              <a:cs typeface="Cambria"/>
              <a:sym typeface="Cambria"/>
            </a:endParaRPr>
          </a:p>
          <a:p>
            <a:pPr marL="914400" lvl="1" indent="-311150" algn="l" rtl="0">
              <a:spcBef>
                <a:spcPts val="0"/>
              </a:spcBef>
              <a:spcAft>
                <a:spcPts val="0"/>
              </a:spcAft>
              <a:buClr>
                <a:srgbClr val="CCCCCC"/>
              </a:buClr>
              <a:buSzPts val="1300"/>
              <a:buFont typeface="Cambria"/>
              <a:buChar char="○"/>
            </a:pPr>
            <a:r>
              <a:rPr lang="en" sz="1300">
                <a:solidFill>
                  <a:srgbClr val="CCCCCC"/>
                </a:solidFill>
                <a:latin typeface="Cambria"/>
                <a:ea typeface="Cambria"/>
                <a:cs typeface="Cambria"/>
                <a:sym typeface="Cambria"/>
              </a:rPr>
              <a:t>This is referred to as the </a:t>
            </a:r>
            <a:r>
              <a:rPr lang="en" sz="1300" b="1">
                <a:solidFill>
                  <a:srgbClr val="CCCCCC"/>
                </a:solidFill>
                <a:latin typeface="Cambria"/>
                <a:ea typeface="Cambria"/>
                <a:cs typeface="Cambria"/>
                <a:sym typeface="Cambria"/>
              </a:rPr>
              <a:t>activation energy</a:t>
            </a:r>
            <a:r>
              <a:rPr lang="en" sz="1300">
                <a:solidFill>
                  <a:srgbClr val="CCCCCC"/>
                </a:solidFill>
                <a:latin typeface="Cambria"/>
                <a:ea typeface="Cambria"/>
                <a:cs typeface="Cambria"/>
                <a:sym typeface="Cambria"/>
              </a:rPr>
              <a:t> (</a:t>
            </a:r>
            <a:r>
              <a:rPr lang="en" sz="1300" b="1">
                <a:solidFill>
                  <a:srgbClr val="CCCCCC"/>
                </a:solidFill>
                <a:latin typeface="Cambria"/>
                <a:ea typeface="Cambria"/>
                <a:cs typeface="Cambria"/>
                <a:sym typeface="Cambria"/>
              </a:rPr>
              <a:t>E</a:t>
            </a:r>
            <a:r>
              <a:rPr lang="en" sz="1300" b="1" baseline="-25000">
                <a:solidFill>
                  <a:srgbClr val="CCCCCC"/>
                </a:solidFill>
                <a:latin typeface="Cambria"/>
                <a:ea typeface="Cambria"/>
                <a:cs typeface="Cambria"/>
                <a:sym typeface="Cambria"/>
              </a:rPr>
              <a:t>a</a:t>
            </a:r>
            <a:r>
              <a:rPr lang="en" sz="1300">
                <a:solidFill>
                  <a:srgbClr val="CCCCCC"/>
                </a:solidFill>
                <a:latin typeface="Cambria"/>
                <a:ea typeface="Cambria"/>
                <a:cs typeface="Cambria"/>
                <a:sym typeface="Cambria"/>
              </a:rPr>
              <a:t>) of the reaction.</a:t>
            </a:r>
            <a:endParaRPr sz="1300">
              <a:solidFill>
                <a:srgbClr val="CCCCCC"/>
              </a:solidFill>
              <a:latin typeface="Cambria"/>
              <a:ea typeface="Cambria"/>
              <a:cs typeface="Cambria"/>
              <a:sym typeface="Cambria"/>
            </a:endParaRPr>
          </a:p>
          <a:p>
            <a:pPr marL="914400" lvl="1" indent="-311150" algn="l" rtl="0">
              <a:spcBef>
                <a:spcPts val="0"/>
              </a:spcBef>
              <a:spcAft>
                <a:spcPts val="0"/>
              </a:spcAft>
              <a:buClr>
                <a:srgbClr val="CCCCCC"/>
              </a:buClr>
              <a:buSzPts val="1300"/>
              <a:buFont typeface="Cambria"/>
              <a:buChar char="○"/>
            </a:pPr>
            <a:r>
              <a:rPr lang="en" sz="1300">
                <a:solidFill>
                  <a:srgbClr val="CCCCCC"/>
                </a:solidFill>
                <a:latin typeface="Cambria"/>
                <a:ea typeface="Cambria"/>
                <a:cs typeface="Cambria"/>
                <a:sym typeface="Cambria"/>
              </a:rPr>
              <a:t>The more energy required to start the reaction, the higher the activation energy.</a:t>
            </a:r>
            <a:endParaRPr sz="1300">
              <a:solidFill>
                <a:srgbClr val="CCCCCC"/>
              </a:solidFill>
              <a:latin typeface="Cambria"/>
              <a:ea typeface="Cambria"/>
              <a:cs typeface="Cambria"/>
              <a:sym typeface="Cambria"/>
            </a:endParaRPr>
          </a:p>
          <a:p>
            <a:pPr marL="457200" lvl="0" indent="-336550" algn="l" rtl="0">
              <a:spcBef>
                <a:spcPts val="0"/>
              </a:spcBef>
              <a:spcAft>
                <a:spcPts val="0"/>
              </a:spcAft>
              <a:buClr>
                <a:srgbClr val="CCCCCC"/>
              </a:buClr>
              <a:buSzPts val="1700"/>
              <a:buFont typeface="Cambria"/>
              <a:buChar char="●"/>
            </a:pPr>
            <a:r>
              <a:rPr lang="en" sz="1700">
                <a:solidFill>
                  <a:srgbClr val="CCCCCC"/>
                </a:solidFill>
                <a:latin typeface="Cambria"/>
                <a:ea typeface="Cambria"/>
                <a:cs typeface="Cambria"/>
                <a:sym typeface="Cambria"/>
              </a:rPr>
              <a:t>Catalysts work by </a:t>
            </a:r>
            <a:r>
              <a:rPr lang="en" sz="1700" b="1">
                <a:solidFill>
                  <a:srgbClr val="CCCCCC"/>
                </a:solidFill>
                <a:latin typeface="Cambria"/>
                <a:ea typeface="Cambria"/>
                <a:cs typeface="Cambria"/>
                <a:sym typeface="Cambria"/>
              </a:rPr>
              <a:t>decreasing </a:t>
            </a:r>
            <a:r>
              <a:rPr lang="en" sz="1700">
                <a:solidFill>
                  <a:srgbClr val="CCCCCC"/>
                </a:solidFill>
                <a:latin typeface="Cambria"/>
                <a:ea typeface="Cambria"/>
                <a:cs typeface="Cambria"/>
                <a:sym typeface="Cambria"/>
              </a:rPr>
              <a:t>the activation energy of a reaction.</a:t>
            </a:r>
            <a:endParaRPr sz="1700">
              <a:solidFill>
                <a:srgbClr val="CCCCCC"/>
              </a:solidFill>
              <a:latin typeface="Cambria"/>
              <a:ea typeface="Cambria"/>
              <a:cs typeface="Cambria"/>
              <a:sym typeface="Cambria"/>
            </a:endParaRPr>
          </a:p>
          <a:p>
            <a:pPr marL="914400" lvl="1" indent="-311150" algn="l" rtl="0">
              <a:spcBef>
                <a:spcPts val="0"/>
              </a:spcBef>
              <a:spcAft>
                <a:spcPts val="0"/>
              </a:spcAft>
              <a:buClr>
                <a:srgbClr val="CCCCCC"/>
              </a:buClr>
              <a:buSzPts val="1300"/>
              <a:buFont typeface="Cambria"/>
              <a:buChar char="○"/>
            </a:pPr>
            <a:r>
              <a:rPr lang="en" sz="1300">
                <a:solidFill>
                  <a:srgbClr val="CCCCCC"/>
                </a:solidFill>
                <a:latin typeface="Cambria"/>
                <a:ea typeface="Cambria"/>
                <a:cs typeface="Cambria"/>
                <a:sym typeface="Cambria"/>
              </a:rPr>
              <a:t>Catalysts do this by providing an </a:t>
            </a:r>
            <a:r>
              <a:rPr lang="en" sz="1300" b="1">
                <a:solidFill>
                  <a:srgbClr val="CCCCCC"/>
                </a:solidFill>
                <a:latin typeface="Cambria"/>
                <a:ea typeface="Cambria"/>
                <a:cs typeface="Cambria"/>
                <a:sym typeface="Cambria"/>
              </a:rPr>
              <a:t>alternative reaction pathway</a:t>
            </a:r>
            <a:r>
              <a:rPr lang="en" sz="1300">
                <a:solidFill>
                  <a:srgbClr val="CCCCCC"/>
                </a:solidFill>
                <a:latin typeface="Cambria"/>
                <a:ea typeface="Cambria"/>
                <a:cs typeface="Cambria"/>
                <a:sym typeface="Cambria"/>
              </a:rPr>
              <a:t>.</a:t>
            </a:r>
            <a:endParaRPr sz="1300">
              <a:solidFill>
                <a:srgbClr val="CCCCCC"/>
              </a:solidFill>
              <a:latin typeface="Cambria"/>
              <a:ea typeface="Cambria"/>
              <a:cs typeface="Cambria"/>
              <a:sym typeface="Cambria"/>
            </a:endParaRPr>
          </a:p>
          <a:p>
            <a:pPr marL="914400" lvl="1" indent="-311150" algn="l" rtl="0">
              <a:spcBef>
                <a:spcPts val="0"/>
              </a:spcBef>
              <a:spcAft>
                <a:spcPts val="0"/>
              </a:spcAft>
              <a:buClr>
                <a:srgbClr val="CCCCCC"/>
              </a:buClr>
              <a:buSzPts val="1300"/>
              <a:buFont typeface="Cambria"/>
              <a:buChar char="○"/>
            </a:pPr>
            <a:r>
              <a:rPr lang="en" sz="1300">
                <a:solidFill>
                  <a:srgbClr val="CCCCCC"/>
                </a:solidFill>
                <a:latin typeface="Cambria"/>
                <a:ea typeface="Cambria"/>
                <a:cs typeface="Cambria"/>
                <a:sym typeface="Cambria"/>
              </a:rPr>
              <a:t>More particles now have the </a:t>
            </a:r>
            <a:r>
              <a:rPr lang="en" sz="1300" b="1">
                <a:solidFill>
                  <a:srgbClr val="CCCCCC"/>
                </a:solidFill>
                <a:latin typeface="Cambria"/>
                <a:ea typeface="Cambria"/>
                <a:cs typeface="Cambria"/>
                <a:sym typeface="Cambria"/>
              </a:rPr>
              <a:t>required </a:t>
            </a:r>
            <a:r>
              <a:rPr lang="en" sz="1300">
                <a:solidFill>
                  <a:srgbClr val="CCCCCC"/>
                </a:solidFill>
                <a:latin typeface="Cambria"/>
                <a:ea typeface="Cambria"/>
                <a:cs typeface="Cambria"/>
                <a:sym typeface="Cambria"/>
              </a:rPr>
              <a:t>activation energy needed for a reaction to proceed.</a:t>
            </a:r>
            <a:endParaRPr sz="1300">
              <a:solidFill>
                <a:srgbClr val="CCCCCC"/>
              </a:solidFill>
              <a:latin typeface="Cambria"/>
              <a:ea typeface="Cambria"/>
              <a:cs typeface="Cambria"/>
              <a:sym typeface="Cambria"/>
            </a:endParaRPr>
          </a:p>
          <a:p>
            <a:pPr marL="0" lvl="0" indent="0" algn="l" rtl="0">
              <a:spcBef>
                <a:spcPts val="1600"/>
              </a:spcBef>
              <a:spcAft>
                <a:spcPts val="1600"/>
              </a:spcAft>
              <a:buNone/>
            </a:pPr>
            <a:endParaRPr sz="1200">
              <a:solidFill>
                <a:srgbClr val="CCCCCC"/>
              </a:solidFill>
              <a:latin typeface="Cambria"/>
              <a:ea typeface="Cambria"/>
              <a:cs typeface="Cambria"/>
              <a:sym typeface="Cambria"/>
            </a:endParaRPr>
          </a:p>
        </p:txBody>
      </p:sp>
      <p:sp>
        <p:nvSpPr>
          <p:cNvPr id="810" name="Google Shape;8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Footer Placeholder 2">
            <a:extLst>
              <a:ext uri="{FF2B5EF4-FFF2-40B4-BE49-F238E27FC236}">
                <a16:creationId xmlns:a16="http://schemas.microsoft.com/office/drawing/2014/main" id="{F20DEBBD-E22E-CC56-3C09-9D70F12DDEB8}"/>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697F06D0-64A5-E238-D316-13ADC5BAEA4C}"/>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2C3FB1DE-F394-F289-A332-2C5AB435B88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171B05AD-52E9-B876-483E-266641187DED}"/>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mbria"/>
                <a:ea typeface="Cambria"/>
                <a:cs typeface="Cambria"/>
                <a:sym typeface="Cambria"/>
              </a:rPr>
              <a:t>Catalysts</a:t>
            </a:r>
            <a:endParaRPr>
              <a:latin typeface="Cambria"/>
              <a:ea typeface="Cambria"/>
              <a:cs typeface="Cambria"/>
              <a:sym typeface="Cambria"/>
            </a:endParaRPr>
          </a:p>
        </p:txBody>
      </p:sp>
      <p:sp>
        <p:nvSpPr>
          <p:cNvPr id="816" name="Google Shape;81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8E7CC3"/>
              </a:buClr>
              <a:buSzPts val="1700"/>
              <a:buFont typeface="Cambria"/>
              <a:buChar char="●"/>
            </a:pPr>
            <a:r>
              <a:rPr lang="en" sz="1700">
                <a:solidFill>
                  <a:srgbClr val="8E7CC3"/>
                </a:solidFill>
                <a:latin typeface="Cambria"/>
                <a:ea typeface="Cambria"/>
                <a:cs typeface="Cambria"/>
                <a:sym typeface="Cambria"/>
              </a:rPr>
              <a:t>Specification Point 3.16</a:t>
            </a:r>
            <a:endParaRPr sz="1700">
              <a:solidFill>
                <a:srgbClr val="8E7CC3"/>
              </a:solidFill>
              <a:latin typeface="Cambria"/>
              <a:ea typeface="Cambria"/>
              <a:cs typeface="Cambria"/>
              <a:sym typeface="Cambria"/>
            </a:endParaRPr>
          </a:p>
          <a:p>
            <a:pPr marL="914400" lvl="1" indent="-311150" algn="l" rtl="0">
              <a:spcBef>
                <a:spcPts val="0"/>
              </a:spcBef>
              <a:spcAft>
                <a:spcPts val="0"/>
              </a:spcAft>
              <a:buClr>
                <a:srgbClr val="8E7CC3"/>
              </a:buClr>
              <a:buSzPts val="1300"/>
              <a:buFont typeface="Cambria"/>
              <a:buChar char="○"/>
            </a:pPr>
            <a:r>
              <a:rPr lang="en" sz="1300">
                <a:solidFill>
                  <a:srgbClr val="8E7CC3"/>
                </a:solidFill>
                <a:latin typeface="Cambria"/>
                <a:ea typeface="Cambria"/>
                <a:cs typeface="Cambria"/>
                <a:sym typeface="Cambria"/>
              </a:rPr>
              <a:t>Practical: investigate the effect of different solids on the catalytic decomposition of hydrogen peroxide solution.</a:t>
            </a:r>
            <a:endParaRPr sz="1300">
              <a:solidFill>
                <a:srgbClr val="8E7CC3"/>
              </a:solidFill>
              <a:latin typeface="Cambria"/>
              <a:ea typeface="Cambria"/>
              <a:cs typeface="Cambria"/>
              <a:sym typeface="Cambria"/>
            </a:endParaRPr>
          </a:p>
          <a:p>
            <a:pPr marL="457200" lvl="0" indent="-336550" algn="l" rtl="0">
              <a:spcBef>
                <a:spcPts val="0"/>
              </a:spcBef>
              <a:spcAft>
                <a:spcPts val="0"/>
              </a:spcAft>
              <a:buClr>
                <a:srgbClr val="CCCCCC"/>
              </a:buClr>
              <a:buSzPts val="1700"/>
              <a:buFont typeface="Cambria"/>
              <a:buChar char="●"/>
            </a:pPr>
            <a:r>
              <a:rPr lang="en" sz="1700">
                <a:solidFill>
                  <a:srgbClr val="CCCCCC"/>
                </a:solidFill>
                <a:latin typeface="Cambria"/>
                <a:ea typeface="Cambria"/>
                <a:cs typeface="Cambria"/>
                <a:sym typeface="Cambria"/>
              </a:rPr>
              <a:t>Hydrogen peroxide (H</a:t>
            </a:r>
            <a:r>
              <a:rPr lang="en" sz="1700" baseline="-25000">
                <a:solidFill>
                  <a:srgbClr val="CCCCCC"/>
                </a:solidFill>
                <a:latin typeface="Cambria"/>
                <a:ea typeface="Cambria"/>
                <a:cs typeface="Cambria"/>
                <a:sym typeface="Cambria"/>
              </a:rPr>
              <a:t>2</a:t>
            </a:r>
            <a:r>
              <a:rPr lang="en" sz="1700">
                <a:solidFill>
                  <a:srgbClr val="CCCCCC"/>
                </a:solidFill>
                <a:latin typeface="Cambria"/>
                <a:ea typeface="Cambria"/>
                <a:cs typeface="Cambria"/>
                <a:sym typeface="Cambria"/>
              </a:rPr>
              <a:t>O</a:t>
            </a:r>
            <a:r>
              <a:rPr lang="en" sz="1700" baseline="-25000">
                <a:solidFill>
                  <a:srgbClr val="CCCCCC"/>
                </a:solidFill>
                <a:latin typeface="Cambria"/>
                <a:ea typeface="Cambria"/>
                <a:cs typeface="Cambria"/>
                <a:sym typeface="Cambria"/>
              </a:rPr>
              <a:t>2</a:t>
            </a:r>
            <a:r>
              <a:rPr lang="en" sz="1700">
                <a:solidFill>
                  <a:srgbClr val="CCCCCC"/>
                </a:solidFill>
                <a:latin typeface="Cambria"/>
                <a:ea typeface="Cambria"/>
                <a:cs typeface="Cambria"/>
                <a:sym typeface="Cambria"/>
              </a:rPr>
              <a:t>) readily </a:t>
            </a:r>
            <a:r>
              <a:rPr lang="en" sz="1700" b="1">
                <a:solidFill>
                  <a:srgbClr val="CCCCCC"/>
                </a:solidFill>
                <a:latin typeface="Cambria"/>
                <a:ea typeface="Cambria"/>
                <a:cs typeface="Cambria"/>
                <a:sym typeface="Cambria"/>
              </a:rPr>
              <a:t>decomposes </a:t>
            </a:r>
            <a:r>
              <a:rPr lang="en" sz="1700">
                <a:solidFill>
                  <a:srgbClr val="CCCCCC"/>
                </a:solidFill>
                <a:latin typeface="Cambria"/>
                <a:ea typeface="Cambria"/>
                <a:cs typeface="Cambria"/>
                <a:sym typeface="Cambria"/>
              </a:rPr>
              <a:t>into hydrogen (H</a:t>
            </a:r>
            <a:r>
              <a:rPr lang="en" sz="1700" baseline="-25000">
                <a:solidFill>
                  <a:srgbClr val="CCCCCC"/>
                </a:solidFill>
                <a:latin typeface="Cambria"/>
                <a:ea typeface="Cambria"/>
                <a:cs typeface="Cambria"/>
                <a:sym typeface="Cambria"/>
              </a:rPr>
              <a:t>2</a:t>
            </a:r>
            <a:r>
              <a:rPr lang="en" sz="1700">
                <a:solidFill>
                  <a:srgbClr val="CCCCCC"/>
                </a:solidFill>
                <a:latin typeface="Cambria"/>
                <a:ea typeface="Cambria"/>
                <a:cs typeface="Cambria"/>
                <a:sym typeface="Cambria"/>
              </a:rPr>
              <a:t>) and oxygen (O</a:t>
            </a:r>
            <a:r>
              <a:rPr lang="en" sz="1700" baseline="-25000">
                <a:solidFill>
                  <a:srgbClr val="CCCCCC"/>
                </a:solidFill>
                <a:latin typeface="Cambria"/>
                <a:ea typeface="Cambria"/>
                <a:cs typeface="Cambria"/>
                <a:sym typeface="Cambria"/>
              </a:rPr>
              <a:t>2</a:t>
            </a:r>
            <a:r>
              <a:rPr lang="en" sz="1700">
                <a:solidFill>
                  <a:srgbClr val="CCCCCC"/>
                </a:solidFill>
                <a:latin typeface="Cambria"/>
                <a:ea typeface="Cambria"/>
                <a:cs typeface="Cambria"/>
                <a:sym typeface="Cambria"/>
              </a:rPr>
              <a:t>).</a:t>
            </a:r>
            <a:endParaRPr sz="1700">
              <a:solidFill>
                <a:srgbClr val="CCCCCC"/>
              </a:solidFill>
              <a:latin typeface="Cambria"/>
              <a:ea typeface="Cambria"/>
              <a:cs typeface="Cambria"/>
              <a:sym typeface="Cambria"/>
            </a:endParaRPr>
          </a:p>
          <a:p>
            <a:pPr marL="457200" lvl="0" indent="-336550" algn="l" rtl="0">
              <a:spcBef>
                <a:spcPts val="0"/>
              </a:spcBef>
              <a:spcAft>
                <a:spcPts val="0"/>
              </a:spcAft>
              <a:buClr>
                <a:srgbClr val="CCCCCC"/>
              </a:buClr>
              <a:buSzPts val="1700"/>
              <a:buFont typeface="Cambria"/>
              <a:buChar char="●"/>
            </a:pPr>
            <a:r>
              <a:rPr lang="en" sz="1700">
                <a:solidFill>
                  <a:srgbClr val="CCCCCC"/>
                </a:solidFill>
                <a:latin typeface="Cambria"/>
                <a:ea typeface="Cambria"/>
                <a:cs typeface="Cambria"/>
                <a:sym typeface="Cambria"/>
              </a:rPr>
              <a:t>The rate of this reaction can be increased using a </a:t>
            </a:r>
            <a:r>
              <a:rPr lang="en" sz="1700" b="1">
                <a:solidFill>
                  <a:srgbClr val="CCCCCC"/>
                </a:solidFill>
                <a:latin typeface="Cambria"/>
                <a:ea typeface="Cambria"/>
                <a:cs typeface="Cambria"/>
                <a:sym typeface="Cambria"/>
              </a:rPr>
              <a:t>manganese oxide </a:t>
            </a:r>
            <a:r>
              <a:rPr lang="en" sz="1700">
                <a:solidFill>
                  <a:srgbClr val="CCCCCC"/>
                </a:solidFill>
                <a:latin typeface="Cambria"/>
                <a:ea typeface="Cambria"/>
                <a:cs typeface="Cambria"/>
                <a:sym typeface="Cambria"/>
              </a:rPr>
              <a:t>(</a:t>
            </a:r>
            <a:r>
              <a:rPr lang="en" sz="1700" b="1">
                <a:solidFill>
                  <a:srgbClr val="CCCCCC"/>
                </a:solidFill>
                <a:latin typeface="Cambria"/>
                <a:ea typeface="Cambria"/>
                <a:cs typeface="Cambria"/>
                <a:sym typeface="Cambria"/>
              </a:rPr>
              <a:t>MnO</a:t>
            </a:r>
            <a:r>
              <a:rPr lang="en" sz="1700" b="1" baseline="-25000">
                <a:solidFill>
                  <a:srgbClr val="CCCCCC"/>
                </a:solidFill>
                <a:latin typeface="Cambria"/>
                <a:ea typeface="Cambria"/>
                <a:cs typeface="Cambria"/>
                <a:sym typeface="Cambria"/>
              </a:rPr>
              <a:t>2</a:t>
            </a:r>
            <a:r>
              <a:rPr lang="en" sz="1700">
                <a:solidFill>
                  <a:srgbClr val="CCCCCC"/>
                </a:solidFill>
                <a:latin typeface="Cambria"/>
                <a:ea typeface="Cambria"/>
                <a:cs typeface="Cambria"/>
                <a:sym typeface="Cambria"/>
              </a:rPr>
              <a:t>) </a:t>
            </a:r>
            <a:r>
              <a:rPr lang="en" sz="1700" b="1">
                <a:solidFill>
                  <a:srgbClr val="CCCCCC"/>
                </a:solidFill>
                <a:latin typeface="Cambria"/>
                <a:ea typeface="Cambria"/>
                <a:cs typeface="Cambria"/>
                <a:sym typeface="Cambria"/>
              </a:rPr>
              <a:t>catalyst</a:t>
            </a:r>
            <a:r>
              <a:rPr lang="en" sz="1700">
                <a:solidFill>
                  <a:srgbClr val="CCCCCC"/>
                </a:solidFill>
                <a:latin typeface="Cambria"/>
                <a:ea typeface="Cambria"/>
                <a:cs typeface="Cambria"/>
                <a:sym typeface="Cambria"/>
              </a:rPr>
              <a:t>.</a:t>
            </a:r>
            <a:endParaRPr sz="1700">
              <a:solidFill>
                <a:srgbClr val="CCCCCC"/>
              </a:solidFill>
              <a:latin typeface="Cambria"/>
              <a:ea typeface="Cambria"/>
              <a:cs typeface="Cambria"/>
              <a:sym typeface="Cambria"/>
            </a:endParaRPr>
          </a:p>
          <a:p>
            <a:pPr marL="457200" lvl="0" indent="-336550" algn="l" rtl="0">
              <a:spcBef>
                <a:spcPts val="0"/>
              </a:spcBef>
              <a:spcAft>
                <a:spcPts val="0"/>
              </a:spcAft>
              <a:buClr>
                <a:srgbClr val="CCCCCC"/>
              </a:buClr>
              <a:buSzPts val="1700"/>
              <a:buFont typeface="Cambria"/>
              <a:buAutoNum type="arabicPeriod"/>
            </a:pPr>
            <a:r>
              <a:rPr lang="en" sz="1700">
                <a:solidFill>
                  <a:srgbClr val="CCCCCC"/>
                </a:solidFill>
                <a:latin typeface="Cambria"/>
                <a:ea typeface="Cambria"/>
                <a:cs typeface="Cambria"/>
                <a:sym typeface="Cambria"/>
              </a:rPr>
              <a:t>Fill a conical flask with hydrogen peroxide and attach to a gas syringe.</a:t>
            </a:r>
            <a:endParaRPr sz="1700">
              <a:solidFill>
                <a:srgbClr val="CCCCCC"/>
              </a:solidFill>
              <a:latin typeface="Cambria"/>
              <a:ea typeface="Cambria"/>
              <a:cs typeface="Cambria"/>
              <a:sym typeface="Cambria"/>
            </a:endParaRPr>
          </a:p>
          <a:p>
            <a:pPr marL="457200" lvl="0" indent="-336550" algn="l" rtl="0">
              <a:spcBef>
                <a:spcPts val="0"/>
              </a:spcBef>
              <a:spcAft>
                <a:spcPts val="0"/>
              </a:spcAft>
              <a:buClr>
                <a:srgbClr val="CCCCCC"/>
              </a:buClr>
              <a:buSzPts val="1700"/>
              <a:buFont typeface="Cambria"/>
              <a:buAutoNum type="arabicPeriod"/>
            </a:pPr>
            <a:r>
              <a:rPr lang="en" sz="1700">
                <a:solidFill>
                  <a:srgbClr val="CCCCCC"/>
                </a:solidFill>
                <a:latin typeface="Cambria"/>
                <a:ea typeface="Cambria"/>
                <a:cs typeface="Cambria"/>
                <a:sym typeface="Cambria"/>
              </a:rPr>
              <a:t>Measure the </a:t>
            </a:r>
            <a:r>
              <a:rPr lang="en" sz="1700" b="1">
                <a:solidFill>
                  <a:srgbClr val="CCCCCC"/>
                </a:solidFill>
                <a:latin typeface="Cambria"/>
                <a:ea typeface="Cambria"/>
                <a:cs typeface="Cambria"/>
                <a:sym typeface="Cambria"/>
              </a:rPr>
              <a:t>rate </a:t>
            </a:r>
            <a:r>
              <a:rPr lang="en" sz="1700">
                <a:solidFill>
                  <a:srgbClr val="CCCCCC"/>
                </a:solidFill>
                <a:latin typeface="Cambria"/>
                <a:ea typeface="Cambria"/>
                <a:cs typeface="Cambria"/>
                <a:sym typeface="Cambria"/>
              </a:rPr>
              <a:t>of gas produced.</a:t>
            </a:r>
            <a:endParaRPr sz="1700">
              <a:solidFill>
                <a:srgbClr val="CCCCCC"/>
              </a:solidFill>
              <a:latin typeface="Cambria"/>
              <a:ea typeface="Cambria"/>
              <a:cs typeface="Cambria"/>
              <a:sym typeface="Cambria"/>
            </a:endParaRPr>
          </a:p>
          <a:p>
            <a:pPr marL="914400" lvl="1" indent="-311150" algn="l" rtl="0">
              <a:spcBef>
                <a:spcPts val="0"/>
              </a:spcBef>
              <a:spcAft>
                <a:spcPts val="0"/>
              </a:spcAft>
              <a:buClr>
                <a:srgbClr val="CCCCCC"/>
              </a:buClr>
              <a:buSzPts val="1300"/>
              <a:buFont typeface="Cambria"/>
              <a:buAutoNum type="alphaLcPeriod"/>
            </a:pPr>
            <a:r>
              <a:rPr lang="en" sz="1300">
                <a:solidFill>
                  <a:srgbClr val="CCCCCC"/>
                </a:solidFill>
                <a:latin typeface="Cambria"/>
                <a:ea typeface="Cambria"/>
                <a:cs typeface="Cambria"/>
                <a:sym typeface="Cambria"/>
              </a:rPr>
              <a:t>This can be calculated by dividing the </a:t>
            </a:r>
            <a:r>
              <a:rPr lang="en" sz="1300" b="1">
                <a:solidFill>
                  <a:srgbClr val="CCCCCC"/>
                </a:solidFill>
                <a:latin typeface="Cambria"/>
                <a:ea typeface="Cambria"/>
                <a:cs typeface="Cambria"/>
                <a:sym typeface="Cambria"/>
              </a:rPr>
              <a:t>volume </a:t>
            </a:r>
            <a:r>
              <a:rPr lang="en" sz="1300">
                <a:solidFill>
                  <a:srgbClr val="CCCCCC"/>
                </a:solidFill>
                <a:latin typeface="Cambria"/>
                <a:ea typeface="Cambria"/>
                <a:cs typeface="Cambria"/>
                <a:sym typeface="Cambria"/>
              </a:rPr>
              <a:t>of gas produced by the </a:t>
            </a:r>
            <a:r>
              <a:rPr lang="en" sz="1300" b="1">
                <a:solidFill>
                  <a:srgbClr val="CCCCCC"/>
                </a:solidFill>
                <a:latin typeface="Cambria"/>
                <a:ea typeface="Cambria"/>
                <a:cs typeface="Cambria"/>
                <a:sym typeface="Cambria"/>
              </a:rPr>
              <a:t>time taken</a:t>
            </a:r>
            <a:r>
              <a:rPr lang="en" sz="1300">
                <a:solidFill>
                  <a:srgbClr val="CCCCCC"/>
                </a:solidFill>
                <a:latin typeface="Cambria"/>
                <a:ea typeface="Cambria"/>
                <a:cs typeface="Cambria"/>
                <a:sym typeface="Cambria"/>
              </a:rPr>
              <a:t>.</a:t>
            </a:r>
            <a:endParaRPr sz="1300">
              <a:solidFill>
                <a:srgbClr val="CCCCCC"/>
              </a:solidFill>
              <a:latin typeface="Cambria"/>
              <a:ea typeface="Cambria"/>
              <a:cs typeface="Cambria"/>
              <a:sym typeface="Cambria"/>
            </a:endParaRPr>
          </a:p>
          <a:p>
            <a:pPr marL="457200" lvl="0" indent="-336550" algn="l" rtl="0">
              <a:spcBef>
                <a:spcPts val="0"/>
              </a:spcBef>
              <a:spcAft>
                <a:spcPts val="0"/>
              </a:spcAft>
              <a:buClr>
                <a:srgbClr val="CCCCCC"/>
              </a:buClr>
              <a:buSzPts val="1700"/>
              <a:buFont typeface="Cambria"/>
              <a:buAutoNum type="arabicPeriod"/>
            </a:pPr>
            <a:r>
              <a:rPr lang="en" sz="1700">
                <a:solidFill>
                  <a:srgbClr val="CCCCCC"/>
                </a:solidFill>
                <a:latin typeface="Cambria"/>
                <a:ea typeface="Cambria"/>
                <a:cs typeface="Cambria"/>
                <a:sym typeface="Cambria"/>
              </a:rPr>
              <a:t>Repeat the experiment using a </a:t>
            </a:r>
            <a:r>
              <a:rPr lang="en" sz="1700" b="1">
                <a:solidFill>
                  <a:srgbClr val="CCCCCC"/>
                </a:solidFill>
                <a:latin typeface="Cambria"/>
                <a:ea typeface="Cambria"/>
                <a:cs typeface="Cambria"/>
                <a:sym typeface="Cambria"/>
              </a:rPr>
              <a:t>manganese oxide catalyst</a:t>
            </a:r>
            <a:r>
              <a:rPr lang="en" sz="1700">
                <a:solidFill>
                  <a:srgbClr val="CCCCCC"/>
                </a:solidFill>
                <a:latin typeface="Cambria"/>
                <a:ea typeface="Cambria"/>
                <a:cs typeface="Cambria"/>
                <a:sym typeface="Cambria"/>
              </a:rPr>
              <a:t>.</a:t>
            </a:r>
            <a:endParaRPr sz="1700">
              <a:solidFill>
                <a:srgbClr val="CCCCCC"/>
              </a:solidFill>
              <a:latin typeface="Cambria"/>
              <a:ea typeface="Cambria"/>
              <a:cs typeface="Cambria"/>
              <a:sym typeface="Cambria"/>
            </a:endParaRPr>
          </a:p>
          <a:p>
            <a:pPr marL="914400" lvl="1" indent="-311150" algn="l" rtl="0">
              <a:spcBef>
                <a:spcPts val="0"/>
              </a:spcBef>
              <a:spcAft>
                <a:spcPts val="0"/>
              </a:spcAft>
              <a:buClr>
                <a:srgbClr val="CCCCCC"/>
              </a:buClr>
              <a:buSzPts val="1300"/>
              <a:buFont typeface="Cambria"/>
              <a:buAutoNum type="alphaLcPeriod"/>
            </a:pPr>
            <a:r>
              <a:rPr lang="en" sz="1300">
                <a:solidFill>
                  <a:srgbClr val="CCCCCC"/>
                </a:solidFill>
                <a:latin typeface="Cambria"/>
                <a:ea typeface="Cambria"/>
                <a:cs typeface="Cambria"/>
                <a:sym typeface="Cambria"/>
              </a:rPr>
              <a:t>The catalyst will lower the activation energy and thus </a:t>
            </a:r>
            <a:r>
              <a:rPr lang="en" sz="1300" b="1">
                <a:solidFill>
                  <a:srgbClr val="CCCCCC"/>
                </a:solidFill>
                <a:latin typeface="Cambria"/>
                <a:ea typeface="Cambria"/>
                <a:cs typeface="Cambria"/>
                <a:sym typeface="Cambria"/>
              </a:rPr>
              <a:t>increase </a:t>
            </a:r>
            <a:r>
              <a:rPr lang="en" sz="1300">
                <a:solidFill>
                  <a:srgbClr val="CCCCCC"/>
                </a:solidFill>
                <a:latin typeface="Cambria"/>
                <a:ea typeface="Cambria"/>
                <a:cs typeface="Cambria"/>
                <a:sym typeface="Cambria"/>
              </a:rPr>
              <a:t>the </a:t>
            </a:r>
            <a:r>
              <a:rPr lang="en" sz="1300" b="1">
                <a:solidFill>
                  <a:srgbClr val="CCCCCC"/>
                </a:solidFill>
                <a:latin typeface="Cambria"/>
                <a:ea typeface="Cambria"/>
                <a:cs typeface="Cambria"/>
                <a:sym typeface="Cambria"/>
              </a:rPr>
              <a:t>rate </a:t>
            </a:r>
            <a:r>
              <a:rPr lang="en" sz="1300">
                <a:solidFill>
                  <a:srgbClr val="CCCCCC"/>
                </a:solidFill>
                <a:latin typeface="Cambria"/>
                <a:ea typeface="Cambria"/>
                <a:cs typeface="Cambria"/>
                <a:sym typeface="Cambria"/>
              </a:rPr>
              <a:t>of the reaction.</a:t>
            </a:r>
            <a:endParaRPr sz="1200">
              <a:solidFill>
                <a:srgbClr val="CCCCCC"/>
              </a:solidFill>
              <a:latin typeface="Cambria"/>
              <a:ea typeface="Cambria"/>
              <a:cs typeface="Cambria"/>
              <a:sym typeface="Cambria"/>
            </a:endParaRPr>
          </a:p>
        </p:txBody>
      </p:sp>
      <p:sp>
        <p:nvSpPr>
          <p:cNvPr id="817" name="Google Shape;81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Footer Placeholder 2">
            <a:extLst>
              <a:ext uri="{FF2B5EF4-FFF2-40B4-BE49-F238E27FC236}">
                <a16:creationId xmlns:a16="http://schemas.microsoft.com/office/drawing/2014/main" id="{3BC2E734-D126-2C81-8A98-78738BC4B9A1}"/>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2F40D694-67CC-24F7-FA33-9149ADDEEBD9}"/>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545687F3-32E2-6D54-D037-6ADB0382958B}"/>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CCF6A183-FCAF-5B66-5CC3-12385BB2DD68}"/>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21"/>
        <p:cNvGrpSpPr/>
        <p:nvPr/>
      </p:nvGrpSpPr>
      <p:grpSpPr>
        <a:xfrm>
          <a:off x="0" y="0"/>
          <a:ext cx="0" cy="0"/>
          <a:chOff x="0" y="0"/>
          <a:chExt cx="0" cy="0"/>
        </a:xfrm>
      </p:grpSpPr>
      <p:sp>
        <p:nvSpPr>
          <p:cNvPr id="822" name="Google Shape;82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823" name="Google Shape;823;p24"/>
          <p:cNvSpPr txBox="1"/>
          <p:nvPr/>
        </p:nvSpPr>
        <p:spPr>
          <a:xfrm>
            <a:off x="322975" y="4314100"/>
            <a:ext cx="16542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FF00A2"/>
                </a:solidFill>
                <a:latin typeface="Kalam"/>
                <a:ea typeface="Kalam"/>
                <a:cs typeface="Kalam"/>
                <a:sym typeface="Kalam"/>
              </a:rPr>
              <a:t>H</a:t>
            </a:r>
            <a:r>
              <a:rPr lang="en" sz="900" b="1" baseline="-25000">
                <a:solidFill>
                  <a:srgbClr val="FF00A2"/>
                </a:solidFill>
                <a:latin typeface="Kalam"/>
                <a:ea typeface="Kalam"/>
                <a:cs typeface="Kalam"/>
                <a:sym typeface="Kalam"/>
              </a:rPr>
              <a:t>2</a:t>
            </a:r>
            <a:r>
              <a:rPr lang="en" sz="900" b="1">
                <a:solidFill>
                  <a:srgbClr val="FF00A2"/>
                </a:solidFill>
                <a:latin typeface="Kalam"/>
                <a:ea typeface="Kalam"/>
                <a:cs typeface="Kalam"/>
                <a:sym typeface="Kalam"/>
              </a:rPr>
              <a:t>O</a:t>
            </a:r>
            <a:r>
              <a:rPr lang="en" sz="900" b="1" baseline="-25000">
                <a:solidFill>
                  <a:srgbClr val="FF00A2"/>
                </a:solidFill>
                <a:latin typeface="Kalam"/>
                <a:ea typeface="Kalam"/>
                <a:cs typeface="Kalam"/>
                <a:sym typeface="Kalam"/>
              </a:rPr>
              <a:t>2</a:t>
            </a:r>
            <a:r>
              <a:rPr lang="en" sz="900" baseline="-25000">
                <a:latin typeface="Kalam"/>
                <a:ea typeface="Kalam"/>
                <a:cs typeface="Kalam"/>
                <a:sym typeface="Kalam"/>
              </a:rPr>
              <a:t> </a:t>
            </a:r>
            <a:r>
              <a:rPr lang="en" sz="900">
                <a:latin typeface="Kalam"/>
                <a:ea typeface="Kalam"/>
                <a:cs typeface="Kalam"/>
                <a:sym typeface="Kalam"/>
              </a:rPr>
              <a:t>WITHOUT CATALYST</a:t>
            </a:r>
            <a:endParaRPr sz="1300"/>
          </a:p>
        </p:txBody>
      </p:sp>
      <p:sp>
        <p:nvSpPr>
          <p:cNvPr id="824" name="Google Shape;824;p24"/>
          <p:cNvSpPr txBox="1"/>
          <p:nvPr/>
        </p:nvSpPr>
        <p:spPr>
          <a:xfrm>
            <a:off x="4730850" y="4315968"/>
            <a:ext cx="1345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FF00A2"/>
                </a:solidFill>
                <a:latin typeface="Kalam"/>
                <a:ea typeface="Kalam"/>
                <a:cs typeface="Kalam"/>
                <a:sym typeface="Kalam"/>
              </a:rPr>
              <a:t>H</a:t>
            </a:r>
            <a:r>
              <a:rPr lang="en" sz="900" b="1" baseline="-25000">
                <a:solidFill>
                  <a:srgbClr val="FF00A2"/>
                </a:solidFill>
                <a:latin typeface="Kalam"/>
                <a:ea typeface="Kalam"/>
                <a:cs typeface="Kalam"/>
                <a:sym typeface="Kalam"/>
              </a:rPr>
              <a:t>2</a:t>
            </a:r>
            <a:r>
              <a:rPr lang="en" sz="900" b="1">
                <a:solidFill>
                  <a:srgbClr val="FF00A2"/>
                </a:solidFill>
                <a:latin typeface="Kalam"/>
                <a:ea typeface="Kalam"/>
                <a:cs typeface="Kalam"/>
                <a:sym typeface="Kalam"/>
              </a:rPr>
              <a:t>O</a:t>
            </a:r>
            <a:r>
              <a:rPr lang="en" sz="900" b="1" baseline="-25000">
                <a:solidFill>
                  <a:srgbClr val="FF00A2"/>
                </a:solidFill>
                <a:latin typeface="Kalam"/>
                <a:ea typeface="Kalam"/>
                <a:cs typeface="Kalam"/>
                <a:sym typeface="Kalam"/>
              </a:rPr>
              <a:t>2</a:t>
            </a:r>
            <a:r>
              <a:rPr lang="en" sz="900" b="1">
                <a:latin typeface="Kalam"/>
                <a:ea typeface="Kalam"/>
                <a:cs typeface="Kalam"/>
                <a:sym typeface="Kalam"/>
              </a:rPr>
              <a:t> </a:t>
            </a:r>
            <a:r>
              <a:rPr lang="en" sz="900">
                <a:latin typeface="Kalam"/>
                <a:ea typeface="Kalam"/>
                <a:cs typeface="Kalam"/>
                <a:sym typeface="Kalam"/>
              </a:rPr>
              <a:t>WITH CATALYST</a:t>
            </a:r>
            <a:endParaRPr sz="900">
              <a:latin typeface="Kalam"/>
              <a:ea typeface="Kalam"/>
              <a:cs typeface="Kalam"/>
              <a:sym typeface="Kalam"/>
            </a:endParaRPr>
          </a:p>
        </p:txBody>
      </p:sp>
      <p:sp>
        <p:nvSpPr>
          <p:cNvPr id="825" name="Google Shape;825;p24"/>
          <p:cNvSpPr txBox="1"/>
          <p:nvPr/>
        </p:nvSpPr>
        <p:spPr>
          <a:xfrm>
            <a:off x="1854750" y="2520325"/>
            <a:ext cx="22317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Cambria"/>
                <a:ea typeface="Cambria"/>
                <a:cs typeface="Cambria"/>
                <a:sym typeface="Cambria"/>
              </a:rPr>
              <a:t>Without </a:t>
            </a:r>
            <a:r>
              <a:rPr lang="en" sz="1300">
                <a:latin typeface="Cambria"/>
                <a:ea typeface="Cambria"/>
                <a:cs typeface="Cambria"/>
                <a:sym typeface="Cambria"/>
              </a:rPr>
              <a:t>the manganese oxide catalyst, hydrogen peroxide decomposes </a:t>
            </a:r>
            <a:r>
              <a:rPr lang="en" sz="1300" b="1">
                <a:latin typeface="Cambria"/>
                <a:ea typeface="Cambria"/>
                <a:cs typeface="Cambria"/>
                <a:sym typeface="Cambria"/>
              </a:rPr>
              <a:t>slowly</a:t>
            </a:r>
            <a:r>
              <a:rPr lang="en" sz="1300">
                <a:latin typeface="Cambria"/>
                <a:ea typeface="Cambria"/>
                <a:cs typeface="Cambria"/>
                <a:sym typeface="Cambria"/>
              </a:rPr>
              <a:t>.</a:t>
            </a:r>
            <a:endParaRPr sz="1300">
              <a:latin typeface="Cambria"/>
              <a:ea typeface="Cambria"/>
              <a:cs typeface="Cambria"/>
              <a:sym typeface="Cambria"/>
            </a:endParaRPr>
          </a:p>
        </p:txBody>
      </p:sp>
      <p:sp>
        <p:nvSpPr>
          <p:cNvPr id="826" name="Google Shape;826;p24"/>
          <p:cNvSpPr txBox="1"/>
          <p:nvPr/>
        </p:nvSpPr>
        <p:spPr>
          <a:xfrm>
            <a:off x="6088675" y="2520325"/>
            <a:ext cx="22317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Cambria"/>
                <a:ea typeface="Cambria"/>
                <a:cs typeface="Cambria"/>
                <a:sym typeface="Cambria"/>
              </a:rPr>
              <a:t>With the manganese oxide catalyst, hydrogen peroxide decomposes </a:t>
            </a:r>
            <a:r>
              <a:rPr lang="en" sz="1300" b="1">
                <a:latin typeface="Cambria"/>
                <a:ea typeface="Cambria"/>
                <a:cs typeface="Cambria"/>
                <a:sym typeface="Cambria"/>
              </a:rPr>
              <a:t>quickly</a:t>
            </a:r>
            <a:r>
              <a:rPr lang="en" sz="1300">
                <a:latin typeface="Cambria"/>
                <a:ea typeface="Cambria"/>
                <a:cs typeface="Cambria"/>
                <a:sym typeface="Cambria"/>
              </a:rPr>
              <a:t>.</a:t>
            </a:r>
            <a:endParaRPr sz="1300">
              <a:latin typeface="Cambria"/>
              <a:ea typeface="Cambria"/>
              <a:cs typeface="Cambria"/>
              <a:sym typeface="Cambria"/>
            </a:endParaRPr>
          </a:p>
        </p:txBody>
      </p:sp>
      <p:sp>
        <p:nvSpPr>
          <p:cNvPr id="827" name="Google Shape;827;p24"/>
          <p:cNvSpPr txBox="1"/>
          <p:nvPr/>
        </p:nvSpPr>
        <p:spPr>
          <a:xfrm>
            <a:off x="2229450" y="623725"/>
            <a:ext cx="14823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latin typeface="Kalam"/>
                <a:ea typeface="Kalam"/>
                <a:cs typeface="Kalam"/>
                <a:sym typeface="Kalam"/>
              </a:rPr>
              <a:t>GAS COLLECTED</a:t>
            </a:r>
            <a:endParaRPr sz="900">
              <a:latin typeface="Kalam"/>
              <a:ea typeface="Kalam"/>
              <a:cs typeface="Kalam"/>
              <a:sym typeface="Kalam"/>
            </a:endParaRPr>
          </a:p>
        </p:txBody>
      </p:sp>
      <p:sp>
        <p:nvSpPr>
          <p:cNvPr id="828" name="Google Shape;828;p24"/>
          <p:cNvSpPr txBox="1"/>
          <p:nvPr/>
        </p:nvSpPr>
        <p:spPr>
          <a:xfrm>
            <a:off x="6463375" y="623725"/>
            <a:ext cx="14823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latin typeface="Kalam"/>
                <a:ea typeface="Kalam"/>
                <a:cs typeface="Kalam"/>
                <a:sym typeface="Kalam"/>
              </a:rPr>
              <a:t>GAS COLLECTED</a:t>
            </a:r>
            <a:endParaRPr sz="900">
              <a:latin typeface="Kalam"/>
              <a:ea typeface="Kalam"/>
              <a:cs typeface="Kalam"/>
              <a:sym typeface="Kalam"/>
            </a:endParaRPr>
          </a:p>
        </p:txBody>
      </p:sp>
      <p:grpSp>
        <p:nvGrpSpPr>
          <p:cNvPr id="829" name="Google Shape;829;p24"/>
          <p:cNvGrpSpPr/>
          <p:nvPr/>
        </p:nvGrpSpPr>
        <p:grpSpPr>
          <a:xfrm>
            <a:off x="606825" y="829375"/>
            <a:ext cx="3750250" cy="3484725"/>
            <a:chOff x="1912600" y="1201825"/>
            <a:chExt cx="3750250" cy="3484725"/>
          </a:xfrm>
        </p:grpSpPr>
        <p:sp>
          <p:nvSpPr>
            <p:cNvPr id="830" name="Google Shape;830;p24"/>
            <p:cNvSpPr/>
            <p:nvPr/>
          </p:nvSpPr>
          <p:spPr>
            <a:xfrm>
              <a:off x="3726800" y="1377550"/>
              <a:ext cx="13300" cy="138250"/>
            </a:xfrm>
            <a:custGeom>
              <a:avLst/>
              <a:gdLst/>
              <a:ahLst/>
              <a:cxnLst/>
              <a:rect l="l" t="t" r="r" b="b"/>
              <a:pathLst>
                <a:path w="532" h="5530" extrusionOk="0">
                  <a:moveTo>
                    <a:pt x="1" y="0"/>
                  </a:moveTo>
                  <a:lnTo>
                    <a:pt x="1" y="5530"/>
                  </a:lnTo>
                  <a:cubicBezTo>
                    <a:pt x="250" y="5530"/>
                    <a:pt x="532" y="4280"/>
                    <a:pt x="532" y="2781"/>
                  </a:cubicBezTo>
                  <a:cubicBezTo>
                    <a:pt x="532" y="1250"/>
                    <a:pt x="25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3726800" y="1377550"/>
              <a:ext cx="13300" cy="138250"/>
            </a:xfrm>
            <a:custGeom>
              <a:avLst/>
              <a:gdLst/>
              <a:ahLst/>
              <a:cxnLst/>
              <a:rect l="l" t="t" r="r" b="b"/>
              <a:pathLst>
                <a:path w="532" h="5530" fill="none" extrusionOk="0">
                  <a:moveTo>
                    <a:pt x="1" y="5530"/>
                  </a:moveTo>
                  <a:cubicBezTo>
                    <a:pt x="250" y="5530"/>
                    <a:pt x="532" y="4280"/>
                    <a:pt x="532" y="2781"/>
                  </a:cubicBezTo>
                  <a:cubicBezTo>
                    <a:pt x="532" y="1250"/>
                    <a:pt x="250" y="0"/>
                    <a:pt x="1" y="0"/>
                  </a:cubicBezTo>
                </a:path>
              </a:pathLst>
            </a:custGeom>
            <a:noFill/>
            <a:ln w="93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3497975" y="1377550"/>
              <a:ext cx="228850" cy="138250"/>
            </a:xfrm>
            <a:custGeom>
              <a:avLst/>
              <a:gdLst/>
              <a:ahLst/>
              <a:cxnLst/>
              <a:rect l="l" t="t" r="r" b="b"/>
              <a:pathLst>
                <a:path w="9154" h="5530" extrusionOk="0">
                  <a:moveTo>
                    <a:pt x="938" y="0"/>
                  </a:moveTo>
                  <a:cubicBezTo>
                    <a:pt x="407" y="0"/>
                    <a:pt x="1" y="1188"/>
                    <a:pt x="1" y="2718"/>
                  </a:cubicBezTo>
                  <a:cubicBezTo>
                    <a:pt x="1" y="4218"/>
                    <a:pt x="469" y="5467"/>
                    <a:pt x="938" y="5467"/>
                  </a:cubicBezTo>
                  <a:lnTo>
                    <a:pt x="9045" y="5467"/>
                  </a:lnTo>
                  <a:cubicBezTo>
                    <a:pt x="8811" y="5197"/>
                    <a:pt x="8623" y="4083"/>
                    <a:pt x="8623" y="2781"/>
                  </a:cubicBezTo>
                  <a:cubicBezTo>
                    <a:pt x="8623" y="1250"/>
                    <a:pt x="8872" y="0"/>
                    <a:pt x="9154" y="0"/>
                  </a:cubicBezTo>
                  <a:close/>
                  <a:moveTo>
                    <a:pt x="9045" y="5467"/>
                  </a:moveTo>
                  <a:cubicBezTo>
                    <a:pt x="9080" y="5508"/>
                    <a:pt x="9117" y="5530"/>
                    <a:pt x="9154" y="5530"/>
                  </a:cubicBezTo>
                  <a:lnTo>
                    <a:pt x="9154" y="546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3497975" y="1377550"/>
              <a:ext cx="228850" cy="138250"/>
            </a:xfrm>
            <a:custGeom>
              <a:avLst/>
              <a:gdLst/>
              <a:ahLst/>
              <a:cxnLst/>
              <a:rect l="l" t="t" r="r" b="b"/>
              <a:pathLst>
                <a:path w="9154" h="5530" fill="none" extrusionOk="0">
                  <a:moveTo>
                    <a:pt x="9154" y="5530"/>
                  </a:moveTo>
                  <a:cubicBezTo>
                    <a:pt x="8872" y="5530"/>
                    <a:pt x="8623" y="4280"/>
                    <a:pt x="8623" y="2781"/>
                  </a:cubicBezTo>
                  <a:cubicBezTo>
                    <a:pt x="8623" y="1250"/>
                    <a:pt x="8872" y="0"/>
                    <a:pt x="9154" y="0"/>
                  </a:cubicBezTo>
                  <a:lnTo>
                    <a:pt x="938" y="0"/>
                  </a:lnTo>
                  <a:cubicBezTo>
                    <a:pt x="407" y="0"/>
                    <a:pt x="1" y="1188"/>
                    <a:pt x="1" y="2718"/>
                  </a:cubicBezTo>
                  <a:cubicBezTo>
                    <a:pt x="1" y="4218"/>
                    <a:pt x="469" y="5467"/>
                    <a:pt x="938" y="5467"/>
                  </a:cubicBezTo>
                  <a:lnTo>
                    <a:pt x="9154" y="5467"/>
                  </a:lnTo>
                </a:path>
              </a:pathLst>
            </a:custGeom>
            <a:noFill/>
            <a:ln w="93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3726800" y="1275250"/>
              <a:ext cx="41425" cy="339750"/>
            </a:xfrm>
            <a:custGeom>
              <a:avLst/>
              <a:gdLst/>
              <a:ahLst/>
              <a:cxnLst/>
              <a:rect l="l" t="t" r="r" b="b"/>
              <a:pathLst>
                <a:path w="1657" h="13590" fill="none" extrusionOk="0">
                  <a:moveTo>
                    <a:pt x="63" y="0"/>
                  </a:moveTo>
                  <a:cubicBezTo>
                    <a:pt x="1063" y="0"/>
                    <a:pt x="1656" y="3062"/>
                    <a:pt x="1656" y="6873"/>
                  </a:cubicBezTo>
                  <a:cubicBezTo>
                    <a:pt x="1656" y="10684"/>
                    <a:pt x="1000" y="13589"/>
                    <a:pt x="1" y="13433"/>
                  </a:cubicBezTo>
                </a:path>
              </a:pathLst>
            </a:custGeom>
            <a:noFill/>
            <a:ln w="7025" cap="rnd" cmpd="sng">
              <a:solidFill>
                <a:srgbClr val="5652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1912600" y="3608000"/>
              <a:ext cx="1156650" cy="1078550"/>
            </a:xfrm>
            <a:custGeom>
              <a:avLst/>
              <a:gdLst/>
              <a:ahLst/>
              <a:cxnLst/>
              <a:rect l="l" t="t" r="r" b="b"/>
              <a:pathLst>
                <a:path w="46266" h="43142" extrusionOk="0">
                  <a:moveTo>
                    <a:pt x="37425" y="1"/>
                  </a:moveTo>
                  <a:lnTo>
                    <a:pt x="8998" y="688"/>
                  </a:lnTo>
                  <a:lnTo>
                    <a:pt x="1938" y="25897"/>
                  </a:lnTo>
                  <a:cubicBezTo>
                    <a:pt x="1938" y="25897"/>
                    <a:pt x="563" y="29427"/>
                    <a:pt x="1032" y="31802"/>
                  </a:cubicBezTo>
                  <a:cubicBezTo>
                    <a:pt x="1500" y="34238"/>
                    <a:pt x="1" y="42423"/>
                    <a:pt x="23180" y="43141"/>
                  </a:cubicBezTo>
                  <a:cubicBezTo>
                    <a:pt x="46265" y="42423"/>
                    <a:pt x="44860" y="34145"/>
                    <a:pt x="45391" y="31708"/>
                  </a:cubicBezTo>
                  <a:cubicBezTo>
                    <a:pt x="45922" y="29271"/>
                    <a:pt x="44610" y="25897"/>
                    <a:pt x="44610" y="25897"/>
                  </a:cubicBezTo>
                  <a:lnTo>
                    <a:pt x="37425" y="1"/>
                  </a:lnTo>
                  <a:close/>
                </a:path>
              </a:pathLst>
            </a:custGeom>
            <a:solidFill>
              <a:srgbClr val="FF0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2144550" y="3558800"/>
              <a:ext cx="697425" cy="132000"/>
            </a:xfrm>
            <a:custGeom>
              <a:avLst/>
              <a:gdLst/>
              <a:ahLst/>
              <a:cxnLst/>
              <a:rect l="l" t="t" r="r" b="b"/>
              <a:pathLst>
                <a:path w="27897" h="5280" extrusionOk="0">
                  <a:moveTo>
                    <a:pt x="14464" y="0"/>
                  </a:moveTo>
                  <a:cubicBezTo>
                    <a:pt x="6498" y="0"/>
                    <a:pt x="1" y="1188"/>
                    <a:pt x="1" y="2656"/>
                  </a:cubicBezTo>
                  <a:cubicBezTo>
                    <a:pt x="1" y="4093"/>
                    <a:pt x="6498" y="5280"/>
                    <a:pt x="14464" y="5280"/>
                  </a:cubicBezTo>
                  <a:cubicBezTo>
                    <a:pt x="22461" y="5280"/>
                    <a:pt x="27897" y="4218"/>
                    <a:pt x="27897" y="2749"/>
                  </a:cubicBezTo>
                  <a:cubicBezTo>
                    <a:pt x="27897" y="1281"/>
                    <a:pt x="22461" y="0"/>
                    <a:pt x="14464" y="0"/>
                  </a:cubicBezTo>
                  <a:close/>
                </a:path>
              </a:pathLst>
            </a:custGeom>
            <a:solidFill>
              <a:srgbClr val="FF0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2075825" y="3561925"/>
              <a:ext cx="802075" cy="1090250"/>
            </a:xfrm>
            <a:custGeom>
              <a:avLst/>
              <a:gdLst/>
              <a:ahLst/>
              <a:cxnLst/>
              <a:rect l="l" t="t" r="r" b="b"/>
              <a:pathLst>
                <a:path w="32083" h="43610" fill="none" extrusionOk="0">
                  <a:moveTo>
                    <a:pt x="30646" y="2624"/>
                  </a:moveTo>
                  <a:cubicBezTo>
                    <a:pt x="30646" y="1156"/>
                    <a:pt x="24398" y="0"/>
                    <a:pt x="16713" y="0"/>
                  </a:cubicBezTo>
                  <a:cubicBezTo>
                    <a:pt x="8998" y="0"/>
                    <a:pt x="2750" y="1156"/>
                    <a:pt x="2750" y="2624"/>
                  </a:cubicBezTo>
                  <a:cubicBezTo>
                    <a:pt x="2750" y="4093"/>
                    <a:pt x="8998" y="5249"/>
                    <a:pt x="16713" y="5249"/>
                  </a:cubicBezTo>
                  <a:cubicBezTo>
                    <a:pt x="24398" y="5249"/>
                    <a:pt x="30646" y="4093"/>
                    <a:pt x="30646" y="2624"/>
                  </a:cubicBezTo>
                  <a:close/>
                  <a:moveTo>
                    <a:pt x="32083" y="39268"/>
                  </a:moveTo>
                  <a:cubicBezTo>
                    <a:pt x="32083" y="41642"/>
                    <a:pt x="24929" y="43610"/>
                    <a:pt x="16057" y="43610"/>
                  </a:cubicBezTo>
                  <a:cubicBezTo>
                    <a:pt x="7154" y="43610"/>
                    <a:pt x="1" y="41704"/>
                    <a:pt x="1" y="39268"/>
                  </a:cubicBezTo>
                  <a:cubicBezTo>
                    <a:pt x="1" y="36831"/>
                    <a:pt x="7154" y="34925"/>
                    <a:pt x="16057" y="34925"/>
                  </a:cubicBezTo>
                  <a:cubicBezTo>
                    <a:pt x="24929" y="34925"/>
                    <a:pt x="32083" y="36893"/>
                    <a:pt x="32083" y="39268"/>
                  </a:cubicBezTo>
                  <a:close/>
                  <a:moveTo>
                    <a:pt x="32083" y="39268"/>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3312100" y="1405675"/>
              <a:ext cx="192925" cy="84350"/>
            </a:xfrm>
            <a:custGeom>
              <a:avLst/>
              <a:gdLst/>
              <a:ahLst/>
              <a:cxnLst/>
              <a:rect l="l" t="t" r="r" b="b"/>
              <a:pathLst>
                <a:path w="7717" h="3374" fill="none" extrusionOk="0">
                  <a:moveTo>
                    <a:pt x="1" y="0"/>
                  </a:moveTo>
                  <a:lnTo>
                    <a:pt x="7436" y="0"/>
                  </a:lnTo>
                  <a:moveTo>
                    <a:pt x="7717" y="3374"/>
                  </a:moveTo>
                  <a:lnTo>
                    <a:pt x="1" y="3374"/>
                  </a:lnTo>
                </a:path>
              </a:pathLst>
            </a:custGeom>
            <a:noFill/>
            <a:ln w="78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2435850" y="2992600"/>
              <a:ext cx="82025" cy="524825"/>
            </a:xfrm>
            <a:custGeom>
              <a:avLst/>
              <a:gdLst/>
              <a:ahLst/>
              <a:cxnLst/>
              <a:rect l="l" t="t" r="r" b="b"/>
              <a:pathLst>
                <a:path w="3281" h="20993" extrusionOk="0">
                  <a:moveTo>
                    <a:pt x="1" y="0"/>
                  </a:moveTo>
                  <a:lnTo>
                    <a:pt x="1" y="20993"/>
                  </a:lnTo>
                  <a:lnTo>
                    <a:pt x="3281" y="20993"/>
                  </a:lnTo>
                  <a:lnTo>
                    <a:pt x="3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4"/>
            <p:cNvSpPr/>
            <p:nvPr/>
          </p:nvSpPr>
          <p:spPr>
            <a:xfrm>
              <a:off x="3690875" y="1274450"/>
              <a:ext cx="1185550" cy="340550"/>
            </a:xfrm>
            <a:custGeom>
              <a:avLst/>
              <a:gdLst/>
              <a:ahLst/>
              <a:cxnLst/>
              <a:rect l="l" t="t" r="r" b="b"/>
              <a:pathLst>
                <a:path w="47422" h="13622" extrusionOk="0">
                  <a:moveTo>
                    <a:pt x="1625" y="1"/>
                  </a:moveTo>
                  <a:cubicBezTo>
                    <a:pt x="969" y="1"/>
                    <a:pt x="1" y="2875"/>
                    <a:pt x="1" y="6624"/>
                  </a:cubicBezTo>
                  <a:cubicBezTo>
                    <a:pt x="1" y="10372"/>
                    <a:pt x="907" y="13621"/>
                    <a:pt x="1563" y="13621"/>
                  </a:cubicBezTo>
                  <a:lnTo>
                    <a:pt x="47359" y="13621"/>
                  </a:lnTo>
                  <a:cubicBezTo>
                    <a:pt x="46703" y="13621"/>
                    <a:pt x="46172" y="10591"/>
                    <a:pt x="46172" y="6842"/>
                  </a:cubicBezTo>
                  <a:cubicBezTo>
                    <a:pt x="46172" y="3094"/>
                    <a:pt x="46703" y="63"/>
                    <a:pt x="47421" y="63"/>
                  </a:cubicBezTo>
                  <a:lnTo>
                    <a:pt x="1625" y="1"/>
                  </a:lnTo>
                  <a:close/>
                </a:path>
              </a:pathLst>
            </a:custGeom>
            <a:solidFill>
              <a:srgbClr val="9A9B9B"/>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a:off x="5296550" y="1290850"/>
              <a:ext cx="60150" cy="312425"/>
            </a:xfrm>
            <a:custGeom>
              <a:avLst/>
              <a:gdLst/>
              <a:ahLst/>
              <a:cxnLst/>
              <a:rect l="l" t="t" r="r" b="b"/>
              <a:pathLst>
                <a:path w="2406" h="12497" fill="none" extrusionOk="0">
                  <a:moveTo>
                    <a:pt x="1" y="6155"/>
                  </a:moveTo>
                  <a:cubicBezTo>
                    <a:pt x="32" y="2750"/>
                    <a:pt x="563" y="1"/>
                    <a:pt x="1219" y="1"/>
                  </a:cubicBezTo>
                  <a:cubicBezTo>
                    <a:pt x="1875" y="1"/>
                    <a:pt x="2406" y="2750"/>
                    <a:pt x="2375" y="6155"/>
                  </a:cubicBezTo>
                  <a:cubicBezTo>
                    <a:pt x="2375" y="9591"/>
                    <a:pt x="1844" y="12496"/>
                    <a:pt x="1188" y="12465"/>
                  </a:cubicBezTo>
                  <a:cubicBezTo>
                    <a:pt x="532" y="12465"/>
                    <a:pt x="1" y="9560"/>
                    <a:pt x="1" y="6155"/>
                  </a:cubicBezTo>
                  <a:close/>
                  <a:moveTo>
                    <a:pt x="1" y="6155"/>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4259425" y="1287725"/>
              <a:ext cx="581075" cy="310075"/>
            </a:xfrm>
            <a:custGeom>
              <a:avLst/>
              <a:gdLst/>
              <a:ahLst/>
              <a:cxnLst/>
              <a:rect l="l" t="t" r="r" b="b"/>
              <a:pathLst>
                <a:path w="23243" h="12403" extrusionOk="0">
                  <a:moveTo>
                    <a:pt x="1188" y="1"/>
                  </a:moveTo>
                  <a:cubicBezTo>
                    <a:pt x="594" y="1"/>
                    <a:pt x="0" y="2750"/>
                    <a:pt x="0" y="6155"/>
                  </a:cubicBezTo>
                  <a:cubicBezTo>
                    <a:pt x="0" y="9591"/>
                    <a:pt x="532" y="12340"/>
                    <a:pt x="1125" y="12340"/>
                  </a:cubicBezTo>
                  <a:lnTo>
                    <a:pt x="23148" y="12403"/>
                  </a:lnTo>
                  <a:cubicBezTo>
                    <a:pt x="22555" y="12403"/>
                    <a:pt x="21961" y="9654"/>
                    <a:pt x="22055" y="6249"/>
                  </a:cubicBezTo>
                  <a:cubicBezTo>
                    <a:pt x="22055" y="2812"/>
                    <a:pt x="22555" y="63"/>
                    <a:pt x="23242" y="63"/>
                  </a:cubicBezTo>
                  <a:lnTo>
                    <a:pt x="1188"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4259425" y="1284625"/>
              <a:ext cx="581075" cy="321000"/>
            </a:xfrm>
            <a:custGeom>
              <a:avLst/>
              <a:gdLst/>
              <a:ahLst/>
              <a:cxnLst/>
              <a:rect l="l" t="t" r="r" b="b"/>
              <a:pathLst>
                <a:path w="23243" h="12840" fill="none" extrusionOk="0">
                  <a:moveTo>
                    <a:pt x="1188" y="0"/>
                  </a:moveTo>
                  <a:cubicBezTo>
                    <a:pt x="594" y="0"/>
                    <a:pt x="0" y="2843"/>
                    <a:pt x="0" y="6404"/>
                  </a:cubicBezTo>
                  <a:cubicBezTo>
                    <a:pt x="0" y="9934"/>
                    <a:pt x="532" y="12777"/>
                    <a:pt x="1125" y="12777"/>
                  </a:cubicBezTo>
                  <a:lnTo>
                    <a:pt x="23148" y="12839"/>
                  </a:lnTo>
                  <a:cubicBezTo>
                    <a:pt x="22555" y="12839"/>
                    <a:pt x="21961" y="9996"/>
                    <a:pt x="22055" y="6466"/>
                  </a:cubicBezTo>
                  <a:cubicBezTo>
                    <a:pt x="22055" y="2905"/>
                    <a:pt x="22555" y="94"/>
                    <a:pt x="23242" y="94"/>
                  </a:cubicBezTo>
                  <a:close/>
                  <a:moveTo>
                    <a:pt x="1188"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3780700" y="1276800"/>
              <a:ext cx="652900" cy="156225"/>
            </a:xfrm>
            <a:custGeom>
              <a:avLst/>
              <a:gdLst/>
              <a:ahLst/>
              <a:cxnLst/>
              <a:rect l="l" t="t" r="r" b="b"/>
              <a:pathLst>
                <a:path w="26116" h="6249" fill="none" extrusionOk="0">
                  <a:moveTo>
                    <a:pt x="26116" y="63"/>
                  </a:moveTo>
                  <a:cubicBezTo>
                    <a:pt x="25522" y="63"/>
                    <a:pt x="24960" y="2812"/>
                    <a:pt x="24960" y="6248"/>
                  </a:cubicBezTo>
                  <a:moveTo>
                    <a:pt x="24429" y="63"/>
                  </a:moveTo>
                  <a:cubicBezTo>
                    <a:pt x="23960" y="63"/>
                    <a:pt x="23554" y="1375"/>
                    <a:pt x="23429" y="3343"/>
                  </a:cubicBezTo>
                  <a:moveTo>
                    <a:pt x="22773" y="63"/>
                  </a:moveTo>
                  <a:cubicBezTo>
                    <a:pt x="22180" y="63"/>
                    <a:pt x="21586" y="2812"/>
                    <a:pt x="21586" y="6248"/>
                  </a:cubicBezTo>
                  <a:moveTo>
                    <a:pt x="21117" y="1"/>
                  </a:moveTo>
                  <a:cubicBezTo>
                    <a:pt x="20680" y="1"/>
                    <a:pt x="20274" y="1313"/>
                    <a:pt x="20149" y="3281"/>
                  </a:cubicBezTo>
                  <a:moveTo>
                    <a:pt x="19431" y="1"/>
                  </a:moveTo>
                  <a:cubicBezTo>
                    <a:pt x="18837" y="1"/>
                    <a:pt x="18244" y="2750"/>
                    <a:pt x="18244" y="6186"/>
                  </a:cubicBezTo>
                  <a:moveTo>
                    <a:pt x="17712" y="1"/>
                  </a:moveTo>
                  <a:cubicBezTo>
                    <a:pt x="17244" y="1"/>
                    <a:pt x="16869" y="1313"/>
                    <a:pt x="16713" y="3281"/>
                  </a:cubicBezTo>
                  <a:moveTo>
                    <a:pt x="16057" y="1"/>
                  </a:moveTo>
                  <a:cubicBezTo>
                    <a:pt x="15463" y="1"/>
                    <a:pt x="14870" y="2750"/>
                    <a:pt x="14870" y="6186"/>
                  </a:cubicBezTo>
                  <a:moveTo>
                    <a:pt x="14339" y="1"/>
                  </a:moveTo>
                  <a:cubicBezTo>
                    <a:pt x="13901" y="1"/>
                    <a:pt x="13495" y="1313"/>
                    <a:pt x="13370" y="3281"/>
                  </a:cubicBezTo>
                  <a:moveTo>
                    <a:pt x="12714" y="1"/>
                  </a:moveTo>
                  <a:cubicBezTo>
                    <a:pt x="12121" y="1"/>
                    <a:pt x="11527" y="2750"/>
                    <a:pt x="11527" y="6186"/>
                  </a:cubicBezTo>
                  <a:moveTo>
                    <a:pt x="11059" y="1"/>
                  </a:moveTo>
                  <a:cubicBezTo>
                    <a:pt x="10590" y="1"/>
                    <a:pt x="10215" y="1313"/>
                    <a:pt x="10090" y="3281"/>
                  </a:cubicBezTo>
                  <a:moveTo>
                    <a:pt x="9340" y="1"/>
                  </a:moveTo>
                  <a:cubicBezTo>
                    <a:pt x="8747" y="1"/>
                    <a:pt x="8185" y="2750"/>
                    <a:pt x="8185" y="6186"/>
                  </a:cubicBezTo>
                  <a:moveTo>
                    <a:pt x="7716" y="1"/>
                  </a:moveTo>
                  <a:cubicBezTo>
                    <a:pt x="7247" y="1"/>
                    <a:pt x="6841" y="1313"/>
                    <a:pt x="6716" y="3281"/>
                  </a:cubicBezTo>
                  <a:moveTo>
                    <a:pt x="5998" y="1"/>
                  </a:moveTo>
                  <a:cubicBezTo>
                    <a:pt x="5404" y="1"/>
                    <a:pt x="4811" y="2750"/>
                    <a:pt x="4811" y="6186"/>
                  </a:cubicBezTo>
                  <a:moveTo>
                    <a:pt x="4280" y="1"/>
                  </a:moveTo>
                  <a:cubicBezTo>
                    <a:pt x="3842" y="1"/>
                    <a:pt x="3436" y="1313"/>
                    <a:pt x="3311" y="3281"/>
                  </a:cubicBezTo>
                  <a:moveTo>
                    <a:pt x="2655" y="1"/>
                  </a:moveTo>
                  <a:cubicBezTo>
                    <a:pt x="2062" y="1"/>
                    <a:pt x="1468" y="2750"/>
                    <a:pt x="1468" y="6186"/>
                  </a:cubicBezTo>
                  <a:moveTo>
                    <a:pt x="1000" y="1"/>
                  </a:moveTo>
                  <a:cubicBezTo>
                    <a:pt x="531" y="1"/>
                    <a:pt x="156" y="1313"/>
                    <a:pt x="0" y="3281"/>
                  </a:cubicBezTo>
                </a:path>
              </a:pathLst>
            </a:custGeom>
            <a:noFill/>
            <a:ln w="10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5316850" y="1333825"/>
              <a:ext cx="5500" cy="1575"/>
            </a:xfrm>
            <a:custGeom>
              <a:avLst/>
              <a:gdLst/>
              <a:ahLst/>
              <a:cxnLst/>
              <a:rect l="l" t="t" r="r" b="b"/>
              <a:pathLst>
                <a:path w="220" h="63" extrusionOk="0">
                  <a:moveTo>
                    <a:pt x="1" y="0"/>
                  </a:moveTo>
                  <a:lnTo>
                    <a:pt x="219" y="63"/>
                  </a:lnTo>
                  <a:cubicBezTo>
                    <a:pt x="126" y="0"/>
                    <a:pt x="6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a:off x="5316850" y="1333825"/>
              <a:ext cx="5500" cy="1575"/>
            </a:xfrm>
            <a:custGeom>
              <a:avLst/>
              <a:gdLst/>
              <a:ahLst/>
              <a:cxnLst/>
              <a:rect l="l" t="t" r="r" b="b"/>
              <a:pathLst>
                <a:path w="220" h="63" fill="none" extrusionOk="0">
                  <a:moveTo>
                    <a:pt x="1" y="0"/>
                  </a:moveTo>
                  <a:cubicBezTo>
                    <a:pt x="63" y="0"/>
                    <a:pt x="126" y="0"/>
                    <a:pt x="219" y="63"/>
                  </a:cubicBezTo>
                  <a:close/>
                  <a:moveTo>
                    <a:pt x="1"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a:off x="5302025" y="1335375"/>
              <a:ext cx="245250" cy="223375"/>
            </a:xfrm>
            <a:custGeom>
              <a:avLst/>
              <a:gdLst/>
              <a:ahLst/>
              <a:cxnLst/>
              <a:rect l="l" t="t" r="r" b="b"/>
              <a:pathLst>
                <a:path w="9810" h="8935" extrusionOk="0">
                  <a:moveTo>
                    <a:pt x="812" y="1"/>
                  </a:moveTo>
                  <a:cubicBezTo>
                    <a:pt x="281" y="1"/>
                    <a:pt x="0" y="1844"/>
                    <a:pt x="0" y="4405"/>
                  </a:cubicBezTo>
                  <a:cubicBezTo>
                    <a:pt x="0" y="6623"/>
                    <a:pt x="219" y="8529"/>
                    <a:pt x="531" y="8935"/>
                  </a:cubicBezTo>
                  <a:cubicBezTo>
                    <a:pt x="594" y="8935"/>
                    <a:pt x="1062" y="8872"/>
                    <a:pt x="3093" y="8466"/>
                  </a:cubicBezTo>
                  <a:cubicBezTo>
                    <a:pt x="3908" y="8354"/>
                    <a:pt x="4839" y="8314"/>
                    <a:pt x="5742" y="8314"/>
                  </a:cubicBezTo>
                  <a:cubicBezTo>
                    <a:pt x="7850" y="8314"/>
                    <a:pt x="9809" y="8529"/>
                    <a:pt x="9809" y="8529"/>
                  </a:cubicBezTo>
                  <a:lnTo>
                    <a:pt x="9809" y="438"/>
                  </a:lnTo>
                  <a:cubicBezTo>
                    <a:pt x="9809" y="438"/>
                    <a:pt x="8032" y="646"/>
                    <a:pt x="6061" y="646"/>
                  </a:cubicBezTo>
                  <a:cubicBezTo>
                    <a:pt x="5075" y="646"/>
                    <a:pt x="4040" y="594"/>
                    <a:pt x="3155" y="438"/>
                  </a:cubicBezTo>
                  <a:cubicBezTo>
                    <a:pt x="937" y="63"/>
                    <a:pt x="3280" y="438"/>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a:off x="5302025" y="1335375"/>
              <a:ext cx="245250" cy="223375"/>
            </a:xfrm>
            <a:custGeom>
              <a:avLst/>
              <a:gdLst/>
              <a:ahLst/>
              <a:cxnLst/>
              <a:rect l="l" t="t" r="r" b="b"/>
              <a:pathLst>
                <a:path w="9810" h="8935" fill="none" extrusionOk="0">
                  <a:moveTo>
                    <a:pt x="9809" y="8529"/>
                  </a:moveTo>
                  <a:lnTo>
                    <a:pt x="9809" y="438"/>
                  </a:lnTo>
                  <a:cubicBezTo>
                    <a:pt x="9809" y="438"/>
                    <a:pt x="5811" y="906"/>
                    <a:pt x="3155" y="438"/>
                  </a:cubicBezTo>
                  <a:cubicBezTo>
                    <a:pt x="937" y="63"/>
                    <a:pt x="3280" y="438"/>
                    <a:pt x="812" y="1"/>
                  </a:cubicBezTo>
                  <a:cubicBezTo>
                    <a:pt x="281" y="1"/>
                    <a:pt x="0" y="1844"/>
                    <a:pt x="0" y="4405"/>
                  </a:cubicBezTo>
                  <a:cubicBezTo>
                    <a:pt x="0" y="6623"/>
                    <a:pt x="219" y="8529"/>
                    <a:pt x="531" y="8935"/>
                  </a:cubicBezTo>
                  <a:cubicBezTo>
                    <a:pt x="594" y="8935"/>
                    <a:pt x="1062" y="8872"/>
                    <a:pt x="3093" y="8466"/>
                  </a:cubicBezTo>
                  <a:cubicBezTo>
                    <a:pt x="5811" y="8091"/>
                    <a:pt x="9809" y="8529"/>
                    <a:pt x="9809" y="8529"/>
                  </a:cubicBezTo>
                  <a:close/>
                  <a:moveTo>
                    <a:pt x="9809" y="8529"/>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a:off x="5316850" y="1558725"/>
              <a:ext cx="1600" cy="25"/>
            </a:xfrm>
            <a:custGeom>
              <a:avLst/>
              <a:gdLst/>
              <a:ahLst/>
              <a:cxnLst/>
              <a:rect l="l" t="t" r="r" b="b"/>
              <a:pathLst>
                <a:path w="64" h="1" fill="none" extrusionOk="0">
                  <a:moveTo>
                    <a:pt x="63" y="1"/>
                  </a:moveTo>
                  <a:cubicBezTo>
                    <a:pt x="1" y="1"/>
                    <a:pt x="1" y="1"/>
                    <a:pt x="63" y="1"/>
                  </a:cubicBezTo>
                  <a:close/>
                  <a:moveTo>
                    <a:pt x="63"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a:off x="5318425" y="1558725"/>
              <a:ext cx="3925" cy="1600"/>
            </a:xfrm>
            <a:custGeom>
              <a:avLst/>
              <a:gdLst/>
              <a:ahLst/>
              <a:cxnLst/>
              <a:rect l="l" t="t" r="r" b="b"/>
              <a:pathLst>
                <a:path w="157" h="64" extrusionOk="0">
                  <a:moveTo>
                    <a:pt x="0" y="1"/>
                  </a:moveTo>
                  <a:lnTo>
                    <a:pt x="0" y="1"/>
                  </a:lnTo>
                  <a:cubicBezTo>
                    <a:pt x="63" y="63"/>
                    <a:pt x="63" y="63"/>
                    <a:pt x="156" y="6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a:off x="5318425" y="1558725"/>
              <a:ext cx="3925" cy="1600"/>
            </a:xfrm>
            <a:custGeom>
              <a:avLst/>
              <a:gdLst/>
              <a:ahLst/>
              <a:cxnLst/>
              <a:rect l="l" t="t" r="r" b="b"/>
              <a:pathLst>
                <a:path w="157" h="64" fill="none" extrusionOk="0">
                  <a:moveTo>
                    <a:pt x="0" y="1"/>
                  </a:moveTo>
                  <a:cubicBezTo>
                    <a:pt x="63" y="63"/>
                    <a:pt x="63" y="63"/>
                    <a:pt x="156" y="63"/>
                  </a:cubicBezTo>
                  <a:close/>
                  <a:moveTo>
                    <a:pt x="0"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a:off x="5599575" y="1286175"/>
              <a:ext cx="63275" cy="355375"/>
            </a:xfrm>
            <a:custGeom>
              <a:avLst/>
              <a:gdLst/>
              <a:ahLst/>
              <a:cxnLst/>
              <a:rect l="l" t="t" r="r" b="b"/>
              <a:pathLst>
                <a:path w="2531" h="14215" extrusionOk="0">
                  <a:moveTo>
                    <a:pt x="1312" y="0"/>
                  </a:moveTo>
                  <a:cubicBezTo>
                    <a:pt x="594" y="0"/>
                    <a:pt x="31" y="3187"/>
                    <a:pt x="31" y="7123"/>
                  </a:cubicBezTo>
                  <a:cubicBezTo>
                    <a:pt x="0" y="11028"/>
                    <a:pt x="563" y="14214"/>
                    <a:pt x="1250" y="14214"/>
                  </a:cubicBezTo>
                  <a:cubicBezTo>
                    <a:pt x="1937" y="14214"/>
                    <a:pt x="2499" y="11028"/>
                    <a:pt x="2531" y="7123"/>
                  </a:cubicBezTo>
                  <a:cubicBezTo>
                    <a:pt x="2531" y="3187"/>
                    <a:pt x="2000" y="0"/>
                    <a:pt x="1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a:off x="5599575" y="1286175"/>
              <a:ext cx="63275" cy="355375"/>
            </a:xfrm>
            <a:custGeom>
              <a:avLst/>
              <a:gdLst/>
              <a:ahLst/>
              <a:cxnLst/>
              <a:rect l="l" t="t" r="r" b="b"/>
              <a:pathLst>
                <a:path w="2531" h="14215" fill="none" extrusionOk="0">
                  <a:moveTo>
                    <a:pt x="1312" y="0"/>
                  </a:moveTo>
                  <a:cubicBezTo>
                    <a:pt x="594" y="0"/>
                    <a:pt x="31" y="3187"/>
                    <a:pt x="31" y="7123"/>
                  </a:cubicBezTo>
                  <a:cubicBezTo>
                    <a:pt x="0" y="11028"/>
                    <a:pt x="563" y="14214"/>
                    <a:pt x="1250" y="14214"/>
                  </a:cubicBezTo>
                  <a:cubicBezTo>
                    <a:pt x="1937" y="14214"/>
                    <a:pt x="2499" y="11028"/>
                    <a:pt x="2531" y="7123"/>
                  </a:cubicBezTo>
                  <a:cubicBezTo>
                    <a:pt x="2531" y="3187"/>
                    <a:pt x="2000" y="0"/>
                    <a:pt x="1312" y="0"/>
                  </a:cubicBezTo>
                  <a:close/>
                  <a:moveTo>
                    <a:pt x="1312"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5539425" y="1267425"/>
              <a:ext cx="92975" cy="388000"/>
            </a:xfrm>
            <a:custGeom>
              <a:avLst/>
              <a:gdLst/>
              <a:ahLst/>
              <a:cxnLst/>
              <a:rect l="l" t="t" r="r" b="b"/>
              <a:pathLst>
                <a:path w="3719" h="15520" extrusionOk="0">
                  <a:moveTo>
                    <a:pt x="2625" y="1"/>
                  </a:moveTo>
                  <a:cubicBezTo>
                    <a:pt x="1500" y="1"/>
                    <a:pt x="1094" y="594"/>
                    <a:pt x="1094" y="594"/>
                  </a:cubicBezTo>
                  <a:cubicBezTo>
                    <a:pt x="376" y="1781"/>
                    <a:pt x="1" y="3812"/>
                    <a:pt x="1" y="7717"/>
                  </a:cubicBezTo>
                  <a:cubicBezTo>
                    <a:pt x="1" y="11590"/>
                    <a:pt x="251" y="13027"/>
                    <a:pt x="907" y="14339"/>
                  </a:cubicBezTo>
                  <a:cubicBezTo>
                    <a:pt x="907" y="14339"/>
                    <a:pt x="1219" y="15214"/>
                    <a:pt x="2156" y="15464"/>
                  </a:cubicBezTo>
                  <a:cubicBezTo>
                    <a:pt x="2295" y="15503"/>
                    <a:pt x="2424" y="15520"/>
                    <a:pt x="2543" y="15520"/>
                  </a:cubicBezTo>
                  <a:cubicBezTo>
                    <a:pt x="3285" y="15520"/>
                    <a:pt x="3656" y="14870"/>
                    <a:pt x="3656" y="14870"/>
                  </a:cubicBezTo>
                  <a:cubicBezTo>
                    <a:pt x="2937" y="14870"/>
                    <a:pt x="2406" y="11715"/>
                    <a:pt x="2406" y="7779"/>
                  </a:cubicBezTo>
                  <a:cubicBezTo>
                    <a:pt x="2406" y="3906"/>
                    <a:pt x="3000" y="657"/>
                    <a:pt x="3718" y="657"/>
                  </a:cubicBezTo>
                  <a:cubicBezTo>
                    <a:pt x="3718" y="657"/>
                    <a:pt x="3718" y="1"/>
                    <a:pt x="2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4"/>
            <p:cNvSpPr/>
            <p:nvPr/>
          </p:nvSpPr>
          <p:spPr>
            <a:xfrm>
              <a:off x="5539425" y="1267425"/>
              <a:ext cx="92975" cy="393650"/>
            </a:xfrm>
            <a:custGeom>
              <a:avLst/>
              <a:gdLst/>
              <a:ahLst/>
              <a:cxnLst/>
              <a:rect l="l" t="t" r="r" b="b"/>
              <a:pathLst>
                <a:path w="3719" h="15746" fill="none" extrusionOk="0">
                  <a:moveTo>
                    <a:pt x="3656" y="14870"/>
                  </a:moveTo>
                  <a:cubicBezTo>
                    <a:pt x="2937" y="14870"/>
                    <a:pt x="2406" y="11715"/>
                    <a:pt x="2406" y="7779"/>
                  </a:cubicBezTo>
                  <a:cubicBezTo>
                    <a:pt x="2406" y="3906"/>
                    <a:pt x="3000" y="657"/>
                    <a:pt x="3718" y="657"/>
                  </a:cubicBezTo>
                  <a:cubicBezTo>
                    <a:pt x="3718" y="657"/>
                    <a:pt x="3718" y="1"/>
                    <a:pt x="2625" y="1"/>
                  </a:cubicBezTo>
                  <a:cubicBezTo>
                    <a:pt x="1500" y="1"/>
                    <a:pt x="1094" y="594"/>
                    <a:pt x="1094" y="594"/>
                  </a:cubicBezTo>
                  <a:cubicBezTo>
                    <a:pt x="376" y="1781"/>
                    <a:pt x="1" y="3812"/>
                    <a:pt x="1" y="7717"/>
                  </a:cubicBezTo>
                  <a:cubicBezTo>
                    <a:pt x="1" y="11590"/>
                    <a:pt x="251" y="13027"/>
                    <a:pt x="907" y="14339"/>
                  </a:cubicBezTo>
                  <a:cubicBezTo>
                    <a:pt x="907" y="14339"/>
                    <a:pt x="1219" y="15214"/>
                    <a:pt x="2156" y="15464"/>
                  </a:cubicBezTo>
                  <a:cubicBezTo>
                    <a:pt x="3156" y="15745"/>
                    <a:pt x="3656" y="14870"/>
                    <a:pt x="3656" y="14870"/>
                  </a:cubicBezTo>
                  <a:close/>
                  <a:moveTo>
                    <a:pt x="3656" y="1487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a:off x="4873275" y="1224475"/>
              <a:ext cx="82800" cy="454550"/>
            </a:xfrm>
            <a:custGeom>
              <a:avLst/>
              <a:gdLst/>
              <a:ahLst/>
              <a:cxnLst/>
              <a:rect l="l" t="t" r="r" b="b"/>
              <a:pathLst>
                <a:path w="3312" h="18182" fill="none" extrusionOk="0">
                  <a:moveTo>
                    <a:pt x="1687" y="1"/>
                  </a:moveTo>
                  <a:cubicBezTo>
                    <a:pt x="781" y="1"/>
                    <a:pt x="31" y="4062"/>
                    <a:pt x="0" y="9091"/>
                  </a:cubicBezTo>
                  <a:cubicBezTo>
                    <a:pt x="0" y="14089"/>
                    <a:pt x="719" y="18150"/>
                    <a:pt x="1625" y="18182"/>
                  </a:cubicBezTo>
                  <a:cubicBezTo>
                    <a:pt x="2530" y="18182"/>
                    <a:pt x="3280" y="14121"/>
                    <a:pt x="3311" y="9091"/>
                  </a:cubicBezTo>
                  <a:cubicBezTo>
                    <a:pt x="3311" y="4093"/>
                    <a:pt x="2593" y="1"/>
                    <a:pt x="1687" y="1"/>
                  </a:cubicBezTo>
                  <a:close/>
                  <a:moveTo>
                    <a:pt x="1687"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4795950" y="1201825"/>
              <a:ext cx="119525" cy="498300"/>
            </a:xfrm>
            <a:custGeom>
              <a:avLst/>
              <a:gdLst/>
              <a:ahLst/>
              <a:cxnLst/>
              <a:rect l="l" t="t" r="r" b="b"/>
              <a:pathLst>
                <a:path w="4781" h="19932" extrusionOk="0">
                  <a:moveTo>
                    <a:pt x="3343" y="1"/>
                  </a:moveTo>
                  <a:cubicBezTo>
                    <a:pt x="1906" y="1"/>
                    <a:pt x="1437" y="782"/>
                    <a:pt x="1437" y="782"/>
                  </a:cubicBezTo>
                  <a:cubicBezTo>
                    <a:pt x="500" y="2312"/>
                    <a:pt x="1" y="4936"/>
                    <a:pt x="1" y="9935"/>
                  </a:cubicBezTo>
                  <a:cubicBezTo>
                    <a:pt x="1" y="14933"/>
                    <a:pt x="375" y="16776"/>
                    <a:pt x="1188" y="18432"/>
                  </a:cubicBezTo>
                  <a:cubicBezTo>
                    <a:pt x="1188" y="18432"/>
                    <a:pt x="1625" y="19619"/>
                    <a:pt x="2812" y="19869"/>
                  </a:cubicBezTo>
                  <a:cubicBezTo>
                    <a:pt x="2970" y="19912"/>
                    <a:pt x="3118" y="19931"/>
                    <a:pt x="3257" y="19931"/>
                  </a:cubicBezTo>
                  <a:cubicBezTo>
                    <a:pt x="4217" y="19931"/>
                    <a:pt x="4718" y="19025"/>
                    <a:pt x="4718" y="19025"/>
                  </a:cubicBezTo>
                  <a:cubicBezTo>
                    <a:pt x="3812" y="19025"/>
                    <a:pt x="3093" y="14995"/>
                    <a:pt x="3093" y="9935"/>
                  </a:cubicBezTo>
                  <a:cubicBezTo>
                    <a:pt x="3093" y="4874"/>
                    <a:pt x="3874" y="844"/>
                    <a:pt x="4780" y="844"/>
                  </a:cubicBezTo>
                  <a:cubicBezTo>
                    <a:pt x="4780" y="844"/>
                    <a:pt x="4780" y="1"/>
                    <a:pt x="3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a:off x="4795950" y="1201825"/>
              <a:ext cx="119525" cy="505325"/>
            </a:xfrm>
            <a:custGeom>
              <a:avLst/>
              <a:gdLst/>
              <a:ahLst/>
              <a:cxnLst/>
              <a:rect l="l" t="t" r="r" b="b"/>
              <a:pathLst>
                <a:path w="4781" h="20213" fill="none" extrusionOk="0">
                  <a:moveTo>
                    <a:pt x="4718" y="19025"/>
                  </a:moveTo>
                  <a:cubicBezTo>
                    <a:pt x="3812" y="19025"/>
                    <a:pt x="3093" y="14995"/>
                    <a:pt x="3093" y="9935"/>
                  </a:cubicBezTo>
                  <a:cubicBezTo>
                    <a:pt x="3093" y="4874"/>
                    <a:pt x="3874" y="844"/>
                    <a:pt x="4780" y="844"/>
                  </a:cubicBezTo>
                  <a:cubicBezTo>
                    <a:pt x="4780" y="844"/>
                    <a:pt x="4780" y="1"/>
                    <a:pt x="3343" y="1"/>
                  </a:cubicBezTo>
                  <a:cubicBezTo>
                    <a:pt x="1906" y="1"/>
                    <a:pt x="1437" y="782"/>
                    <a:pt x="1437" y="782"/>
                  </a:cubicBezTo>
                  <a:cubicBezTo>
                    <a:pt x="500" y="2312"/>
                    <a:pt x="1" y="4936"/>
                    <a:pt x="1" y="9935"/>
                  </a:cubicBezTo>
                  <a:cubicBezTo>
                    <a:pt x="1" y="14933"/>
                    <a:pt x="375" y="16776"/>
                    <a:pt x="1188" y="18432"/>
                  </a:cubicBezTo>
                  <a:cubicBezTo>
                    <a:pt x="1188" y="18432"/>
                    <a:pt x="1625" y="19619"/>
                    <a:pt x="2812" y="19869"/>
                  </a:cubicBezTo>
                  <a:cubicBezTo>
                    <a:pt x="4062" y="20212"/>
                    <a:pt x="4718" y="19025"/>
                    <a:pt x="4718" y="19025"/>
                  </a:cubicBezTo>
                  <a:close/>
                  <a:moveTo>
                    <a:pt x="4718" y="19025"/>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4894350" y="1289300"/>
              <a:ext cx="431125" cy="310850"/>
            </a:xfrm>
            <a:custGeom>
              <a:avLst/>
              <a:gdLst/>
              <a:ahLst/>
              <a:cxnLst/>
              <a:rect l="l" t="t" r="r" b="b"/>
              <a:pathLst>
                <a:path w="17245" h="12434" extrusionOk="0">
                  <a:moveTo>
                    <a:pt x="1188" y="0"/>
                  </a:moveTo>
                  <a:cubicBezTo>
                    <a:pt x="594" y="0"/>
                    <a:pt x="1" y="2749"/>
                    <a:pt x="1" y="6186"/>
                  </a:cubicBezTo>
                  <a:cubicBezTo>
                    <a:pt x="1" y="9591"/>
                    <a:pt x="532" y="12340"/>
                    <a:pt x="1125" y="12340"/>
                  </a:cubicBezTo>
                  <a:lnTo>
                    <a:pt x="17180" y="12433"/>
                  </a:lnTo>
                  <a:lnTo>
                    <a:pt x="17180" y="12433"/>
                  </a:lnTo>
                  <a:cubicBezTo>
                    <a:pt x="16587" y="12427"/>
                    <a:pt x="15995" y="9649"/>
                    <a:pt x="16057" y="6248"/>
                  </a:cubicBezTo>
                  <a:cubicBezTo>
                    <a:pt x="16057" y="2812"/>
                    <a:pt x="16588" y="63"/>
                    <a:pt x="17244" y="63"/>
                  </a:cubicBezTo>
                  <a:lnTo>
                    <a:pt x="1188" y="0"/>
                  </a:lnTo>
                  <a:close/>
                  <a:moveTo>
                    <a:pt x="17180" y="12433"/>
                  </a:moveTo>
                  <a:lnTo>
                    <a:pt x="17180" y="12433"/>
                  </a:lnTo>
                  <a:cubicBezTo>
                    <a:pt x="17181" y="12433"/>
                    <a:pt x="17181" y="12434"/>
                    <a:pt x="17182" y="12434"/>
                  </a:cubicBezTo>
                  <a:lnTo>
                    <a:pt x="17180" y="1243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4894350" y="1290850"/>
              <a:ext cx="431125" cy="312425"/>
            </a:xfrm>
            <a:custGeom>
              <a:avLst/>
              <a:gdLst/>
              <a:ahLst/>
              <a:cxnLst/>
              <a:rect l="l" t="t" r="r" b="b"/>
              <a:pathLst>
                <a:path w="17245" h="12497" fill="none" extrusionOk="0">
                  <a:moveTo>
                    <a:pt x="17244" y="1"/>
                  </a:moveTo>
                  <a:lnTo>
                    <a:pt x="1188" y="1"/>
                  </a:lnTo>
                  <a:cubicBezTo>
                    <a:pt x="594" y="1"/>
                    <a:pt x="1" y="2750"/>
                    <a:pt x="1" y="6186"/>
                  </a:cubicBezTo>
                  <a:cubicBezTo>
                    <a:pt x="1" y="9591"/>
                    <a:pt x="532" y="12496"/>
                    <a:pt x="1125" y="12496"/>
                  </a:cubicBezTo>
                  <a:lnTo>
                    <a:pt x="17182" y="12496"/>
                  </a:lnTo>
                  <a:cubicBezTo>
                    <a:pt x="16588" y="12496"/>
                    <a:pt x="15995" y="9654"/>
                    <a:pt x="16057" y="6249"/>
                  </a:cubicBezTo>
                  <a:cubicBezTo>
                    <a:pt x="16057" y="2812"/>
                    <a:pt x="16588" y="1"/>
                    <a:pt x="17244" y="1"/>
                  </a:cubicBezTo>
                  <a:close/>
                  <a:moveTo>
                    <a:pt x="17244"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4"/>
            <p:cNvSpPr/>
            <p:nvPr/>
          </p:nvSpPr>
          <p:spPr>
            <a:xfrm>
              <a:off x="5316850" y="1558725"/>
              <a:ext cx="1600" cy="25"/>
            </a:xfrm>
            <a:custGeom>
              <a:avLst/>
              <a:gdLst/>
              <a:ahLst/>
              <a:cxnLst/>
              <a:rect l="l" t="t" r="r" b="b"/>
              <a:pathLst>
                <a:path w="64" h="1" fill="none" extrusionOk="0">
                  <a:moveTo>
                    <a:pt x="63" y="1"/>
                  </a:moveTo>
                  <a:cubicBezTo>
                    <a:pt x="1" y="1"/>
                    <a:pt x="1" y="1"/>
                    <a:pt x="63" y="1"/>
                  </a:cubicBezTo>
                  <a:close/>
                  <a:moveTo>
                    <a:pt x="63"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4"/>
            <p:cNvSpPr/>
            <p:nvPr/>
          </p:nvSpPr>
          <p:spPr>
            <a:xfrm>
              <a:off x="5318425" y="1558725"/>
              <a:ext cx="3925" cy="1600"/>
            </a:xfrm>
            <a:custGeom>
              <a:avLst/>
              <a:gdLst/>
              <a:ahLst/>
              <a:cxnLst/>
              <a:rect l="l" t="t" r="r" b="b"/>
              <a:pathLst>
                <a:path w="157" h="64" extrusionOk="0">
                  <a:moveTo>
                    <a:pt x="0" y="1"/>
                  </a:moveTo>
                  <a:lnTo>
                    <a:pt x="0" y="1"/>
                  </a:lnTo>
                  <a:cubicBezTo>
                    <a:pt x="63" y="63"/>
                    <a:pt x="63" y="63"/>
                    <a:pt x="156" y="6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5318425" y="1558725"/>
              <a:ext cx="3925" cy="1600"/>
            </a:xfrm>
            <a:custGeom>
              <a:avLst/>
              <a:gdLst/>
              <a:ahLst/>
              <a:cxnLst/>
              <a:rect l="l" t="t" r="r" b="b"/>
              <a:pathLst>
                <a:path w="157" h="64" fill="none" extrusionOk="0">
                  <a:moveTo>
                    <a:pt x="0" y="1"/>
                  </a:moveTo>
                  <a:cubicBezTo>
                    <a:pt x="63" y="63"/>
                    <a:pt x="63" y="63"/>
                    <a:pt x="156" y="63"/>
                  </a:cubicBezTo>
                  <a:close/>
                  <a:moveTo>
                    <a:pt x="0"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a:off x="5303575" y="1265875"/>
              <a:ext cx="358500" cy="393625"/>
            </a:xfrm>
            <a:custGeom>
              <a:avLst/>
              <a:gdLst/>
              <a:ahLst/>
              <a:cxnLst/>
              <a:rect l="l" t="t" r="r" b="b"/>
              <a:pathLst>
                <a:path w="14340" h="15745" fill="none" extrusionOk="0">
                  <a:moveTo>
                    <a:pt x="10591" y="719"/>
                  </a:moveTo>
                  <a:cubicBezTo>
                    <a:pt x="10216" y="1250"/>
                    <a:pt x="9747" y="2125"/>
                    <a:pt x="9560" y="3218"/>
                  </a:cubicBezTo>
                  <a:cubicBezTo>
                    <a:pt x="9154" y="3280"/>
                    <a:pt x="5655" y="3624"/>
                    <a:pt x="3156" y="3155"/>
                  </a:cubicBezTo>
                  <a:cubicBezTo>
                    <a:pt x="938" y="2781"/>
                    <a:pt x="3312" y="3155"/>
                    <a:pt x="813" y="2718"/>
                  </a:cubicBezTo>
                  <a:cubicBezTo>
                    <a:pt x="282" y="2718"/>
                    <a:pt x="1" y="4561"/>
                    <a:pt x="1" y="7123"/>
                  </a:cubicBezTo>
                  <a:cubicBezTo>
                    <a:pt x="1" y="9341"/>
                    <a:pt x="219" y="11246"/>
                    <a:pt x="532" y="11652"/>
                  </a:cubicBezTo>
                  <a:cubicBezTo>
                    <a:pt x="594" y="11652"/>
                    <a:pt x="1063" y="11590"/>
                    <a:pt x="3093" y="11184"/>
                  </a:cubicBezTo>
                  <a:cubicBezTo>
                    <a:pt x="5343" y="10809"/>
                    <a:pt x="8435" y="11059"/>
                    <a:pt x="9216" y="11184"/>
                  </a:cubicBezTo>
                  <a:cubicBezTo>
                    <a:pt x="9435" y="12714"/>
                    <a:pt x="9872" y="13558"/>
                    <a:pt x="10278" y="14401"/>
                  </a:cubicBezTo>
                  <a:cubicBezTo>
                    <a:pt x="10278" y="14401"/>
                    <a:pt x="10591" y="15276"/>
                    <a:pt x="11528" y="15526"/>
                  </a:cubicBezTo>
                  <a:cubicBezTo>
                    <a:pt x="12434" y="15745"/>
                    <a:pt x="13027" y="14870"/>
                    <a:pt x="13027" y="14870"/>
                  </a:cubicBezTo>
                  <a:cubicBezTo>
                    <a:pt x="13746" y="14870"/>
                    <a:pt x="14339" y="11715"/>
                    <a:pt x="14339" y="7779"/>
                  </a:cubicBezTo>
                  <a:cubicBezTo>
                    <a:pt x="14339" y="3874"/>
                    <a:pt x="13840" y="656"/>
                    <a:pt x="13090" y="656"/>
                  </a:cubicBezTo>
                  <a:cubicBezTo>
                    <a:pt x="13090" y="656"/>
                    <a:pt x="13090" y="0"/>
                    <a:pt x="11996" y="0"/>
                  </a:cubicBezTo>
                  <a:cubicBezTo>
                    <a:pt x="10934" y="125"/>
                    <a:pt x="10591" y="719"/>
                    <a:pt x="10591" y="719"/>
                  </a:cubicBezTo>
                  <a:close/>
                  <a:moveTo>
                    <a:pt x="10591" y="719"/>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a:off x="2252075" y="2420150"/>
              <a:ext cx="486625" cy="561025"/>
            </a:xfrm>
            <a:custGeom>
              <a:avLst/>
              <a:gdLst/>
              <a:ahLst/>
              <a:cxnLst/>
              <a:rect l="l" t="t" r="r" b="b"/>
              <a:pathLst>
                <a:path w="19465" h="22441" extrusionOk="0">
                  <a:moveTo>
                    <a:pt x="19441" y="0"/>
                  </a:moveTo>
                  <a:lnTo>
                    <a:pt x="19358" y="747"/>
                  </a:lnTo>
                  <a:lnTo>
                    <a:pt x="19358" y="747"/>
                  </a:lnTo>
                  <a:cubicBezTo>
                    <a:pt x="19464" y="465"/>
                    <a:pt x="19462" y="205"/>
                    <a:pt x="19441" y="0"/>
                  </a:cubicBezTo>
                  <a:close/>
                  <a:moveTo>
                    <a:pt x="42" y="0"/>
                  </a:moveTo>
                  <a:cubicBezTo>
                    <a:pt x="1" y="273"/>
                    <a:pt x="9" y="585"/>
                    <a:pt x="144" y="905"/>
                  </a:cubicBezTo>
                  <a:lnTo>
                    <a:pt x="144" y="905"/>
                  </a:lnTo>
                  <a:lnTo>
                    <a:pt x="42" y="0"/>
                  </a:lnTo>
                  <a:close/>
                  <a:moveTo>
                    <a:pt x="19358" y="747"/>
                  </a:moveTo>
                  <a:lnTo>
                    <a:pt x="19358" y="747"/>
                  </a:lnTo>
                  <a:cubicBezTo>
                    <a:pt x="18980" y="1758"/>
                    <a:pt x="17214" y="3058"/>
                    <a:pt x="9913" y="3155"/>
                  </a:cubicBezTo>
                  <a:cubicBezTo>
                    <a:pt x="9581" y="3161"/>
                    <a:pt x="9259" y="3164"/>
                    <a:pt x="8948" y="3164"/>
                  </a:cubicBezTo>
                  <a:cubicBezTo>
                    <a:pt x="2523" y="3164"/>
                    <a:pt x="601" y="1993"/>
                    <a:pt x="144" y="905"/>
                  </a:cubicBezTo>
                  <a:lnTo>
                    <a:pt x="144" y="905"/>
                  </a:lnTo>
                  <a:lnTo>
                    <a:pt x="2291" y="20024"/>
                  </a:lnTo>
                  <a:cubicBezTo>
                    <a:pt x="2112" y="20948"/>
                    <a:pt x="2701" y="22440"/>
                    <a:pt x="8911" y="22440"/>
                  </a:cubicBezTo>
                  <a:cubicBezTo>
                    <a:pt x="9211" y="22440"/>
                    <a:pt x="9524" y="22437"/>
                    <a:pt x="9851" y="22430"/>
                  </a:cubicBezTo>
                  <a:cubicBezTo>
                    <a:pt x="17036" y="22305"/>
                    <a:pt x="17286" y="20680"/>
                    <a:pt x="17223" y="20024"/>
                  </a:cubicBezTo>
                  <a:lnTo>
                    <a:pt x="19358" y="747"/>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a:off x="2248425" y="2420150"/>
              <a:ext cx="492025" cy="564650"/>
            </a:xfrm>
            <a:custGeom>
              <a:avLst/>
              <a:gdLst/>
              <a:ahLst/>
              <a:cxnLst/>
              <a:rect l="l" t="t" r="r" b="b"/>
              <a:pathLst>
                <a:path w="19681" h="22586" fill="none" extrusionOk="0">
                  <a:moveTo>
                    <a:pt x="188" y="0"/>
                  </a:moveTo>
                  <a:cubicBezTo>
                    <a:pt x="1" y="1250"/>
                    <a:pt x="844" y="3312"/>
                    <a:pt x="10059" y="3155"/>
                  </a:cubicBezTo>
                  <a:cubicBezTo>
                    <a:pt x="19400" y="3030"/>
                    <a:pt x="19681" y="937"/>
                    <a:pt x="19587" y="0"/>
                  </a:cubicBezTo>
                  <a:lnTo>
                    <a:pt x="17369" y="20024"/>
                  </a:lnTo>
                  <a:cubicBezTo>
                    <a:pt x="17432" y="20680"/>
                    <a:pt x="17182" y="22305"/>
                    <a:pt x="9997" y="22430"/>
                  </a:cubicBezTo>
                  <a:cubicBezTo>
                    <a:pt x="2906" y="22586"/>
                    <a:pt x="2250" y="20993"/>
                    <a:pt x="2437" y="20024"/>
                  </a:cubicBezTo>
                  <a:close/>
                  <a:moveTo>
                    <a:pt x="188"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a:off x="2245300" y="2333450"/>
              <a:ext cx="486575" cy="174200"/>
            </a:xfrm>
            <a:custGeom>
              <a:avLst/>
              <a:gdLst/>
              <a:ahLst/>
              <a:cxnLst/>
              <a:rect l="l" t="t" r="r" b="b"/>
              <a:pathLst>
                <a:path w="19463" h="6968" extrusionOk="0">
                  <a:moveTo>
                    <a:pt x="9716" y="1"/>
                  </a:moveTo>
                  <a:cubicBezTo>
                    <a:pt x="4343" y="1"/>
                    <a:pt x="1" y="1563"/>
                    <a:pt x="1" y="3468"/>
                  </a:cubicBezTo>
                  <a:cubicBezTo>
                    <a:pt x="1" y="5405"/>
                    <a:pt x="4343" y="6967"/>
                    <a:pt x="9716" y="6967"/>
                  </a:cubicBezTo>
                  <a:cubicBezTo>
                    <a:pt x="15089" y="6967"/>
                    <a:pt x="19462" y="5405"/>
                    <a:pt x="19462" y="3468"/>
                  </a:cubicBezTo>
                  <a:cubicBezTo>
                    <a:pt x="19462" y="1563"/>
                    <a:pt x="15089" y="1"/>
                    <a:pt x="9716"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a:off x="2366350" y="2377975"/>
              <a:ext cx="243700" cy="85150"/>
            </a:xfrm>
            <a:custGeom>
              <a:avLst/>
              <a:gdLst/>
              <a:ahLst/>
              <a:cxnLst/>
              <a:rect l="l" t="t" r="r" b="b"/>
              <a:pathLst>
                <a:path w="9748" h="3406" extrusionOk="0">
                  <a:moveTo>
                    <a:pt x="4874" y="0"/>
                  </a:moveTo>
                  <a:cubicBezTo>
                    <a:pt x="2187" y="0"/>
                    <a:pt x="1" y="750"/>
                    <a:pt x="1" y="1687"/>
                  </a:cubicBezTo>
                  <a:cubicBezTo>
                    <a:pt x="1" y="2656"/>
                    <a:pt x="2187" y="3405"/>
                    <a:pt x="4874" y="3405"/>
                  </a:cubicBezTo>
                  <a:cubicBezTo>
                    <a:pt x="7560" y="3405"/>
                    <a:pt x="9747" y="2656"/>
                    <a:pt x="9747" y="1687"/>
                  </a:cubicBezTo>
                  <a:cubicBezTo>
                    <a:pt x="9747" y="750"/>
                    <a:pt x="7560" y="0"/>
                    <a:pt x="487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a:off x="1925100" y="3123025"/>
              <a:ext cx="1137125" cy="1563525"/>
            </a:xfrm>
            <a:custGeom>
              <a:avLst/>
              <a:gdLst/>
              <a:ahLst/>
              <a:cxnLst/>
              <a:rect l="l" t="t" r="r" b="b"/>
              <a:pathLst>
                <a:path w="45485" h="62541" fill="none" extrusionOk="0">
                  <a:moveTo>
                    <a:pt x="31427" y="0"/>
                  </a:moveTo>
                  <a:cubicBezTo>
                    <a:pt x="31427" y="0"/>
                    <a:pt x="44110" y="45921"/>
                    <a:pt x="44110" y="45953"/>
                  </a:cubicBezTo>
                  <a:cubicBezTo>
                    <a:pt x="45109" y="49545"/>
                    <a:pt x="45484" y="54137"/>
                    <a:pt x="42829" y="57136"/>
                  </a:cubicBezTo>
                  <a:cubicBezTo>
                    <a:pt x="41080" y="59073"/>
                    <a:pt x="38456" y="60135"/>
                    <a:pt x="35988" y="60822"/>
                  </a:cubicBezTo>
                  <a:cubicBezTo>
                    <a:pt x="31708" y="62041"/>
                    <a:pt x="27178" y="62415"/>
                    <a:pt x="22742" y="62540"/>
                  </a:cubicBezTo>
                  <a:cubicBezTo>
                    <a:pt x="17900" y="62384"/>
                    <a:pt x="12902" y="62009"/>
                    <a:pt x="8310" y="60479"/>
                  </a:cubicBezTo>
                  <a:cubicBezTo>
                    <a:pt x="6061" y="59698"/>
                    <a:pt x="3718" y="58604"/>
                    <a:pt x="2250" y="56667"/>
                  </a:cubicBezTo>
                  <a:cubicBezTo>
                    <a:pt x="1" y="53700"/>
                    <a:pt x="157" y="49326"/>
                    <a:pt x="1344" y="45953"/>
                  </a:cubicBezTo>
                  <a:lnTo>
                    <a:pt x="14058" y="0"/>
                  </a:ln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a:off x="2246875" y="2583375"/>
              <a:ext cx="496700" cy="549050"/>
            </a:xfrm>
            <a:custGeom>
              <a:avLst/>
              <a:gdLst/>
              <a:ahLst/>
              <a:cxnLst/>
              <a:rect l="l" t="t" r="r" b="b"/>
              <a:pathLst>
                <a:path w="19868" h="21962" fill="none" extrusionOk="0">
                  <a:moveTo>
                    <a:pt x="1187" y="21836"/>
                  </a:moveTo>
                  <a:lnTo>
                    <a:pt x="0" y="0"/>
                  </a:lnTo>
                  <a:moveTo>
                    <a:pt x="19868" y="125"/>
                  </a:moveTo>
                  <a:lnTo>
                    <a:pt x="18400" y="21961"/>
                  </a:lnTo>
                </a:path>
              </a:pathLst>
            </a:custGeom>
            <a:noFill/>
            <a:ln w="10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4"/>
            <p:cNvSpPr/>
            <p:nvPr/>
          </p:nvSpPr>
          <p:spPr>
            <a:xfrm>
              <a:off x="2197650" y="2394375"/>
              <a:ext cx="593575" cy="244475"/>
            </a:xfrm>
            <a:custGeom>
              <a:avLst/>
              <a:gdLst/>
              <a:ahLst/>
              <a:cxnLst/>
              <a:rect l="l" t="t" r="r" b="b"/>
              <a:pathLst>
                <a:path w="23743" h="9779" fill="none" extrusionOk="0">
                  <a:moveTo>
                    <a:pt x="11965" y="63"/>
                  </a:moveTo>
                  <a:cubicBezTo>
                    <a:pt x="4531" y="0"/>
                    <a:pt x="63" y="1312"/>
                    <a:pt x="63" y="4468"/>
                  </a:cubicBezTo>
                  <a:cubicBezTo>
                    <a:pt x="1" y="7498"/>
                    <a:pt x="3875" y="9778"/>
                    <a:pt x="12028" y="9778"/>
                  </a:cubicBezTo>
                  <a:cubicBezTo>
                    <a:pt x="19994" y="9778"/>
                    <a:pt x="23618" y="7498"/>
                    <a:pt x="23742" y="4468"/>
                  </a:cubicBezTo>
                  <a:cubicBezTo>
                    <a:pt x="23742" y="969"/>
                    <a:pt x="18994" y="125"/>
                    <a:pt x="11965" y="63"/>
                  </a:cubicBezTo>
                  <a:close/>
                  <a:moveTo>
                    <a:pt x="11965" y="63"/>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4"/>
            <p:cNvSpPr/>
            <p:nvPr/>
          </p:nvSpPr>
          <p:spPr>
            <a:xfrm>
              <a:off x="2246875" y="2476375"/>
              <a:ext cx="495150" cy="96875"/>
            </a:xfrm>
            <a:custGeom>
              <a:avLst/>
              <a:gdLst/>
              <a:ahLst/>
              <a:cxnLst/>
              <a:rect l="l" t="t" r="r" b="b"/>
              <a:pathLst>
                <a:path w="19806" h="3875" fill="none" extrusionOk="0">
                  <a:moveTo>
                    <a:pt x="594" y="0"/>
                  </a:moveTo>
                  <a:cubicBezTo>
                    <a:pt x="375" y="125"/>
                    <a:pt x="187" y="250"/>
                    <a:pt x="187" y="407"/>
                  </a:cubicBezTo>
                  <a:cubicBezTo>
                    <a:pt x="0" y="1188"/>
                    <a:pt x="843" y="3874"/>
                    <a:pt x="10059" y="3874"/>
                  </a:cubicBezTo>
                  <a:cubicBezTo>
                    <a:pt x="19462" y="3812"/>
                    <a:pt x="19805" y="1000"/>
                    <a:pt x="19743" y="469"/>
                  </a:cubicBezTo>
                  <a:cubicBezTo>
                    <a:pt x="19743" y="344"/>
                    <a:pt x="19524" y="188"/>
                    <a:pt x="19399" y="63"/>
                  </a:cubicBezTo>
                </a:path>
              </a:pathLst>
            </a:custGeom>
            <a:noFill/>
            <a:ln w="109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a:off x="2276550" y="3063675"/>
              <a:ext cx="431100" cy="57025"/>
            </a:xfrm>
            <a:custGeom>
              <a:avLst/>
              <a:gdLst/>
              <a:ahLst/>
              <a:cxnLst/>
              <a:rect l="l" t="t" r="r" b="b"/>
              <a:pathLst>
                <a:path w="17244" h="2281" fill="none" extrusionOk="0">
                  <a:moveTo>
                    <a:pt x="17244" y="1999"/>
                  </a:moveTo>
                  <a:cubicBezTo>
                    <a:pt x="16994" y="812"/>
                    <a:pt x="13808" y="312"/>
                    <a:pt x="8684" y="125"/>
                  </a:cubicBezTo>
                  <a:cubicBezTo>
                    <a:pt x="3530" y="0"/>
                    <a:pt x="188" y="781"/>
                    <a:pt x="0" y="2280"/>
                  </a:cubicBez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a:off x="2276550" y="2417025"/>
              <a:ext cx="449075" cy="761475"/>
            </a:xfrm>
            <a:custGeom>
              <a:avLst/>
              <a:gdLst/>
              <a:ahLst/>
              <a:cxnLst/>
              <a:rect l="l" t="t" r="r" b="b"/>
              <a:pathLst>
                <a:path w="17963" h="30459" extrusionOk="0">
                  <a:moveTo>
                    <a:pt x="7154" y="0"/>
                  </a:moveTo>
                  <a:cubicBezTo>
                    <a:pt x="7060" y="0"/>
                    <a:pt x="6966" y="94"/>
                    <a:pt x="6966" y="188"/>
                  </a:cubicBezTo>
                  <a:cubicBezTo>
                    <a:pt x="6966" y="313"/>
                    <a:pt x="7060" y="406"/>
                    <a:pt x="7154" y="406"/>
                  </a:cubicBezTo>
                  <a:cubicBezTo>
                    <a:pt x="7279" y="406"/>
                    <a:pt x="7372" y="313"/>
                    <a:pt x="7372" y="188"/>
                  </a:cubicBezTo>
                  <a:cubicBezTo>
                    <a:pt x="7372" y="94"/>
                    <a:pt x="7279" y="0"/>
                    <a:pt x="7154" y="0"/>
                  </a:cubicBezTo>
                  <a:close/>
                  <a:moveTo>
                    <a:pt x="13339" y="594"/>
                  </a:moveTo>
                  <a:cubicBezTo>
                    <a:pt x="13245" y="594"/>
                    <a:pt x="13152" y="688"/>
                    <a:pt x="13152" y="781"/>
                  </a:cubicBezTo>
                  <a:cubicBezTo>
                    <a:pt x="13152" y="906"/>
                    <a:pt x="13245" y="1000"/>
                    <a:pt x="13339" y="1000"/>
                  </a:cubicBezTo>
                  <a:cubicBezTo>
                    <a:pt x="13464" y="1000"/>
                    <a:pt x="13527" y="906"/>
                    <a:pt x="13527" y="781"/>
                  </a:cubicBezTo>
                  <a:cubicBezTo>
                    <a:pt x="13527" y="688"/>
                    <a:pt x="13464" y="594"/>
                    <a:pt x="13339" y="594"/>
                  </a:cubicBezTo>
                  <a:close/>
                  <a:moveTo>
                    <a:pt x="1500" y="875"/>
                  </a:moveTo>
                  <a:cubicBezTo>
                    <a:pt x="1406" y="875"/>
                    <a:pt x="1312" y="937"/>
                    <a:pt x="1312" y="1062"/>
                  </a:cubicBezTo>
                  <a:cubicBezTo>
                    <a:pt x="1312" y="1156"/>
                    <a:pt x="1406" y="1250"/>
                    <a:pt x="1500" y="1250"/>
                  </a:cubicBezTo>
                  <a:cubicBezTo>
                    <a:pt x="1625" y="1250"/>
                    <a:pt x="1687" y="1156"/>
                    <a:pt x="1687" y="1062"/>
                  </a:cubicBezTo>
                  <a:cubicBezTo>
                    <a:pt x="1687" y="937"/>
                    <a:pt x="1625" y="875"/>
                    <a:pt x="1500" y="875"/>
                  </a:cubicBezTo>
                  <a:close/>
                  <a:moveTo>
                    <a:pt x="16494" y="937"/>
                  </a:moveTo>
                  <a:cubicBezTo>
                    <a:pt x="16369" y="937"/>
                    <a:pt x="16244" y="1031"/>
                    <a:pt x="16244" y="1187"/>
                  </a:cubicBezTo>
                  <a:cubicBezTo>
                    <a:pt x="16244" y="1344"/>
                    <a:pt x="16369" y="1437"/>
                    <a:pt x="16494" y="1437"/>
                  </a:cubicBezTo>
                  <a:cubicBezTo>
                    <a:pt x="16650" y="1437"/>
                    <a:pt x="16775" y="1344"/>
                    <a:pt x="16775" y="1187"/>
                  </a:cubicBezTo>
                  <a:cubicBezTo>
                    <a:pt x="16775" y="1031"/>
                    <a:pt x="16650" y="937"/>
                    <a:pt x="16494" y="937"/>
                  </a:cubicBezTo>
                  <a:close/>
                  <a:moveTo>
                    <a:pt x="2874" y="8966"/>
                  </a:moveTo>
                  <a:cubicBezTo>
                    <a:pt x="2624" y="8966"/>
                    <a:pt x="2437" y="9153"/>
                    <a:pt x="2437" y="9403"/>
                  </a:cubicBezTo>
                  <a:cubicBezTo>
                    <a:pt x="2437" y="9653"/>
                    <a:pt x="2624" y="9872"/>
                    <a:pt x="2874" y="9872"/>
                  </a:cubicBezTo>
                  <a:cubicBezTo>
                    <a:pt x="3124" y="9872"/>
                    <a:pt x="3343" y="9653"/>
                    <a:pt x="3343" y="9403"/>
                  </a:cubicBezTo>
                  <a:cubicBezTo>
                    <a:pt x="3343" y="9153"/>
                    <a:pt x="3124" y="8966"/>
                    <a:pt x="2874" y="8966"/>
                  </a:cubicBezTo>
                  <a:close/>
                  <a:moveTo>
                    <a:pt x="15370" y="9466"/>
                  </a:moveTo>
                  <a:cubicBezTo>
                    <a:pt x="15276" y="9466"/>
                    <a:pt x="15182" y="9559"/>
                    <a:pt x="15182" y="9684"/>
                  </a:cubicBezTo>
                  <a:cubicBezTo>
                    <a:pt x="15182" y="9778"/>
                    <a:pt x="15276" y="9872"/>
                    <a:pt x="15370" y="9872"/>
                  </a:cubicBezTo>
                  <a:cubicBezTo>
                    <a:pt x="15495" y="9872"/>
                    <a:pt x="15588" y="9778"/>
                    <a:pt x="15588" y="9684"/>
                  </a:cubicBezTo>
                  <a:cubicBezTo>
                    <a:pt x="15588" y="9559"/>
                    <a:pt x="15495" y="9466"/>
                    <a:pt x="15370" y="9466"/>
                  </a:cubicBezTo>
                  <a:close/>
                  <a:moveTo>
                    <a:pt x="6685" y="9872"/>
                  </a:moveTo>
                  <a:cubicBezTo>
                    <a:pt x="6560" y="9872"/>
                    <a:pt x="6435" y="9997"/>
                    <a:pt x="6435" y="10153"/>
                  </a:cubicBezTo>
                  <a:cubicBezTo>
                    <a:pt x="6435" y="10278"/>
                    <a:pt x="6560" y="10403"/>
                    <a:pt x="6685" y="10403"/>
                  </a:cubicBezTo>
                  <a:cubicBezTo>
                    <a:pt x="6841" y="10403"/>
                    <a:pt x="6966" y="10278"/>
                    <a:pt x="6966" y="10153"/>
                  </a:cubicBezTo>
                  <a:cubicBezTo>
                    <a:pt x="6966" y="9997"/>
                    <a:pt x="6841" y="9872"/>
                    <a:pt x="6685" y="9872"/>
                  </a:cubicBezTo>
                  <a:close/>
                  <a:moveTo>
                    <a:pt x="8997" y="10465"/>
                  </a:moveTo>
                  <a:cubicBezTo>
                    <a:pt x="8903" y="10465"/>
                    <a:pt x="8809" y="10559"/>
                    <a:pt x="8809" y="10653"/>
                  </a:cubicBezTo>
                  <a:cubicBezTo>
                    <a:pt x="8809" y="10778"/>
                    <a:pt x="8903" y="10871"/>
                    <a:pt x="8997" y="10871"/>
                  </a:cubicBezTo>
                  <a:cubicBezTo>
                    <a:pt x="9122" y="10871"/>
                    <a:pt x="9184" y="10778"/>
                    <a:pt x="9184" y="10653"/>
                  </a:cubicBezTo>
                  <a:cubicBezTo>
                    <a:pt x="9184" y="10559"/>
                    <a:pt x="9122" y="10465"/>
                    <a:pt x="8997" y="10465"/>
                  </a:cubicBezTo>
                  <a:close/>
                  <a:moveTo>
                    <a:pt x="16557" y="10059"/>
                  </a:moveTo>
                  <a:cubicBezTo>
                    <a:pt x="16307" y="10059"/>
                    <a:pt x="16119" y="10278"/>
                    <a:pt x="16119" y="10528"/>
                  </a:cubicBezTo>
                  <a:cubicBezTo>
                    <a:pt x="16119" y="10778"/>
                    <a:pt x="16307" y="10996"/>
                    <a:pt x="16557" y="10996"/>
                  </a:cubicBezTo>
                  <a:cubicBezTo>
                    <a:pt x="16838" y="10996"/>
                    <a:pt x="17025" y="10778"/>
                    <a:pt x="17025" y="10528"/>
                  </a:cubicBezTo>
                  <a:cubicBezTo>
                    <a:pt x="17025" y="10278"/>
                    <a:pt x="16838" y="10059"/>
                    <a:pt x="16557" y="10059"/>
                  </a:cubicBezTo>
                  <a:close/>
                  <a:moveTo>
                    <a:pt x="1031" y="10934"/>
                  </a:moveTo>
                  <a:cubicBezTo>
                    <a:pt x="906" y="10934"/>
                    <a:pt x="781" y="11059"/>
                    <a:pt x="781" y="11184"/>
                  </a:cubicBezTo>
                  <a:cubicBezTo>
                    <a:pt x="781" y="11340"/>
                    <a:pt x="906" y="11465"/>
                    <a:pt x="1031" y="11465"/>
                  </a:cubicBezTo>
                  <a:cubicBezTo>
                    <a:pt x="1187" y="11465"/>
                    <a:pt x="1312" y="11340"/>
                    <a:pt x="1312" y="11184"/>
                  </a:cubicBezTo>
                  <a:cubicBezTo>
                    <a:pt x="1312" y="11059"/>
                    <a:pt x="1187" y="10934"/>
                    <a:pt x="1031" y="10934"/>
                  </a:cubicBezTo>
                  <a:close/>
                  <a:moveTo>
                    <a:pt x="3280" y="11590"/>
                  </a:moveTo>
                  <a:cubicBezTo>
                    <a:pt x="3155" y="11590"/>
                    <a:pt x="3093" y="11684"/>
                    <a:pt x="3093" y="11777"/>
                  </a:cubicBezTo>
                  <a:cubicBezTo>
                    <a:pt x="3093" y="11902"/>
                    <a:pt x="3155" y="11965"/>
                    <a:pt x="3280" y="11965"/>
                  </a:cubicBezTo>
                  <a:cubicBezTo>
                    <a:pt x="3374" y="11965"/>
                    <a:pt x="3468" y="11902"/>
                    <a:pt x="3468" y="11777"/>
                  </a:cubicBezTo>
                  <a:cubicBezTo>
                    <a:pt x="3468" y="11684"/>
                    <a:pt x="3374" y="11590"/>
                    <a:pt x="3280" y="11590"/>
                  </a:cubicBezTo>
                  <a:close/>
                  <a:moveTo>
                    <a:pt x="11121" y="11371"/>
                  </a:moveTo>
                  <a:cubicBezTo>
                    <a:pt x="10840" y="11371"/>
                    <a:pt x="10653" y="11590"/>
                    <a:pt x="10653" y="11840"/>
                  </a:cubicBezTo>
                  <a:cubicBezTo>
                    <a:pt x="10653" y="12090"/>
                    <a:pt x="10840" y="12308"/>
                    <a:pt x="11121" y="12308"/>
                  </a:cubicBezTo>
                  <a:cubicBezTo>
                    <a:pt x="11371" y="12308"/>
                    <a:pt x="11558" y="12090"/>
                    <a:pt x="11558" y="11840"/>
                  </a:cubicBezTo>
                  <a:cubicBezTo>
                    <a:pt x="11558" y="11590"/>
                    <a:pt x="11371" y="11371"/>
                    <a:pt x="11121" y="11371"/>
                  </a:cubicBezTo>
                  <a:close/>
                  <a:moveTo>
                    <a:pt x="14714" y="12183"/>
                  </a:moveTo>
                  <a:cubicBezTo>
                    <a:pt x="14589" y="12183"/>
                    <a:pt x="14464" y="12308"/>
                    <a:pt x="14464" y="12433"/>
                  </a:cubicBezTo>
                  <a:cubicBezTo>
                    <a:pt x="14464" y="12590"/>
                    <a:pt x="14589" y="12715"/>
                    <a:pt x="14714" y="12715"/>
                  </a:cubicBezTo>
                  <a:cubicBezTo>
                    <a:pt x="14870" y="12715"/>
                    <a:pt x="14995" y="12590"/>
                    <a:pt x="14995" y="12433"/>
                  </a:cubicBezTo>
                  <a:cubicBezTo>
                    <a:pt x="14995" y="12308"/>
                    <a:pt x="14870" y="12183"/>
                    <a:pt x="14714" y="12183"/>
                  </a:cubicBezTo>
                  <a:close/>
                  <a:moveTo>
                    <a:pt x="17088" y="12777"/>
                  </a:moveTo>
                  <a:cubicBezTo>
                    <a:pt x="16994" y="12777"/>
                    <a:pt x="16900" y="12871"/>
                    <a:pt x="16900" y="12964"/>
                  </a:cubicBezTo>
                  <a:cubicBezTo>
                    <a:pt x="16900" y="13089"/>
                    <a:pt x="16994" y="13152"/>
                    <a:pt x="17088" y="13152"/>
                  </a:cubicBezTo>
                  <a:cubicBezTo>
                    <a:pt x="17213" y="13152"/>
                    <a:pt x="17275" y="13089"/>
                    <a:pt x="17275" y="12964"/>
                  </a:cubicBezTo>
                  <a:cubicBezTo>
                    <a:pt x="17275" y="12871"/>
                    <a:pt x="17213" y="12777"/>
                    <a:pt x="17088" y="12777"/>
                  </a:cubicBezTo>
                  <a:close/>
                  <a:moveTo>
                    <a:pt x="5779" y="12839"/>
                  </a:moveTo>
                  <a:cubicBezTo>
                    <a:pt x="5529" y="12839"/>
                    <a:pt x="5311" y="13027"/>
                    <a:pt x="5311" y="13277"/>
                  </a:cubicBezTo>
                  <a:cubicBezTo>
                    <a:pt x="5311" y="13558"/>
                    <a:pt x="5529" y="13745"/>
                    <a:pt x="5779" y="13745"/>
                  </a:cubicBezTo>
                  <a:cubicBezTo>
                    <a:pt x="6029" y="13745"/>
                    <a:pt x="6248" y="13558"/>
                    <a:pt x="6248" y="13277"/>
                  </a:cubicBezTo>
                  <a:cubicBezTo>
                    <a:pt x="6248" y="13027"/>
                    <a:pt x="6029" y="12839"/>
                    <a:pt x="5779" y="12839"/>
                  </a:cubicBezTo>
                  <a:close/>
                  <a:moveTo>
                    <a:pt x="9278" y="13433"/>
                  </a:moveTo>
                  <a:cubicBezTo>
                    <a:pt x="9122" y="13433"/>
                    <a:pt x="8997" y="13558"/>
                    <a:pt x="8997" y="13683"/>
                  </a:cubicBezTo>
                  <a:cubicBezTo>
                    <a:pt x="8997" y="13839"/>
                    <a:pt x="9122" y="13964"/>
                    <a:pt x="9278" y="13964"/>
                  </a:cubicBezTo>
                  <a:cubicBezTo>
                    <a:pt x="9403" y="13964"/>
                    <a:pt x="9528" y="13839"/>
                    <a:pt x="9528" y="13683"/>
                  </a:cubicBezTo>
                  <a:cubicBezTo>
                    <a:pt x="9528" y="13558"/>
                    <a:pt x="9403" y="13433"/>
                    <a:pt x="9278" y="13433"/>
                  </a:cubicBezTo>
                  <a:close/>
                  <a:moveTo>
                    <a:pt x="11558" y="14089"/>
                  </a:moveTo>
                  <a:cubicBezTo>
                    <a:pt x="11465" y="14089"/>
                    <a:pt x="11371" y="14183"/>
                    <a:pt x="11371" y="14276"/>
                  </a:cubicBezTo>
                  <a:cubicBezTo>
                    <a:pt x="11371" y="14401"/>
                    <a:pt x="11465" y="14464"/>
                    <a:pt x="11558" y="14464"/>
                  </a:cubicBezTo>
                  <a:cubicBezTo>
                    <a:pt x="11683" y="14464"/>
                    <a:pt x="11777" y="14401"/>
                    <a:pt x="11777" y="14276"/>
                  </a:cubicBezTo>
                  <a:cubicBezTo>
                    <a:pt x="11777" y="14183"/>
                    <a:pt x="11683" y="14089"/>
                    <a:pt x="11558" y="14089"/>
                  </a:cubicBezTo>
                  <a:close/>
                  <a:moveTo>
                    <a:pt x="17494" y="14464"/>
                  </a:moveTo>
                  <a:cubicBezTo>
                    <a:pt x="17244" y="14464"/>
                    <a:pt x="17025" y="14683"/>
                    <a:pt x="17025" y="14932"/>
                  </a:cubicBezTo>
                  <a:cubicBezTo>
                    <a:pt x="17025" y="15182"/>
                    <a:pt x="17244" y="15401"/>
                    <a:pt x="17494" y="15401"/>
                  </a:cubicBezTo>
                  <a:cubicBezTo>
                    <a:pt x="17744" y="15401"/>
                    <a:pt x="17962" y="15182"/>
                    <a:pt x="17962" y="14932"/>
                  </a:cubicBezTo>
                  <a:cubicBezTo>
                    <a:pt x="17962" y="14683"/>
                    <a:pt x="17744" y="14464"/>
                    <a:pt x="17494" y="14464"/>
                  </a:cubicBezTo>
                  <a:close/>
                  <a:moveTo>
                    <a:pt x="3999" y="14932"/>
                  </a:moveTo>
                  <a:cubicBezTo>
                    <a:pt x="3842" y="14932"/>
                    <a:pt x="3749" y="15057"/>
                    <a:pt x="3749" y="15214"/>
                  </a:cubicBezTo>
                  <a:cubicBezTo>
                    <a:pt x="3749" y="15339"/>
                    <a:pt x="3842" y="15464"/>
                    <a:pt x="3999" y="15464"/>
                  </a:cubicBezTo>
                  <a:cubicBezTo>
                    <a:pt x="4155" y="15464"/>
                    <a:pt x="4249" y="15339"/>
                    <a:pt x="4249" y="15214"/>
                  </a:cubicBezTo>
                  <a:cubicBezTo>
                    <a:pt x="4249" y="15057"/>
                    <a:pt x="4155" y="14932"/>
                    <a:pt x="3999" y="14932"/>
                  </a:cubicBezTo>
                  <a:close/>
                  <a:moveTo>
                    <a:pt x="2156" y="14870"/>
                  </a:moveTo>
                  <a:cubicBezTo>
                    <a:pt x="1906" y="14870"/>
                    <a:pt x="1687" y="15089"/>
                    <a:pt x="1687" y="15339"/>
                  </a:cubicBezTo>
                  <a:cubicBezTo>
                    <a:pt x="1687" y="15588"/>
                    <a:pt x="1906" y="15807"/>
                    <a:pt x="2156" y="15807"/>
                  </a:cubicBezTo>
                  <a:cubicBezTo>
                    <a:pt x="2405" y="15807"/>
                    <a:pt x="2624" y="15588"/>
                    <a:pt x="2624" y="15339"/>
                  </a:cubicBezTo>
                  <a:cubicBezTo>
                    <a:pt x="2624" y="15089"/>
                    <a:pt x="2405" y="14870"/>
                    <a:pt x="2156" y="14870"/>
                  </a:cubicBezTo>
                  <a:close/>
                  <a:moveTo>
                    <a:pt x="13464" y="14870"/>
                  </a:moveTo>
                  <a:cubicBezTo>
                    <a:pt x="13214" y="14870"/>
                    <a:pt x="13027" y="15089"/>
                    <a:pt x="13027" y="15339"/>
                  </a:cubicBezTo>
                  <a:cubicBezTo>
                    <a:pt x="13027" y="15588"/>
                    <a:pt x="13214" y="15807"/>
                    <a:pt x="13464" y="15807"/>
                  </a:cubicBezTo>
                  <a:cubicBezTo>
                    <a:pt x="13714" y="15807"/>
                    <a:pt x="13933" y="15588"/>
                    <a:pt x="13933" y="15339"/>
                  </a:cubicBezTo>
                  <a:cubicBezTo>
                    <a:pt x="13933" y="15089"/>
                    <a:pt x="13714" y="14870"/>
                    <a:pt x="13464" y="14870"/>
                  </a:cubicBezTo>
                  <a:close/>
                  <a:moveTo>
                    <a:pt x="6248" y="15526"/>
                  </a:moveTo>
                  <a:cubicBezTo>
                    <a:pt x="6123" y="15526"/>
                    <a:pt x="6029" y="15620"/>
                    <a:pt x="6029" y="15713"/>
                  </a:cubicBezTo>
                  <a:cubicBezTo>
                    <a:pt x="6029" y="15838"/>
                    <a:pt x="6123" y="15932"/>
                    <a:pt x="6248" y="15932"/>
                  </a:cubicBezTo>
                  <a:cubicBezTo>
                    <a:pt x="6342" y="15932"/>
                    <a:pt x="6435" y="15838"/>
                    <a:pt x="6435" y="15713"/>
                  </a:cubicBezTo>
                  <a:cubicBezTo>
                    <a:pt x="6435" y="15620"/>
                    <a:pt x="6342" y="15526"/>
                    <a:pt x="6248" y="15526"/>
                  </a:cubicBezTo>
                  <a:close/>
                  <a:moveTo>
                    <a:pt x="15713" y="16588"/>
                  </a:moveTo>
                  <a:cubicBezTo>
                    <a:pt x="15557" y="16588"/>
                    <a:pt x="15463" y="16713"/>
                    <a:pt x="15463" y="16838"/>
                  </a:cubicBezTo>
                  <a:cubicBezTo>
                    <a:pt x="15463" y="16994"/>
                    <a:pt x="15557" y="17119"/>
                    <a:pt x="15713" y="17119"/>
                  </a:cubicBezTo>
                  <a:cubicBezTo>
                    <a:pt x="15869" y="17119"/>
                    <a:pt x="15963" y="16994"/>
                    <a:pt x="15963" y="16838"/>
                  </a:cubicBezTo>
                  <a:cubicBezTo>
                    <a:pt x="15963" y="16713"/>
                    <a:pt x="15869" y="16588"/>
                    <a:pt x="15713" y="16588"/>
                  </a:cubicBezTo>
                  <a:close/>
                  <a:moveTo>
                    <a:pt x="8278" y="16401"/>
                  </a:moveTo>
                  <a:cubicBezTo>
                    <a:pt x="8028" y="16401"/>
                    <a:pt x="7810" y="16588"/>
                    <a:pt x="7810" y="16838"/>
                  </a:cubicBezTo>
                  <a:cubicBezTo>
                    <a:pt x="7810" y="17088"/>
                    <a:pt x="8028" y="17307"/>
                    <a:pt x="8278" y="17307"/>
                  </a:cubicBezTo>
                  <a:cubicBezTo>
                    <a:pt x="8528" y="17307"/>
                    <a:pt x="8747" y="17088"/>
                    <a:pt x="8747" y="16838"/>
                  </a:cubicBezTo>
                  <a:cubicBezTo>
                    <a:pt x="8747" y="16588"/>
                    <a:pt x="8528" y="16401"/>
                    <a:pt x="8278" y="16401"/>
                  </a:cubicBezTo>
                  <a:close/>
                  <a:moveTo>
                    <a:pt x="250" y="16901"/>
                  </a:moveTo>
                  <a:cubicBezTo>
                    <a:pt x="94" y="16901"/>
                    <a:pt x="0" y="17025"/>
                    <a:pt x="0" y="17182"/>
                  </a:cubicBezTo>
                  <a:cubicBezTo>
                    <a:pt x="0" y="17307"/>
                    <a:pt x="94" y="17432"/>
                    <a:pt x="250" y="17432"/>
                  </a:cubicBezTo>
                  <a:cubicBezTo>
                    <a:pt x="406" y="17432"/>
                    <a:pt x="531" y="17307"/>
                    <a:pt x="531" y="17182"/>
                  </a:cubicBezTo>
                  <a:cubicBezTo>
                    <a:pt x="531" y="17025"/>
                    <a:pt x="406" y="16901"/>
                    <a:pt x="250" y="16901"/>
                  </a:cubicBezTo>
                  <a:close/>
                  <a:moveTo>
                    <a:pt x="11621" y="16901"/>
                  </a:moveTo>
                  <a:cubicBezTo>
                    <a:pt x="11496" y="16901"/>
                    <a:pt x="11371" y="17025"/>
                    <a:pt x="11371" y="17182"/>
                  </a:cubicBezTo>
                  <a:cubicBezTo>
                    <a:pt x="11371" y="17307"/>
                    <a:pt x="11496" y="17432"/>
                    <a:pt x="11621" y="17432"/>
                  </a:cubicBezTo>
                  <a:cubicBezTo>
                    <a:pt x="11777" y="17432"/>
                    <a:pt x="11902" y="17307"/>
                    <a:pt x="11902" y="17182"/>
                  </a:cubicBezTo>
                  <a:cubicBezTo>
                    <a:pt x="11902" y="17025"/>
                    <a:pt x="11777" y="16901"/>
                    <a:pt x="11621" y="16901"/>
                  </a:cubicBezTo>
                  <a:close/>
                  <a:moveTo>
                    <a:pt x="2624" y="17494"/>
                  </a:moveTo>
                  <a:cubicBezTo>
                    <a:pt x="2499" y="17494"/>
                    <a:pt x="2437" y="17588"/>
                    <a:pt x="2437" y="17713"/>
                  </a:cubicBezTo>
                  <a:cubicBezTo>
                    <a:pt x="2437" y="17806"/>
                    <a:pt x="2499" y="17900"/>
                    <a:pt x="2624" y="17900"/>
                  </a:cubicBezTo>
                  <a:cubicBezTo>
                    <a:pt x="2718" y="17900"/>
                    <a:pt x="2812" y="17806"/>
                    <a:pt x="2812" y="17713"/>
                  </a:cubicBezTo>
                  <a:cubicBezTo>
                    <a:pt x="2812" y="17588"/>
                    <a:pt x="2718" y="17494"/>
                    <a:pt x="2624" y="17494"/>
                  </a:cubicBezTo>
                  <a:close/>
                  <a:moveTo>
                    <a:pt x="13933" y="17494"/>
                  </a:moveTo>
                  <a:cubicBezTo>
                    <a:pt x="13839" y="17494"/>
                    <a:pt x="13745" y="17588"/>
                    <a:pt x="13745" y="17713"/>
                  </a:cubicBezTo>
                  <a:cubicBezTo>
                    <a:pt x="13745" y="17806"/>
                    <a:pt x="13839" y="17900"/>
                    <a:pt x="13933" y="17900"/>
                  </a:cubicBezTo>
                  <a:cubicBezTo>
                    <a:pt x="14058" y="17900"/>
                    <a:pt x="14120" y="17806"/>
                    <a:pt x="14120" y="17713"/>
                  </a:cubicBezTo>
                  <a:cubicBezTo>
                    <a:pt x="14120" y="17588"/>
                    <a:pt x="14058" y="17494"/>
                    <a:pt x="13933" y="17494"/>
                  </a:cubicBezTo>
                  <a:close/>
                  <a:moveTo>
                    <a:pt x="6435" y="18431"/>
                  </a:moveTo>
                  <a:cubicBezTo>
                    <a:pt x="6279" y="18431"/>
                    <a:pt x="6185" y="18556"/>
                    <a:pt x="6185" y="18681"/>
                  </a:cubicBezTo>
                  <a:cubicBezTo>
                    <a:pt x="6185" y="18837"/>
                    <a:pt x="6279" y="18962"/>
                    <a:pt x="6435" y="18962"/>
                  </a:cubicBezTo>
                  <a:cubicBezTo>
                    <a:pt x="6591" y="18962"/>
                    <a:pt x="6685" y="18837"/>
                    <a:pt x="6685" y="18681"/>
                  </a:cubicBezTo>
                  <a:cubicBezTo>
                    <a:pt x="6685" y="18556"/>
                    <a:pt x="6591" y="18431"/>
                    <a:pt x="6435" y="18431"/>
                  </a:cubicBezTo>
                  <a:close/>
                  <a:moveTo>
                    <a:pt x="8747" y="19025"/>
                  </a:moveTo>
                  <a:cubicBezTo>
                    <a:pt x="8622" y="19025"/>
                    <a:pt x="8528" y="19118"/>
                    <a:pt x="8528" y="19212"/>
                  </a:cubicBezTo>
                  <a:cubicBezTo>
                    <a:pt x="8528" y="19337"/>
                    <a:pt x="8622" y="19400"/>
                    <a:pt x="8747" y="19400"/>
                  </a:cubicBezTo>
                  <a:cubicBezTo>
                    <a:pt x="8841" y="19400"/>
                    <a:pt x="8934" y="19337"/>
                    <a:pt x="8934" y="19212"/>
                  </a:cubicBezTo>
                  <a:cubicBezTo>
                    <a:pt x="8934" y="19118"/>
                    <a:pt x="8841" y="19025"/>
                    <a:pt x="8747" y="19025"/>
                  </a:cubicBezTo>
                  <a:close/>
                  <a:moveTo>
                    <a:pt x="14995" y="18744"/>
                  </a:moveTo>
                  <a:cubicBezTo>
                    <a:pt x="14745" y="18744"/>
                    <a:pt x="14526" y="18962"/>
                    <a:pt x="14526" y="19212"/>
                  </a:cubicBezTo>
                  <a:cubicBezTo>
                    <a:pt x="14526" y="19462"/>
                    <a:pt x="14745" y="19681"/>
                    <a:pt x="14995" y="19681"/>
                  </a:cubicBezTo>
                  <a:cubicBezTo>
                    <a:pt x="15245" y="19681"/>
                    <a:pt x="15463" y="19462"/>
                    <a:pt x="15463" y="19212"/>
                  </a:cubicBezTo>
                  <a:cubicBezTo>
                    <a:pt x="15463" y="18962"/>
                    <a:pt x="15245" y="18744"/>
                    <a:pt x="14995" y="18744"/>
                  </a:cubicBezTo>
                  <a:close/>
                  <a:moveTo>
                    <a:pt x="1562" y="19400"/>
                  </a:moveTo>
                  <a:cubicBezTo>
                    <a:pt x="1312" y="19400"/>
                    <a:pt x="1125" y="19618"/>
                    <a:pt x="1125" y="19868"/>
                  </a:cubicBezTo>
                  <a:cubicBezTo>
                    <a:pt x="1125" y="20118"/>
                    <a:pt x="1312" y="20337"/>
                    <a:pt x="1562" y="20337"/>
                  </a:cubicBezTo>
                  <a:cubicBezTo>
                    <a:pt x="1812" y="20337"/>
                    <a:pt x="2031" y="20118"/>
                    <a:pt x="2031" y="19868"/>
                  </a:cubicBezTo>
                  <a:cubicBezTo>
                    <a:pt x="2031" y="19618"/>
                    <a:pt x="1812" y="19400"/>
                    <a:pt x="1562" y="19400"/>
                  </a:cubicBezTo>
                  <a:close/>
                  <a:moveTo>
                    <a:pt x="5373" y="19493"/>
                  </a:moveTo>
                  <a:cubicBezTo>
                    <a:pt x="5123" y="19493"/>
                    <a:pt x="4936" y="19681"/>
                    <a:pt x="4936" y="19931"/>
                  </a:cubicBezTo>
                  <a:cubicBezTo>
                    <a:pt x="4936" y="20181"/>
                    <a:pt x="5123" y="20399"/>
                    <a:pt x="5373" y="20399"/>
                  </a:cubicBezTo>
                  <a:cubicBezTo>
                    <a:pt x="5654" y="20399"/>
                    <a:pt x="5842" y="20181"/>
                    <a:pt x="5842" y="19931"/>
                  </a:cubicBezTo>
                  <a:cubicBezTo>
                    <a:pt x="5842" y="19681"/>
                    <a:pt x="5654" y="19493"/>
                    <a:pt x="5373" y="19493"/>
                  </a:cubicBezTo>
                  <a:close/>
                  <a:moveTo>
                    <a:pt x="10465" y="19743"/>
                  </a:moveTo>
                  <a:cubicBezTo>
                    <a:pt x="10184" y="19743"/>
                    <a:pt x="9997" y="19962"/>
                    <a:pt x="9997" y="20212"/>
                  </a:cubicBezTo>
                  <a:cubicBezTo>
                    <a:pt x="9997" y="20462"/>
                    <a:pt x="10184" y="20649"/>
                    <a:pt x="10465" y="20649"/>
                  </a:cubicBezTo>
                  <a:cubicBezTo>
                    <a:pt x="10715" y="20649"/>
                    <a:pt x="10902" y="20462"/>
                    <a:pt x="10902" y="20212"/>
                  </a:cubicBezTo>
                  <a:cubicBezTo>
                    <a:pt x="10902" y="19962"/>
                    <a:pt x="10715" y="19743"/>
                    <a:pt x="10465" y="19743"/>
                  </a:cubicBezTo>
                  <a:close/>
                  <a:moveTo>
                    <a:pt x="13089" y="20805"/>
                  </a:moveTo>
                  <a:cubicBezTo>
                    <a:pt x="12933" y="20805"/>
                    <a:pt x="12808" y="20899"/>
                    <a:pt x="12808" y="21055"/>
                  </a:cubicBezTo>
                  <a:cubicBezTo>
                    <a:pt x="12808" y="21211"/>
                    <a:pt x="12933" y="21336"/>
                    <a:pt x="13089" y="21336"/>
                  </a:cubicBezTo>
                  <a:cubicBezTo>
                    <a:pt x="13214" y="21336"/>
                    <a:pt x="13339" y="21211"/>
                    <a:pt x="13339" y="21055"/>
                  </a:cubicBezTo>
                  <a:cubicBezTo>
                    <a:pt x="13339" y="20899"/>
                    <a:pt x="13214" y="20805"/>
                    <a:pt x="13089" y="20805"/>
                  </a:cubicBezTo>
                  <a:close/>
                  <a:moveTo>
                    <a:pt x="15370" y="21399"/>
                  </a:moveTo>
                  <a:cubicBezTo>
                    <a:pt x="15276" y="21399"/>
                    <a:pt x="15182" y="21461"/>
                    <a:pt x="15182" y="21586"/>
                  </a:cubicBezTo>
                  <a:cubicBezTo>
                    <a:pt x="15182" y="21680"/>
                    <a:pt x="15276" y="21774"/>
                    <a:pt x="15370" y="21774"/>
                  </a:cubicBezTo>
                  <a:cubicBezTo>
                    <a:pt x="15495" y="21774"/>
                    <a:pt x="15588" y="21680"/>
                    <a:pt x="15588" y="21586"/>
                  </a:cubicBezTo>
                  <a:cubicBezTo>
                    <a:pt x="15588" y="21461"/>
                    <a:pt x="15495" y="21399"/>
                    <a:pt x="15370" y="21399"/>
                  </a:cubicBezTo>
                  <a:close/>
                  <a:moveTo>
                    <a:pt x="3593" y="21586"/>
                  </a:moveTo>
                  <a:cubicBezTo>
                    <a:pt x="3468" y="21586"/>
                    <a:pt x="3343" y="21711"/>
                    <a:pt x="3343" y="21836"/>
                  </a:cubicBezTo>
                  <a:cubicBezTo>
                    <a:pt x="3343" y="21992"/>
                    <a:pt x="3468" y="22117"/>
                    <a:pt x="3593" y="22117"/>
                  </a:cubicBezTo>
                  <a:cubicBezTo>
                    <a:pt x="3749" y="22117"/>
                    <a:pt x="3874" y="21992"/>
                    <a:pt x="3874" y="21836"/>
                  </a:cubicBezTo>
                  <a:cubicBezTo>
                    <a:pt x="3874" y="21711"/>
                    <a:pt x="3749" y="21586"/>
                    <a:pt x="3593" y="21586"/>
                  </a:cubicBezTo>
                  <a:close/>
                  <a:moveTo>
                    <a:pt x="8622" y="21836"/>
                  </a:moveTo>
                  <a:cubicBezTo>
                    <a:pt x="8466" y="21836"/>
                    <a:pt x="8341" y="21961"/>
                    <a:pt x="8341" y="22117"/>
                  </a:cubicBezTo>
                  <a:cubicBezTo>
                    <a:pt x="8341" y="22242"/>
                    <a:pt x="8466" y="22367"/>
                    <a:pt x="8622" y="22367"/>
                  </a:cubicBezTo>
                  <a:cubicBezTo>
                    <a:pt x="8747" y="22367"/>
                    <a:pt x="8872" y="22242"/>
                    <a:pt x="8872" y="22117"/>
                  </a:cubicBezTo>
                  <a:cubicBezTo>
                    <a:pt x="8872" y="21961"/>
                    <a:pt x="8747" y="21836"/>
                    <a:pt x="8622" y="21836"/>
                  </a:cubicBezTo>
                  <a:close/>
                  <a:moveTo>
                    <a:pt x="2031" y="22055"/>
                  </a:moveTo>
                  <a:cubicBezTo>
                    <a:pt x="1906" y="22055"/>
                    <a:pt x="1843" y="22149"/>
                    <a:pt x="1843" y="22242"/>
                  </a:cubicBezTo>
                  <a:cubicBezTo>
                    <a:pt x="1843" y="22336"/>
                    <a:pt x="1906" y="22430"/>
                    <a:pt x="2031" y="22430"/>
                  </a:cubicBezTo>
                  <a:cubicBezTo>
                    <a:pt x="2124" y="22430"/>
                    <a:pt x="2218" y="22336"/>
                    <a:pt x="2218" y="22242"/>
                  </a:cubicBezTo>
                  <a:cubicBezTo>
                    <a:pt x="2218" y="22149"/>
                    <a:pt x="2124" y="22055"/>
                    <a:pt x="2031" y="22055"/>
                  </a:cubicBezTo>
                  <a:close/>
                  <a:moveTo>
                    <a:pt x="5904" y="22180"/>
                  </a:moveTo>
                  <a:cubicBezTo>
                    <a:pt x="5811" y="22180"/>
                    <a:pt x="5717" y="22274"/>
                    <a:pt x="5717" y="22367"/>
                  </a:cubicBezTo>
                  <a:cubicBezTo>
                    <a:pt x="5717" y="22492"/>
                    <a:pt x="5811" y="22555"/>
                    <a:pt x="5904" y="22555"/>
                  </a:cubicBezTo>
                  <a:cubicBezTo>
                    <a:pt x="6029" y="22555"/>
                    <a:pt x="6092" y="22492"/>
                    <a:pt x="6092" y="22367"/>
                  </a:cubicBezTo>
                  <a:cubicBezTo>
                    <a:pt x="6092" y="22274"/>
                    <a:pt x="6029" y="22180"/>
                    <a:pt x="5904" y="22180"/>
                  </a:cubicBezTo>
                  <a:close/>
                  <a:moveTo>
                    <a:pt x="10902" y="22430"/>
                  </a:moveTo>
                  <a:cubicBezTo>
                    <a:pt x="10809" y="22430"/>
                    <a:pt x="10715" y="22523"/>
                    <a:pt x="10715" y="22648"/>
                  </a:cubicBezTo>
                  <a:cubicBezTo>
                    <a:pt x="10715" y="22742"/>
                    <a:pt x="10809" y="22836"/>
                    <a:pt x="10902" y="22836"/>
                  </a:cubicBezTo>
                  <a:cubicBezTo>
                    <a:pt x="11027" y="22836"/>
                    <a:pt x="11121" y="22742"/>
                    <a:pt x="11121" y="22648"/>
                  </a:cubicBezTo>
                  <a:cubicBezTo>
                    <a:pt x="11121" y="22523"/>
                    <a:pt x="11027" y="22430"/>
                    <a:pt x="10902" y="22430"/>
                  </a:cubicBezTo>
                  <a:close/>
                  <a:moveTo>
                    <a:pt x="17088" y="22242"/>
                  </a:moveTo>
                  <a:cubicBezTo>
                    <a:pt x="16838" y="22242"/>
                    <a:pt x="16619" y="22461"/>
                    <a:pt x="16619" y="22711"/>
                  </a:cubicBezTo>
                  <a:cubicBezTo>
                    <a:pt x="16619" y="22961"/>
                    <a:pt x="16838" y="23148"/>
                    <a:pt x="17088" y="23148"/>
                  </a:cubicBezTo>
                  <a:cubicBezTo>
                    <a:pt x="17338" y="23148"/>
                    <a:pt x="17556" y="22961"/>
                    <a:pt x="17556" y="22711"/>
                  </a:cubicBezTo>
                  <a:cubicBezTo>
                    <a:pt x="17556" y="22461"/>
                    <a:pt x="17338" y="22242"/>
                    <a:pt x="17088" y="22242"/>
                  </a:cubicBezTo>
                  <a:close/>
                  <a:moveTo>
                    <a:pt x="12496" y="23086"/>
                  </a:moveTo>
                  <a:cubicBezTo>
                    <a:pt x="12246" y="23086"/>
                    <a:pt x="12027" y="23304"/>
                    <a:pt x="12027" y="23554"/>
                  </a:cubicBezTo>
                  <a:cubicBezTo>
                    <a:pt x="12027" y="23804"/>
                    <a:pt x="12246" y="24023"/>
                    <a:pt x="12496" y="24023"/>
                  </a:cubicBezTo>
                  <a:cubicBezTo>
                    <a:pt x="12746" y="24023"/>
                    <a:pt x="12964" y="23804"/>
                    <a:pt x="12964" y="23554"/>
                  </a:cubicBezTo>
                  <a:cubicBezTo>
                    <a:pt x="12964" y="23304"/>
                    <a:pt x="12746" y="23086"/>
                    <a:pt x="12496" y="23086"/>
                  </a:cubicBezTo>
                  <a:close/>
                  <a:moveTo>
                    <a:pt x="2624" y="23804"/>
                  </a:moveTo>
                  <a:cubicBezTo>
                    <a:pt x="2374" y="23804"/>
                    <a:pt x="2156" y="24023"/>
                    <a:pt x="2156" y="24273"/>
                  </a:cubicBezTo>
                  <a:cubicBezTo>
                    <a:pt x="2156" y="24523"/>
                    <a:pt x="2374" y="24741"/>
                    <a:pt x="2624" y="24741"/>
                  </a:cubicBezTo>
                  <a:cubicBezTo>
                    <a:pt x="2874" y="24741"/>
                    <a:pt x="3093" y="24523"/>
                    <a:pt x="3093" y="24273"/>
                  </a:cubicBezTo>
                  <a:cubicBezTo>
                    <a:pt x="3093" y="24023"/>
                    <a:pt x="2874" y="23804"/>
                    <a:pt x="2624" y="23804"/>
                  </a:cubicBezTo>
                  <a:close/>
                  <a:moveTo>
                    <a:pt x="7622" y="23804"/>
                  </a:moveTo>
                  <a:cubicBezTo>
                    <a:pt x="7372" y="23804"/>
                    <a:pt x="7154" y="24023"/>
                    <a:pt x="7154" y="24273"/>
                  </a:cubicBezTo>
                  <a:cubicBezTo>
                    <a:pt x="7154" y="24523"/>
                    <a:pt x="7372" y="24741"/>
                    <a:pt x="7622" y="24741"/>
                  </a:cubicBezTo>
                  <a:cubicBezTo>
                    <a:pt x="7872" y="24741"/>
                    <a:pt x="8091" y="24523"/>
                    <a:pt x="8091" y="24273"/>
                  </a:cubicBezTo>
                  <a:cubicBezTo>
                    <a:pt x="8091" y="24023"/>
                    <a:pt x="7872" y="23804"/>
                    <a:pt x="7622" y="23804"/>
                  </a:cubicBezTo>
                  <a:close/>
                  <a:moveTo>
                    <a:pt x="15307" y="24335"/>
                  </a:moveTo>
                  <a:cubicBezTo>
                    <a:pt x="15182" y="24335"/>
                    <a:pt x="15057" y="24460"/>
                    <a:pt x="15057" y="24616"/>
                  </a:cubicBezTo>
                  <a:cubicBezTo>
                    <a:pt x="15057" y="24741"/>
                    <a:pt x="15182" y="24866"/>
                    <a:pt x="15307" y="24866"/>
                  </a:cubicBezTo>
                  <a:cubicBezTo>
                    <a:pt x="15463" y="24866"/>
                    <a:pt x="15588" y="24741"/>
                    <a:pt x="15588" y="24616"/>
                  </a:cubicBezTo>
                  <a:cubicBezTo>
                    <a:pt x="15588" y="24460"/>
                    <a:pt x="15463" y="24335"/>
                    <a:pt x="15307" y="24335"/>
                  </a:cubicBezTo>
                  <a:close/>
                  <a:moveTo>
                    <a:pt x="10653" y="25148"/>
                  </a:moveTo>
                  <a:cubicBezTo>
                    <a:pt x="10496" y="25148"/>
                    <a:pt x="10371" y="25241"/>
                    <a:pt x="10371" y="25397"/>
                  </a:cubicBezTo>
                  <a:cubicBezTo>
                    <a:pt x="10371" y="25554"/>
                    <a:pt x="10496" y="25647"/>
                    <a:pt x="10653" y="25647"/>
                  </a:cubicBezTo>
                  <a:cubicBezTo>
                    <a:pt x="10777" y="25647"/>
                    <a:pt x="10902" y="25554"/>
                    <a:pt x="10902" y="25397"/>
                  </a:cubicBezTo>
                  <a:cubicBezTo>
                    <a:pt x="10902" y="25241"/>
                    <a:pt x="10777" y="25148"/>
                    <a:pt x="10653" y="25148"/>
                  </a:cubicBezTo>
                  <a:close/>
                  <a:moveTo>
                    <a:pt x="12964" y="25804"/>
                  </a:moveTo>
                  <a:cubicBezTo>
                    <a:pt x="12839" y="25804"/>
                    <a:pt x="12746" y="25866"/>
                    <a:pt x="12746" y="25991"/>
                  </a:cubicBezTo>
                  <a:cubicBezTo>
                    <a:pt x="12746" y="26085"/>
                    <a:pt x="12839" y="26178"/>
                    <a:pt x="12964" y="26178"/>
                  </a:cubicBezTo>
                  <a:cubicBezTo>
                    <a:pt x="13058" y="26178"/>
                    <a:pt x="13152" y="26085"/>
                    <a:pt x="13152" y="25991"/>
                  </a:cubicBezTo>
                  <a:cubicBezTo>
                    <a:pt x="13152" y="25866"/>
                    <a:pt x="13058" y="25804"/>
                    <a:pt x="12964" y="25804"/>
                  </a:cubicBezTo>
                  <a:close/>
                  <a:moveTo>
                    <a:pt x="781" y="25866"/>
                  </a:moveTo>
                  <a:cubicBezTo>
                    <a:pt x="625" y="25866"/>
                    <a:pt x="531" y="25991"/>
                    <a:pt x="531" y="26116"/>
                  </a:cubicBezTo>
                  <a:cubicBezTo>
                    <a:pt x="531" y="26272"/>
                    <a:pt x="625" y="26397"/>
                    <a:pt x="781" y="26397"/>
                  </a:cubicBezTo>
                  <a:cubicBezTo>
                    <a:pt x="937" y="26397"/>
                    <a:pt x="1031" y="26272"/>
                    <a:pt x="1031" y="26116"/>
                  </a:cubicBezTo>
                  <a:cubicBezTo>
                    <a:pt x="1031" y="25991"/>
                    <a:pt x="937" y="25866"/>
                    <a:pt x="781" y="25866"/>
                  </a:cubicBezTo>
                  <a:close/>
                  <a:moveTo>
                    <a:pt x="5779" y="25866"/>
                  </a:moveTo>
                  <a:cubicBezTo>
                    <a:pt x="5623" y="25866"/>
                    <a:pt x="5529" y="25991"/>
                    <a:pt x="5529" y="26116"/>
                  </a:cubicBezTo>
                  <a:cubicBezTo>
                    <a:pt x="5529" y="26272"/>
                    <a:pt x="5623" y="26397"/>
                    <a:pt x="5779" y="26397"/>
                  </a:cubicBezTo>
                  <a:cubicBezTo>
                    <a:pt x="5935" y="26397"/>
                    <a:pt x="6029" y="26272"/>
                    <a:pt x="6029" y="26116"/>
                  </a:cubicBezTo>
                  <a:cubicBezTo>
                    <a:pt x="6029" y="25991"/>
                    <a:pt x="5935" y="25866"/>
                    <a:pt x="5779" y="25866"/>
                  </a:cubicBezTo>
                  <a:close/>
                  <a:moveTo>
                    <a:pt x="14714" y="25866"/>
                  </a:moveTo>
                  <a:cubicBezTo>
                    <a:pt x="14464" y="25866"/>
                    <a:pt x="14276" y="26053"/>
                    <a:pt x="14276" y="26303"/>
                  </a:cubicBezTo>
                  <a:cubicBezTo>
                    <a:pt x="14276" y="26585"/>
                    <a:pt x="14464" y="26772"/>
                    <a:pt x="14714" y="26772"/>
                  </a:cubicBezTo>
                  <a:cubicBezTo>
                    <a:pt x="14995" y="26772"/>
                    <a:pt x="15182" y="26585"/>
                    <a:pt x="15182" y="26303"/>
                  </a:cubicBezTo>
                  <a:cubicBezTo>
                    <a:pt x="15182" y="26053"/>
                    <a:pt x="14995" y="25866"/>
                    <a:pt x="14714" y="25866"/>
                  </a:cubicBezTo>
                  <a:close/>
                  <a:moveTo>
                    <a:pt x="3030" y="26522"/>
                  </a:moveTo>
                  <a:cubicBezTo>
                    <a:pt x="2905" y="26522"/>
                    <a:pt x="2812" y="26616"/>
                    <a:pt x="2812" y="26710"/>
                  </a:cubicBezTo>
                  <a:cubicBezTo>
                    <a:pt x="2812" y="26834"/>
                    <a:pt x="2905" y="26897"/>
                    <a:pt x="3030" y="26897"/>
                  </a:cubicBezTo>
                  <a:cubicBezTo>
                    <a:pt x="3124" y="26897"/>
                    <a:pt x="3218" y="26834"/>
                    <a:pt x="3218" y="26710"/>
                  </a:cubicBezTo>
                  <a:cubicBezTo>
                    <a:pt x="3218" y="26616"/>
                    <a:pt x="3124" y="26522"/>
                    <a:pt x="3030" y="26522"/>
                  </a:cubicBezTo>
                  <a:close/>
                  <a:moveTo>
                    <a:pt x="8091" y="26522"/>
                  </a:moveTo>
                  <a:cubicBezTo>
                    <a:pt x="7966" y="26522"/>
                    <a:pt x="7872" y="26616"/>
                    <a:pt x="7872" y="26710"/>
                  </a:cubicBezTo>
                  <a:cubicBezTo>
                    <a:pt x="7872" y="26834"/>
                    <a:pt x="7966" y="26897"/>
                    <a:pt x="8091" y="26897"/>
                  </a:cubicBezTo>
                  <a:cubicBezTo>
                    <a:pt x="8185" y="26897"/>
                    <a:pt x="8278" y="26834"/>
                    <a:pt x="8278" y="26710"/>
                  </a:cubicBezTo>
                  <a:cubicBezTo>
                    <a:pt x="8278" y="26616"/>
                    <a:pt x="8185" y="26522"/>
                    <a:pt x="8091" y="26522"/>
                  </a:cubicBezTo>
                  <a:close/>
                  <a:moveTo>
                    <a:pt x="2624" y="27428"/>
                  </a:moveTo>
                  <a:cubicBezTo>
                    <a:pt x="2374" y="27428"/>
                    <a:pt x="2156" y="27647"/>
                    <a:pt x="2156" y="27897"/>
                  </a:cubicBezTo>
                  <a:cubicBezTo>
                    <a:pt x="2156" y="28146"/>
                    <a:pt x="2374" y="28365"/>
                    <a:pt x="2624" y="28365"/>
                  </a:cubicBezTo>
                  <a:cubicBezTo>
                    <a:pt x="2874" y="28365"/>
                    <a:pt x="3093" y="28146"/>
                    <a:pt x="3093" y="27897"/>
                  </a:cubicBezTo>
                  <a:cubicBezTo>
                    <a:pt x="3093" y="27647"/>
                    <a:pt x="2874" y="27428"/>
                    <a:pt x="2624" y="27428"/>
                  </a:cubicBezTo>
                  <a:close/>
                  <a:moveTo>
                    <a:pt x="6092" y="27428"/>
                  </a:moveTo>
                  <a:cubicBezTo>
                    <a:pt x="5842" y="27428"/>
                    <a:pt x="5654" y="27647"/>
                    <a:pt x="5654" y="27897"/>
                  </a:cubicBezTo>
                  <a:cubicBezTo>
                    <a:pt x="5654" y="28146"/>
                    <a:pt x="5842" y="28365"/>
                    <a:pt x="6092" y="28365"/>
                  </a:cubicBezTo>
                  <a:cubicBezTo>
                    <a:pt x="6373" y="28365"/>
                    <a:pt x="6560" y="28146"/>
                    <a:pt x="6560" y="27897"/>
                  </a:cubicBezTo>
                  <a:cubicBezTo>
                    <a:pt x="6560" y="27647"/>
                    <a:pt x="6373" y="27428"/>
                    <a:pt x="6092" y="27428"/>
                  </a:cubicBezTo>
                  <a:close/>
                  <a:moveTo>
                    <a:pt x="12964" y="27897"/>
                  </a:moveTo>
                  <a:cubicBezTo>
                    <a:pt x="12808" y="27897"/>
                    <a:pt x="12683" y="28022"/>
                    <a:pt x="12683" y="28146"/>
                  </a:cubicBezTo>
                  <a:cubicBezTo>
                    <a:pt x="12683" y="28303"/>
                    <a:pt x="12808" y="28428"/>
                    <a:pt x="12964" y="28428"/>
                  </a:cubicBezTo>
                  <a:cubicBezTo>
                    <a:pt x="13089" y="28428"/>
                    <a:pt x="13214" y="28303"/>
                    <a:pt x="13214" y="28146"/>
                  </a:cubicBezTo>
                  <a:cubicBezTo>
                    <a:pt x="13214" y="28022"/>
                    <a:pt x="13089" y="27897"/>
                    <a:pt x="12964" y="27897"/>
                  </a:cubicBezTo>
                  <a:close/>
                  <a:moveTo>
                    <a:pt x="15245" y="28553"/>
                  </a:moveTo>
                  <a:cubicBezTo>
                    <a:pt x="15151" y="28553"/>
                    <a:pt x="15057" y="28646"/>
                    <a:pt x="15057" y="28740"/>
                  </a:cubicBezTo>
                  <a:cubicBezTo>
                    <a:pt x="15057" y="28865"/>
                    <a:pt x="15151" y="28959"/>
                    <a:pt x="15245" y="28959"/>
                  </a:cubicBezTo>
                  <a:cubicBezTo>
                    <a:pt x="15370" y="28959"/>
                    <a:pt x="15463" y="28865"/>
                    <a:pt x="15463" y="28740"/>
                  </a:cubicBezTo>
                  <a:cubicBezTo>
                    <a:pt x="15463" y="28646"/>
                    <a:pt x="15370" y="28553"/>
                    <a:pt x="15245" y="28553"/>
                  </a:cubicBezTo>
                  <a:close/>
                  <a:moveTo>
                    <a:pt x="8997" y="28490"/>
                  </a:moveTo>
                  <a:cubicBezTo>
                    <a:pt x="8872" y="28490"/>
                    <a:pt x="8747" y="28615"/>
                    <a:pt x="8747" y="28740"/>
                  </a:cubicBezTo>
                  <a:cubicBezTo>
                    <a:pt x="8747" y="28896"/>
                    <a:pt x="8872" y="29021"/>
                    <a:pt x="8997" y="29021"/>
                  </a:cubicBezTo>
                  <a:cubicBezTo>
                    <a:pt x="9153" y="29021"/>
                    <a:pt x="9278" y="28896"/>
                    <a:pt x="9278" y="28740"/>
                  </a:cubicBezTo>
                  <a:cubicBezTo>
                    <a:pt x="9278" y="28615"/>
                    <a:pt x="9153" y="28490"/>
                    <a:pt x="8997" y="28490"/>
                  </a:cubicBezTo>
                  <a:close/>
                  <a:moveTo>
                    <a:pt x="11246" y="29146"/>
                  </a:moveTo>
                  <a:cubicBezTo>
                    <a:pt x="11121" y="29146"/>
                    <a:pt x="11027" y="29240"/>
                    <a:pt x="11027" y="29334"/>
                  </a:cubicBezTo>
                  <a:cubicBezTo>
                    <a:pt x="11027" y="29459"/>
                    <a:pt x="11121" y="29552"/>
                    <a:pt x="11246" y="29552"/>
                  </a:cubicBezTo>
                  <a:cubicBezTo>
                    <a:pt x="11340" y="29552"/>
                    <a:pt x="11434" y="29459"/>
                    <a:pt x="11434" y="29334"/>
                  </a:cubicBezTo>
                  <a:cubicBezTo>
                    <a:pt x="11434" y="29240"/>
                    <a:pt x="11340" y="29146"/>
                    <a:pt x="11246" y="29146"/>
                  </a:cubicBezTo>
                  <a:close/>
                  <a:moveTo>
                    <a:pt x="4342" y="29490"/>
                  </a:moveTo>
                  <a:cubicBezTo>
                    <a:pt x="4186" y="29490"/>
                    <a:pt x="4061" y="29583"/>
                    <a:pt x="4061" y="29740"/>
                  </a:cubicBezTo>
                  <a:cubicBezTo>
                    <a:pt x="4061" y="29896"/>
                    <a:pt x="4186" y="29990"/>
                    <a:pt x="4342" y="29990"/>
                  </a:cubicBezTo>
                  <a:cubicBezTo>
                    <a:pt x="4467" y="29990"/>
                    <a:pt x="4592" y="29896"/>
                    <a:pt x="4592" y="29740"/>
                  </a:cubicBezTo>
                  <a:cubicBezTo>
                    <a:pt x="4592" y="29583"/>
                    <a:pt x="4467" y="29490"/>
                    <a:pt x="4342" y="29490"/>
                  </a:cubicBezTo>
                  <a:close/>
                  <a:moveTo>
                    <a:pt x="6623" y="30052"/>
                  </a:moveTo>
                  <a:cubicBezTo>
                    <a:pt x="6529" y="30052"/>
                    <a:pt x="6435" y="30146"/>
                    <a:pt x="6435" y="30271"/>
                  </a:cubicBezTo>
                  <a:cubicBezTo>
                    <a:pt x="6435" y="30364"/>
                    <a:pt x="6529" y="30458"/>
                    <a:pt x="6623" y="30458"/>
                  </a:cubicBezTo>
                  <a:cubicBezTo>
                    <a:pt x="6748" y="30458"/>
                    <a:pt x="6841" y="30364"/>
                    <a:pt x="6841" y="30271"/>
                  </a:cubicBezTo>
                  <a:cubicBezTo>
                    <a:pt x="6841" y="30146"/>
                    <a:pt x="6748" y="30052"/>
                    <a:pt x="6623" y="30052"/>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a:off x="2251550" y="2333450"/>
              <a:ext cx="486575" cy="174200"/>
            </a:xfrm>
            <a:custGeom>
              <a:avLst/>
              <a:gdLst/>
              <a:ahLst/>
              <a:cxnLst/>
              <a:rect l="l" t="t" r="r" b="b"/>
              <a:pathLst>
                <a:path w="19463" h="6968" extrusionOk="0">
                  <a:moveTo>
                    <a:pt x="9747" y="1"/>
                  </a:moveTo>
                  <a:cubicBezTo>
                    <a:pt x="4374" y="1"/>
                    <a:pt x="0" y="1563"/>
                    <a:pt x="0" y="3468"/>
                  </a:cubicBezTo>
                  <a:cubicBezTo>
                    <a:pt x="0" y="5405"/>
                    <a:pt x="4374" y="6967"/>
                    <a:pt x="9747" y="6967"/>
                  </a:cubicBezTo>
                  <a:cubicBezTo>
                    <a:pt x="15120" y="6967"/>
                    <a:pt x="19462" y="5405"/>
                    <a:pt x="19462" y="3468"/>
                  </a:cubicBezTo>
                  <a:cubicBezTo>
                    <a:pt x="19462" y="1563"/>
                    <a:pt x="15120" y="1"/>
                    <a:pt x="9747" y="1"/>
                  </a:cubicBezTo>
                  <a:close/>
                </a:path>
              </a:pathLst>
            </a:custGeom>
            <a:solidFill>
              <a:srgbClr val="666666"/>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a:off x="2443675" y="2395925"/>
              <a:ext cx="125750" cy="42975"/>
            </a:xfrm>
            <a:custGeom>
              <a:avLst/>
              <a:gdLst/>
              <a:ahLst/>
              <a:cxnLst/>
              <a:rect l="l" t="t" r="r" b="b"/>
              <a:pathLst>
                <a:path w="5030" h="1719" extrusionOk="0">
                  <a:moveTo>
                    <a:pt x="2499" y="1"/>
                  </a:moveTo>
                  <a:cubicBezTo>
                    <a:pt x="1125" y="1"/>
                    <a:pt x="0" y="376"/>
                    <a:pt x="0" y="844"/>
                  </a:cubicBezTo>
                  <a:cubicBezTo>
                    <a:pt x="0" y="1313"/>
                    <a:pt x="1125" y="1719"/>
                    <a:pt x="2499" y="1719"/>
                  </a:cubicBezTo>
                  <a:cubicBezTo>
                    <a:pt x="3905" y="1719"/>
                    <a:pt x="5030" y="1313"/>
                    <a:pt x="5030" y="844"/>
                  </a:cubicBezTo>
                  <a:cubicBezTo>
                    <a:pt x="5030" y="376"/>
                    <a:pt x="3905" y="1"/>
                    <a:pt x="2499" y="1"/>
                  </a:cubicBezTo>
                  <a:close/>
                </a:path>
              </a:pathLst>
            </a:custGeom>
            <a:solidFill>
              <a:srgbClr val="3A3838"/>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a:off x="2422575" y="1405675"/>
              <a:ext cx="890325" cy="1033325"/>
            </a:xfrm>
            <a:custGeom>
              <a:avLst/>
              <a:gdLst/>
              <a:ahLst/>
              <a:cxnLst/>
              <a:rect l="l" t="t" r="r" b="b"/>
              <a:pathLst>
                <a:path w="35613" h="41333" extrusionOk="0">
                  <a:moveTo>
                    <a:pt x="35582" y="0"/>
                  </a:moveTo>
                  <a:cubicBezTo>
                    <a:pt x="1" y="2968"/>
                    <a:pt x="1688" y="40923"/>
                    <a:pt x="1688" y="40923"/>
                  </a:cubicBezTo>
                  <a:cubicBezTo>
                    <a:pt x="1688" y="40923"/>
                    <a:pt x="1852" y="41333"/>
                    <a:pt x="3143" y="41333"/>
                  </a:cubicBezTo>
                  <a:cubicBezTo>
                    <a:pt x="3633" y="41333"/>
                    <a:pt x="4286" y="41274"/>
                    <a:pt x="5155" y="41110"/>
                  </a:cubicBezTo>
                  <a:cubicBezTo>
                    <a:pt x="5155" y="41110"/>
                    <a:pt x="4374" y="5467"/>
                    <a:pt x="35613" y="3374"/>
                  </a:cubicBezTo>
                  <a:lnTo>
                    <a:pt x="35582" y="0"/>
                  </a:lnTo>
                  <a:close/>
                </a:path>
              </a:pathLst>
            </a:custGeom>
            <a:solidFill>
              <a:srgbClr val="C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2422575" y="1405675"/>
              <a:ext cx="890325" cy="1042600"/>
            </a:xfrm>
            <a:custGeom>
              <a:avLst/>
              <a:gdLst/>
              <a:ahLst/>
              <a:cxnLst/>
              <a:rect l="l" t="t" r="r" b="b"/>
              <a:pathLst>
                <a:path w="35613" h="41704" fill="none" extrusionOk="0">
                  <a:moveTo>
                    <a:pt x="35613" y="3374"/>
                  </a:moveTo>
                  <a:cubicBezTo>
                    <a:pt x="4374" y="5467"/>
                    <a:pt x="5155" y="41110"/>
                    <a:pt x="5155" y="41110"/>
                  </a:cubicBezTo>
                  <a:cubicBezTo>
                    <a:pt x="2000" y="41704"/>
                    <a:pt x="1688" y="40923"/>
                    <a:pt x="1688" y="40923"/>
                  </a:cubicBezTo>
                  <a:cubicBezTo>
                    <a:pt x="1688" y="40923"/>
                    <a:pt x="1" y="2968"/>
                    <a:pt x="35582" y="0"/>
                  </a:cubicBezTo>
                </a:path>
              </a:pathLst>
            </a:custGeom>
            <a:noFill/>
            <a:ln w="7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4"/>
            <p:cNvSpPr/>
            <p:nvPr/>
          </p:nvSpPr>
          <p:spPr>
            <a:xfrm>
              <a:off x="2453825" y="2979325"/>
              <a:ext cx="82025" cy="524825"/>
            </a:xfrm>
            <a:custGeom>
              <a:avLst/>
              <a:gdLst/>
              <a:ahLst/>
              <a:cxnLst/>
              <a:rect l="l" t="t" r="r" b="b"/>
              <a:pathLst>
                <a:path w="3281" h="20993" extrusionOk="0">
                  <a:moveTo>
                    <a:pt x="0" y="0"/>
                  </a:moveTo>
                  <a:lnTo>
                    <a:pt x="0" y="20993"/>
                  </a:lnTo>
                  <a:cubicBezTo>
                    <a:pt x="0" y="20587"/>
                    <a:pt x="719" y="20337"/>
                    <a:pt x="1656" y="20337"/>
                  </a:cubicBezTo>
                  <a:cubicBezTo>
                    <a:pt x="2562" y="20337"/>
                    <a:pt x="3280" y="20680"/>
                    <a:pt x="3280" y="20993"/>
                  </a:cubicBezTo>
                  <a:lnTo>
                    <a:pt x="3280" y="0"/>
                  </a:lnTo>
                  <a:close/>
                </a:path>
              </a:pathLst>
            </a:custGeom>
            <a:solidFill>
              <a:srgbClr val="CECACA"/>
            </a:solidFill>
            <a:ln w="10150" cap="flat" cmpd="sng">
              <a:solidFill>
                <a:srgbClr val="000000"/>
              </a:solidFill>
              <a:prstDash val="solid"/>
              <a:miter lim="312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4"/>
            <p:cNvSpPr/>
            <p:nvPr/>
          </p:nvSpPr>
          <p:spPr>
            <a:xfrm>
              <a:off x="2453825" y="3504125"/>
              <a:ext cx="82025" cy="16425"/>
            </a:xfrm>
            <a:custGeom>
              <a:avLst/>
              <a:gdLst/>
              <a:ahLst/>
              <a:cxnLst/>
              <a:rect l="l" t="t" r="r" b="b"/>
              <a:pathLst>
                <a:path w="3281" h="657" fill="none" extrusionOk="0">
                  <a:moveTo>
                    <a:pt x="3280" y="1"/>
                  </a:moveTo>
                  <a:cubicBezTo>
                    <a:pt x="3280" y="344"/>
                    <a:pt x="2562" y="657"/>
                    <a:pt x="1656" y="657"/>
                  </a:cubicBezTo>
                  <a:cubicBezTo>
                    <a:pt x="719" y="657"/>
                    <a:pt x="0" y="407"/>
                    <a:pt x="0" y="1"/>
                  </a:cubicBezTo>
                </a:path>
              </a:pathLst>
            </a:custGeom>
            <a:noFill/>
            <a:ln w="10150" cap="flat" cmpd="sng">
              <a:solidFill>
                <a:srgbClr val="000000"/>
              </a:solidFill>
              <a:prstDash val="solid"/>
              <a:miter lim="312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a:off x="2276550" y="3119125"/>
              <a:ext cx="431900" cy="60925"/>
            </a:xfrm>
            <a:custGeom>
              <a:avLst/>
              <a:gdLst/>
              <a:ahLst/>
              <a:cxnLst/>
              <a:rect l="l" t="t" r="r" b="b"/>
              <a:pathLst>
                <a:path w="17276" h="2437" fill="none" extrusionOk="0">
                  <a:moveTo>
                    <a:pt x="17275" y="0"/>
                  </a:moveTo>
                  <a:cubicBezTo>
                    <a:pt x="17275" y="0"/>
                    <a:pt x="17088" y="1906"/>
                    <a:pt x="8684" y="2249"/>
                  </a:cubicBezTo>
                  <a:cubicBezTo>
                    <a:pt x="781" y="2437"/>
                    <a:pt x="0" y="406"/>
                    <a:pt x="0" y="406"/>
                  </a:cubicBez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a:off x="3301175" y="1405675"/>
              <a:ext cx="22675" cy="82025"/>
            </a:xfrm>
            <a:custGeom>
              <a:avLst/>
              <a:gdLst/>
              <a:ahLst/>
              <a:cxnLst/>
              <a:rect l="l" t="t" r="r" b="b"/>
              <a:pathLst>
                <a:path w="907" h="3281" extrusionOk="0">
                  <a:moveTo>
                    <a:pt x="438" y="0"/>
                  </a:moveTo>
                  <a:cubicBezTo>
                    <a:pt x="188" y="0"/>
                    <a:pt x="0" y="750"/>
                    <a:pt x="0" y="1656"/>
                  </a:cubicBezTo>
                  <a:cubicBezTo>
                    <a:pt x="0" y="2562"/>
                    <a:pt x="188" y="3280"/>
                    <a:pt x="438" y="3280"/>
                  </a:cubicBezTo>
                  <a:cubicBezTo>
                    <a:pt x="688" y="3280"/>
                    <a:pt x="906" y="2562"/>
                    <a:pt x="906" y="1656"/>
                  </a:cubicBezTo>
                  <a:cubicBezTo>
                    <a:pt x="906" y="750"/>
                    <a:pt x="688" y="0"/>
                    <a:pt x="438" y="0"/>
                  </a:cubicBezTo>
                  <a:close/>
                </a:path>
              </a:pathLst>
            </a:custGeom>
            <a:solidFill>
              <a:srgbClr val="FFFFFF"/>
            </a:solidFill>
            <a:ln w="7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a:off x="2422575" y="4142800"/>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a:off x="2610050" y="4264800"/>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a:off x="2456250" y="3791525"/>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24"/>
          <p:cNvSpPr/>
          <p:nvPr/>
        </p:nvSpPr>
        <p:spPr>
          <a:xfrm>
            <a:off x="6624000" y="1005088"/>
            <a:ext cx="13300" cy="138250"/>
          </a:xfrm>
          <a:custGeom>
            <a:avLst/>
            <a:gdLst/>
            <a:ahLst/>
            <a:cxnLst/>
            <a:rect l="l" t="t" r="r" b="b"/>
            <a:pathLst>
              <a:path w="532" h="5530" extrusionOk="0">
                <a:moveTo>
                  <a:pt x="1" y="0"/>
                </a:moveTo>
                <a:lnTo>
                  <a:pt x="1" y="5530"/>
                </a:lnTo>
                <a:cubicBezTo>
                  <a:pt x="250" y="5530"/>
                  <a:pt x="532" y="4280"/>
                  <a:pt x="532" y="2781"/>
                </a:cubicBezTo>
                <a:cubicBezTo>
                  <a:pt x="532" y="1250"/>
                  <a:pt x="25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a:off x="6624000" y="1005088"/>
            <a:ext cx="13300" cy="138250"/>
          </a:xfrm>
          <a:custGeom>
            <a:avLst/>
            <a:gdLst/>
            <a:ahLst/>
            <a:cxnLst/>
            <a:rect l="l" t="t" r="r" b="b"/>
            <a:pathLst>
              <a:path w="532" h="5530" fill="none" extrusionOk="0">
                <a:moveTo>
                  <a:pt x="1" y="5530"/>
                </a:moveTo>
                <a:cubicBezTo>
                  <a:pt x="250" y="5530"/>
                  <a:pt x="532" y="4280"/>
                  <a:pt x="532" y="2781"/>
                </a:cubicBezTo>
                <a:cubicBezTo>
                  <a:pt x="532" y="1250"/>
                  <a:pt x="250" y="0"/>
                  <a:pt x="1" y="0"/>
                </a:cubicBezTo>
              </a:path>
            </a:pathLst>
          </a:custGeom>
          <a:noFill/>
          <a:ln w="93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6395175" y="1005088"/>
            <a:ext cx="228850" cy="138250"/>
          </a:xfrm>
          <a:custGeom>
            <a:avLst/>
            <a:gdLst/>
            <a:ahLst/>
            <a:cxnLst/>
            <a:rect l="l" t="t" r="r" b="b"/>
            <a:pathLst>
              <a:path w="9154" h="5530" extrusionOk="0">
                <a:moveTo>
                  <a:pt x="938" y="0"/>
                </a:moveTo>
                <a:cubicBezTo>
                  <a:pt x="407" y="0"/>
                  <a:pt x="1" y="1188"/>
                  <a:pt x="1" y="2718"/>
                </a:cubicBezTo>
                <a:cubicBezTo>
                  <a:pt x="1" y="4218"/>
                  <a:pt x="469" y="5467"/>
                  <a:pt x="938" y="5467"/>
                </a:cubicBezTo>
                <a:lnTo>
                  <a:pt x="9045" y="5467"/>
                </a:lnTo>
                <a:cubicBezTo>
                  <a:pt x="8811" y="5197"/>
                  <a:pt x="8623" y="4083"/>
                  <a:pt x="8623" y="2781"/>
                </a:cubicBezTo>
                <a:cubicBezTo>
                  <a:pt x="8623" y="1250"/>
                  <a:pt x="8872" y="0"/>
                  <a:pt x="9154" y="0"/>
                </a:cubicBezTo>
                <a:close/>
                <a:moveTo>
                  <a:pt x="9045" y="5467"/>
                </a:moveTo>
                <a:cubicBezTo>
                  <a:pt x="9080" y="5508"/>
                  <a:pt x="9117" y="5530"/>
                  <a:pt x="9154" y="5530"/>
                </a:cubicBezTo>
                <a:lnTo>
                  <a:pt x="9154" y="546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a:off x="6395175" y="1005088"/>
            <a:ext cx="228850" cy="138250"/>
          </a:xfrm>
          <a:custGeom>
            <a:avLst/>
            <a:gdLst/>
            <a:ahLst/>
            <a:cxnLst/>
            <a:rect l="l" t="t" r="r" b="b"/>
            <a:pathLst>
              <a:path w="9154" h="5530" fill="none" extrusionOk="0">
                <a:moveTo>
                  <a:pt x="9154" y="5530"/>
                </a:moveTo>
                <a:cubicBezTo>
                  <a:pt x="8872" y="5530"/>
                  <a:pt x="8623" y="4280"/>
                  <a:pt x="8623" y="2781"/>
                </a:cubicBezTo>
                <a:cubicBezTo>
                  <a:pt x="8623" y="1250"/>
                  <a:pt x="8872" y="0"/>
                  <a:pt x="9154" y="0"/>
                </a:cubicBezTo>
                <a:lnTo>
                  <a:pt x="938" y="0"/>
                </a:lnTo>
                <a:cubicBezTo>
                  <a:pt x="407" y="0"/>
                  <a:pt x="1" y="1188"/>
                  <a:pt x="1" y="2718"/>
                </a:cubicBezTo>
                <a:cubicBezTo>
                  <a:pt x="1" y="4218"/>
                  <a:pt x="469" y="5467"/>
                  <a:pt x="938" y="5467"/>
                </a:cubicBezTo>
                <a:lnTo>
                  <a:pt x="9154" y="5467"/>
                </a:lnTo>
              </a:path>
            </a:pathLst>
          </a:custGeom>
          <a:noFill/>
          <a:ln w="93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6624000" y="902788"/>
            <a:ext cx="41425" cy="339750"/>
          </a:xfrm>
          <a:custGeom>
            <a:avLst/>
            <a:gdLst/>
            <a:ahLst/>
            <a:cxnLst/>
            <a:rect l="l" t="t" r="r" b="b"/>
            <a:pathLst>
              <a:path w="1657" h="13590" fill="none" extrusionOk="0">
                <a:moveTo>
                  <a:pt x="63" y="0"/>
                </a:moveTo>
                <a:cubicBezTo>
                  <a:pt x="1063" y="0"/>
                  <a:pt x="1656" y="3062"/>
                  <a:pt x="1656" y="6873"/>
                </a:cubicBezTo>
                <a:cubicBezTo>
                  <a:pt x="1656" y="10684"/>
                  <a:pt x="1000" y="13589"/>
                  <a:pt x="1" y="13433"/>
                </a:cubicBezTo>
              </a:path>
            </a:pathLst>
          </a:custGeom>
          <a:noFill/>
          <a:ln w="7025" cap="rnd" cmpd="sng">
            <a:solidFill>
              <a:srgbClr val="5652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4809800" y="3235538"/>
            <a:ext cx="1156650" cy="1078550"/>
          </a:xfrm>
          <a:custGeom>
            <a:avLst/>
            <a:gdLst/>
            <a:ahLst/>
            <a:cxnLst/>
            <a:rect l="l" t="t" r="r" b="b"/>
            <a:pathLst>
              <a:path w="46266" h="43142" extrusionOk="0">
                <a:moveTo>
                  <a:pt x="37425" y="1"/>
                </a:moveTo>
                <a:lnTo>
                  <a:pt x="8998" y="688"/>
                </a:lnTo>
                <a:lnTo>
                  <a:pt x="1938" y="25897"/>
                </a:lnTo>
                <a:cubicBezTo>
                  <a:pt x="1938" y="25897"/>
                  <a:pt x="563" y="29427"/>
                  <a:pt x="1032" y="31802"/>
                </a:cubicBezTo>
                <a:cubicBezTo>
                  <a:pt x="1500" y="34238"/>
                  <a:pt x="1" y="42423"/>
                  <a:pt x="23180" y="43141"/>
                </a:cubicBezTo>
                <a:cubicBezTo>
                  <a:pt x="46265" y="42423"/>
                  <a:pt x="44860" y="34145"/>
                  <a:pt x="45391" y="31708"/>
                </a:cubicBezTo>
                <a:cubicBezTo>
                  <a:pt x="45922" y="29271"/>
                  <a:pt x="44610" y="25897"/>
                  <a:pt x="44610" y="25897"/>
                </a:cubicBezTo>
                <a:lnTo>
                  <a:pt x="37425" y="1"/>
                </a:lnTo>
                <a:close/>
              </a:path>
            </a:pathLst>
          </a:custGeom>
          <a:solidFill>
            <a:srgbClr val="FF0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5041750" y="3186338"/>
            <a:ext cx="697425" cy="132000"/>
          </a:xfrm>
          <a:custGeom>
            <a:avLst/>
            <a:gdLst/>
            <a:ahLst/>
            <a:cxnLst/>
            <a:rect l="l" t="t" r="r" b="b"/>
            <a:pathLst>
              <a:path w="27897" h="5280" extrusionOk="0">
                <a:moveTo>
                  <a:pt x="14464" y="0"/>
                </a:moveTo>
                <a:cubicBezTo>
                  <a:pt x="6498" y="0"/>
                  <a:pt x="1" y="1188"/>
                  <a:pt x="1" y="2656"/>
                </a:cubicBezTo>
                <a:cubicBezTo>
                  <a:pt x="1" y="4093"/>
                  <a:pt x="6498" y="5280"/>
                  <a:pt x="14464" y="5280"/>
                </a:cubicBezTo>
                <a:cubicBezTo>
                  <a:pt x="22461" y="5280"/>
                  <a:pt x="27897" y="4218"/>
                  <a:pt x="27897" y="2749"/>
                </a:cubicBezTo>
                <a:cubicBezTo>
                  <a:pt x="27897" y="1281"/>
                  <a:pt x="22461" y="0"/>
                  <a:pt x="14464" y="0"/>
                </a:cubicBezTo>
                <a:close/>
              </a:path>
            </a:pathLst>
          </a:custGeom>
          <a:solidFill>
            <a:srgbClr val="FF0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4973025" y="3189463"/>
            <a:ext cx="802075" cy="1090250"/>
          </a:xfrm>
          <a:custGeom>
            <a:avLst/>
            <a:gdLst/>
            <a:ahLst/>
            <a:cxnLst/>
            <a:rect l="l" t="t" r="r" b="b"/>
            <a:pathLst>
              <a:path w="32083" h="43610" fill="none" extrusionOk="0">
                <a:moveTo>
                  <a:pt x="30646" y="2624"/>
                </a:moveTo>
                <a:cubicBezTo>
                  <a:pt x="30646" y="1156"/>
                  <a:pt x="24398" y="0"/>
                  <a:pt x="16713" y="0"/>
                </a:cubicBezTo>
                <a:cubicBezTo>
                  <a:pt x="8998" y="0"/>
                  <a:pt x="2750" y="1156"/>
                  <a:pt x="2750" y="2624"/>
                </a:cubicBezTo>
                <a:cubicBezTo>
                  <a:pt x="2750" y="4093"/>
                  <a:pt x="8998" y="5249"/>
                  <a:pt x="16713" y="5249"/>
                </a:cubicBezTo>
                <a:cubicBezTo>
                  <a:pt x="24398" y="5249"/>
                  <a:pt x="30646" y="4093"/>
                  <a:pt x="30646" y="2624"/>
                </a:cubicBezTo>
                <a:close/>
                <a:moveTo>
                  <a:pt x="32083" y="39268"/>
                </a:moveTo>
                <a:cubicBezTo>
                  <a:pt x="32083" y="41642"/>
                  <a:pt x="24929" y="43610"/>
                  <a:pt x="16057" y="43610"/>
                </a:cubicBezTo>
                <a:cubicBezTo>
                  <a:pt x="7154" y="43610"/>
                  <a:pt x="1" y="41704"/>
                  <a:pt x="1" y="39268"/>
                </a:cubicBezTo>
                <a:cubicBezTo>
                  <a:pt x="1" y="36831"/>
                  <a:pt x="7154" y="34925"/>
                  <a:pt x="16057" y="34925"/>
                </a:cubicBezTo>
                <a:cubicBezTo>
                  <a:pt x="24929" y="34925"/>
                  <a:pt x="32083" y="36893"/>
                  <a:pt x="32083" y="39268"/>
                </a:cubicBezTo>
                <a:close/>
                <a:moveTo>
                  <a:pt x="32083" y="39268"/>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6209300" y="1033213"/>
            <a:ext cx="192925" cy="84350"/>
          </a:xfrm>
          <a:custGeom>
            <a:avLst/>
            <a:gdLst/>
            <a:ahLst/>
            <a:cxnLst/>
            <a:rect l="l" t="t" r="r" b="b"/>
            <a:pathLst>
              <a:path w="7717" h="3374" fill="none" extrusionOk="0">
                <a:moveTo>
                  <a:pt x="1" y="0"/>
                </a:moveTo>
                <a:lnTo>
                  <a:pt x="7436" y="0"/>
                </a:lnTo>
                <a:moveTo>
                  <a:pt x="7717" y="3374"/>
                </a:moveTo>
                <a:lnTo>
                  <a:pt x="1" y="3374"/>
                </a:lnTo>
              </a:path>
            </a:pathLst>
          </a:custGeom>
          <a:noFill/>
          <a:ln w="78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5333050" y="2620138"/>
            <a:ext cx="82025" cy="524825"/>
          </a:xfrm>
          <a:custGeom>
            <a:avLst/>
            <a:gdLst/>
            <a:ahLst/>
            <a:cxnLst/>
            <a:rect l="l" t="t" r="r" b="b"/>
            <a:pathLst>
              <a:path w="3281" h="20993" extrusionOk="0">
                <a:moveTo>
                  <a:pt x="1" y="0"/>
                </a:moveTo>
                <a:lnTo>
                  <a:pt x="1" y="20993"/>
                </a:lnTo>
                <a:lnTo>
                  <a:pt x="3281" y="20993"/>
                </a:lnTo>
                <a:lnTo>
                  <a:pt x="3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6588075" y="901988"/>
            <a:ext cx="1185550" cy="340550"/>
          </a:xfrm>
          <a:custGeom>
            <a:avLst/>
            <a:gdLst/>
            <a:ahLst/>
            <a:cxnLst/>
            <a:rect l="l" t="t" r="r" b="b"/>
            <a:pathLst>
              <a:path w="47422" h="13622" extrusionOk="0">
                <a:moveTo>
                  <a:pt x="1625" y="1"/>
                </a:moveTo>
                <a:cubicBezTo>
                  <a:pt x="969" y="1"/>
                  <a:pt x="1" y="2875"/>
                  <a:pt x="1" y="6624"/>
                </a:cubicBezTo>
                <a:cubicBezTo>
                  <a:pt x="1" y="10372"/>
                  <a:pt x="907" y="13621"/>
                  <a:pt x="1563" y="13621"/>
                </a:cubicBezTo>
                <a:lnTo>
                  <a:pt x="47359" y="13621"/>
                </a:lnTo>
                <a:cubicBezTo>
                  <a:pt x="46703" y="13621"/>
                  <a:pt x="46172" y="10591"/>
                  <a:pt x="46172" y="6842"/>
                </a:cubicBezTo>
                <a:cubicBezTo>
                  <a:pt x="46172" y="3094"/>
                  <a:pt x="46703" y="63"/>
                  <a:pt x="47421" y="63"/>
                </a:cubicBezTo>
                <a:lnTo>
                  <a:pt x="1625" y="1"/>
                </a:lnTo>
                <a:close/>
              </a:path>
            </a:pathLst>
          </a:custGeom>
          <a:solidFill>
            <a:srgbClr val="9A9B9B"/>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8193750" y="918388"/>
            <a:ext cx="60150" cy="312425"/>
          </a:xfrm>
          <a:custGeom>
            <a:avLst/>
            <a:gdLst/>
            <a:ahLst/>
            <a:cxnLst/>
            <a:rect l="l" t="t" r="r" b="b"/>
            <a:pathLst>
              <a:path w="2406" h="12497" fill="none" extrusionOk="0">
                <a:moveTo>
                  <a:pt x="1" y="6155"/>
                </a:moveTo>
                <a:cubicBezTo>
                  <a:pt x="32" y="2750"/>
                  <a:pt x="563" y="1"/>
                  <a:pt x="1219" y="1"/>
                </a:cubicBezTo>
                <a:cubicBezTo>
                  <a:pt x="1875" y="1"/>
                  <a:pt x="2406" y="2750"/>
                  <a:pt x="2375" y="6155"/>
                </a:cubicBezTo>
                <a:cubicBezTo>
                  <a:pt x="2375" y="9591"/>
                  <a:pt x="1844" y="12496"/>
                  <a:pt x="1188" y="12465"/>
                </a:cubicBezTo>
                <a:cubicBezTo>
                  <a:pt x="532" y="12465"/>
                  <a:pt x="1" y="9560"/>
                  <a:pt x="1" y="6155"/>
                </a:cubicBezTo>
                <a:close/>
                <a:moveTo>
                  <a:pt x="1" y="6155"/>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7156625" y="915263"/>
            <a:ext cx="581075" cy="310075"/>
          </a:xfrm>
          <a:custGeom>
            <a:avLst/>
            <a:gdLst/>
            <a:ahLst/>
            <a:cxnLst/>
            <a:rect l="l" t="t" r="r" b="b"/>
            <a:pathLst>
              <a:path w="23243" h="12403" extrusionOk="0">
                <a:moveTo>
                  <a:pt x="1188" y="1"/>
                </a:moveTo>
                <a:cubicBezTo>
                  <a:pt x="594" y="1"/>
                  <a:pt x="0" y="2750"/>
                  <a:pt x="0" y="6155"/>
                </a:cubicBezTo>
                <a:cubicBezTo>
                  <a:pt x="0" y="9591"/>
                  <a:pt x="532" y="12340"/>
                  <a:pt x="1125" y="12340"/>
                </a:cubicBezTo>
                <a:lnTo>
                  <a:pt x="23148" y="12403"/>
                </a:lnTo>
                <a:cubicBezTo>
                  <a:pt x="22555" y="12403"/>
                  <a:pt x="21961" y="9654"/>
                  <a:pt x="22055" y="6249"/>
                </a:cubicBezTo>
                <a:cubicBezTo>
                  <a:pt x="22055" y="2812"/>
                  <a:pt x="22555" y="63"/>
                  <a:pt x="23242" y="63"/>
                </a:cubicBezTo>
                <a:lnTo>
                  <a:pt x="1188"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7156625" y="912163"/>
            <a:ext cx="581075" cy="321000"/>
          </a:xfrm>
          <a:custGeom>
            <a:avLst/>
            <a:gdLst/>
            <a:ahLst/>
            <a:cxnLst/>
            <a:rect l="l" t="t" r="r" b="b"/>
            <a:pathLst>
              <a:path w="23243" h="12840" fill="none" extrusionOk="0">
                <a:moveTo>
                  <a:pt x="1188" y="0"/>
                </a:moveTo>
                <a:cubicBezTo>
                  <a:pt x="594" y="0"/>
                  <a:pt x="0" y="2843"/>
                  <a:pt x="0" y="6404"/>
                </a:cubicBezTo>
                <a:cubicBezTo>
                  <a:pt x="0" y="9934"/>
                  <a:pt x="532" y="12777"/>
                  <a:pt x="1125" y="12777"/>
                </a:cubicBezTo>
                <a:lnTo>
                  <a:pt x="23148" y="12839"/>
                </a:lnTo>
                <a:cubicBezTo>
                  <a:pt x="22555" y="12839"/>
                  <a:pt x="21961" y="9996"/>
                  <a:pt x="22055" y="6466"/>
                </a:cubicBezTo>
                <a:cubicBezTo>
                  <a:pt x="22055" y="2905"/>
                  <a:pt x="22555" y="94"/>
                  <a:pt x="23242" y="94"/>
                </a:cubicBezTo>
                <a:close/>
                <a:moveTo>
                  <a:pt x="1188"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6677900" y="904338"/>
            <a:ext cx="652900" cy="156225"/>
          </a:xfrm>
          <a:custGeom>
            <a:avLst/>
            <a:gdLst/>
            <a:ahLst/>
            <a:cxnLst/>
            <a:rect l="l" t="t" r="r" b="b"/>
            <a:pathLst>
              <a:path w="26116" h="6249" fill="none" extrusionOk="0">
                <a:moveTo>
                  <a:pt x="26116" y="63"/>
                </a:moveTo>
                <a:cubicBezTo>
                  <a:pt x="25522" y="63"/>
                  <a:pt x="24960" y="2812"/>
                  <a:pt x="24960" y="6248"/>
                </a:cubicBezTo>
                <a:moveTo>
                  <a:pt x="24429" y="63"/>
                </a:moveTo>
                <a:cubicBezTo>
                  <a:pt x="23960" y="63"/>
                  <a:pt x="23554" y="1375"/>
                  <a:pt x="23429" y="3343"/>
                </a:cubicBezTo>
                <a:moveTo>
                  <a:pt x="22773" y="63"/>
                </a:moveTo>
                <a:cubicBezTo>
                  <a:pt x="22180" y="63"/>
                  <a:pt x="21586" y="2812"/>
                  <a:pt x="21586" y="6248"/>
                </a:cubicBezTo>
                <a:moveTo>
                  <a:pt x="21117" y="1"/>
                </a:moveTo>
                <a:cubicBezTo>
                  <a:pt x="20680" y="1"/>
                  <a:pt x="20274" y="1313"/>
                  <a:pt x="20149" y="3281"/>
                </a:cubicBezTo>
                <a:moveTo>
                  <a:pt x="19431" y="1"/>
                </a:moveTo>
                <a:cubicBezTo>
                  <a:pt x="18837" y="1"/>
                  <a:pt x="18244" y="2750"/>
                  <a:pt x="18244" y="6186"/>
                </a:cubicBezTo>
                <a:moveTo>
                  <a:pt x="17712" y="1"/>
                </a:moveTo>
                <a:cubicBezTo>
                  <a:pt x="17244" y="1"/>
                  <a:pt x="16869" y="1313"/>
                  <a:pt x="16713" y="3281"/>
                </a:cubicBezTo>
                <a:moveTo>
                  <a:pt x="16057" y="1"/>
                </a:moveTo>
                <a:cubicBezTo>
                  <a:pt x="15463" y="1"/>
                  <a:pt x="14870" y="2750"/>
                  <a:pt x="14870" y="6186"/>
                </a:cubicBezTo>
                <a:moveTo>
                  <a:pt x="14339" y="1"/>
                </a:moveTo>
                <a:cubicBezTo>
                  <a:pt x="13901" y="1"/>
                  <a:pt x="13495" y="1313"/>
                  <a:pt x="13370" y="3281"/>
                </a:cubicBezTo>
                <a:moveTo>
                  <a:pt x="12714" y="1"/>
                </a:moveTo>
                <a:cubicBezTo>
                  <a:pt x="12121" y="1"/>
                  <a:pt x="11527" y="2750"/>
                  <a:pt x="11527" y="6186"/>
                </a:cubicBezTo>
                <a:moveTo>
                  <a:pt x="11059" y="1"/>
                </a:moveTo>
                <a:cubicBezTo>
                  <a:pt x="10590" y="1"/>
                  <a:pt x="10215" y="1313"/>
                  <a:pt x="10090" y="3281"/>
                </a:cubicBezTo>
                <a:moveTo>
                  <a:pt x="9340" y="1"/>
                </a:moveTo>
                <a:cubicBezTo>
                  <a:pt x="8747" y="1"/>
                  <a:pt x="8185" y="2750"/>
                  <a:pt x="8185" y="6186"/>
                </a:cubicBezTo>
                <a:moveTo>
                  <a:pt x="7716" y="1"/>
                </a:moveTo>
                <a:cubicBezTo>
                  <a:pt x="7247" y="1"/>
                  <a:pt x="6841" y="1313"/>
                  <a:pt x="6716" y="3281"/>
                </a:cubicBezTo>
                <a:moveTo>
                  <a:pt x="5998" y="1"/>
                </a:moveTo>
                <a:cubicBezTo>
                  <a:pt x="5404" y="1"/>
                  <a:pt x="4811" y="2750"/>
                  <a:pt x="4811" y="6186"/>
                </a:cubicBezTo>
                <a:moveTo>
                  <a:pt x="4280" y="1"/>
                </a:moveTo>
                <a:cubicBezTo>
                  <a:pt x="3842" y="1"/>
                  <a:pt x="3436" y="1313"/>
                  <a:pt x="3311" y="3281"/>
                </a:cubicBezTo>
                <a:moveTo>
                  <a:pt x="2655" y="1"/>
                </a:moveTo>
                <a:cubicBezTo>
                  <a:pt x="2062" y="1"/>
                  <a:pt x="1468" y="2750"/>
                  <a:pt x="1468" y="6186"/>
                </a:cubicBezTo>
                <a:moveTo>
                  <a:pt x="1000" y="1"/>
                </a:moveTo>
                <a:cubicBezTo>
                  <a:pt x="531" y="1"/>
                  <a:pt x="156" y="1313"/>
                  <a:pt x="0" y="3281"/>
                </a:cubicBezTo>
              </a:path>
            </a:pathLst>
          </a:custGeom>
          <a:noFill/>
          <a:ln w="10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8214050" y="961363"/>
            <a:ext cx="5500" cy="1575"/>
          </a:xfrm>
          <a:custGeom>
            <a:avLst/>
            <a:gdLst/>
            <a:ahLst/>
            <a:cxnLst/>
            <a:rect l="l" t="t" r="r" b="b"/>
            <a:pathLst>
              <a:path w="220" h="63" extrusionOk="0">
                <a:moveTo>
                  <a:pt x="1" y="0"/>
                </a:moveTo>
                <a:lnTo>
                  <a:pt x="219" y="63"/>
                </a:lnTo>
                <a:cubicBezTo>
                  <a:pt x="126" y="0"/>
                  <a:pt x="6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8214050" y="961363"/>
            <a:ext cx="5500" cy="1575"/>
          </a:xfrm>
          <a:custGeom>
            <a:avLst/>
            <a:gdLst/>
            <a:ahLst/>
            <a:cxnLst/>
            <a:rect l="l" t="t" r="r" b="b"/>
            <a:pathLst>
              <a:path w="220" h="63" fill="none" extrusionOk="0">
                <a:moveTo>
                  <a:pt x="1" y="0"/>
                </a:moveTo>
                <a:cubicBezTo>
                  <a:pt x="63" y="0"/>
                  <a:pt x="126" y="0"/>
                  <a:pt x="219" y="63"/>
                </a:cubicBezTo>
                <a:close/>
                <a:moveTo>
                  <a:pt x="1"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8199225" y="962913"/>
            <a:ext cx="245250" cy="223375"/>
          </a:xfrm>
          <a:custGeom>
            <a:avLst/>
            <a:gdLst/>
            <a:ahLst/>
            <a:cxnLst/>
            <a:rect l="l" t="t" r="r" b="b"/>
            <a:pathLst>
              <a:path w="9810" h="8935" extrusionOk="0">
                <a:moveTo>
                  <a:pt x="812" y="1"/>
                </a:moveTo>
                <a:cubicBezTo>
                  <a:pt x="281" y="1"/>
                  <a:pt x="0" y="1844"/>
                  <a:pt x="0" y="4405"/>
                </a:cubicBezTo>
                <a:cubicBezTo>
                  <a:pt x="0" y="6623"/>
                  <a:pt x="219" y="8529"/>
                  <a:pt x="531" y="8935"/>
                </a:cubicBezTo>
                <a:cubicBezTo>
                  <a:pt x="594" y="8935"/>
                  <a:pt x="1062" y="8872"/>
                  <a:pt x="3093" y="8466"/>
                </a:cubicBezTo>
                <a:cubicBezTo>
                  <a:pt x="3908" y="8354"/>
                  <a:pt x="4839" y="8314"/>
                  <a:pt x="5742" y="8314"/>
                </a:cubicBezTo>
                <a:cubicBezTo>
                  <a:pt x="7850" y="8314"/>
                  <a:pt x="9809" y="8529"/>
                  <a:pt x="9809" y="8529"/>
                </a:cubicBezTo>
                <a:lnTo>
                  <a:pt x="9809" y="438"/>
                </a:lnTo>
                <a:cubicBezTo>
                  <a:pt x="9809" y="438"/>
                  <a:pt x="8032" y="646"/>
                  <a:pt x="6061" y="646"/>
                </a:cubicBezTo>
                <a:cubicBezTo>
                  <a:pt x="5075" y="646"/>
                  <a:pt x="4040" y="594"/>
                  <a:pt x="3155" y="438"/>
                </a:cubicBezTo>
                <a:cubicBezTo>
                  <a:pt x="937" y="63"/>
                  <a:pt x="3280" y="438"/>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8199225" y="962913"/>
            <a:ext cx="245250" cy="223375"/>
          </a:xfrm>
          <a:custGeom>
            <a:avLst/>
            <a:gdLst/>
            <a:ahLst/>
            <a:cxnLst/>
            <a:rect l="l" t="t" r="r" b="b"/>
            <a:pathLst>
              <a:path w="9810" h="8935" fill="none" extrusionOk="0">
                <a:moveTo>
                  <a:pt x="9809" y="8529"/>
                </a:moveTo>
                <a:lnTo>
                  <a:pt x="9809" y="438"/>
                </a:lnTo>
                <a:cubicBezTo>
                  <a:pt x="9809" y="438"/>
                  <a:pt x="5811" y="906"/>
                  <a:pt x="3155" y="438"/>
                </a:cubicBezTo>
                <a:cubicBezTo>
                  <a:pt x="937" y="63"/>
                  <a:pt x="3280" y="438"/>
                  <a:pt x="812" y="1"/>
                </a:cubicBezTo>
                <a:cubicBezTo>
                  <a:pt x="281" y="1"/>
                  <a:pt x="0" y="1844"/>
                  <a:pt x="0" y="4405"/>
                </a:cubicBezTo>
                <a:cubicBezTo>
                  <a:pt x="0" y="6623"/>
                  <a:pt x="219" y="8529"/>
                  <a:pt x="531" y="8935"/>
                </a:cubicBezTo>
                <a:cubicBezTo>
                  <a:pt x="594" y="8935"/>
                  <a:pt x="1062" y="8872"/>
                  <a:pt x="3093" y="8466"/>
                </a:cubicBezTo>
                <a:cubicBezTo>
                  <a:pt x="5811" y="8091"/>
                  <a:pt x="9809" y="8529"/>
                  <a:pt x="9809" y="8529"/>
                </a:cubicBezTo>
                <a:close/>
                <a:moveTo>
                  <a:pt x="9809" y="8529"/>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8214050" y="1186263"/>
            <a:ext cx="1600" cy="25"/>
          </a:xfrm>
          <a:custGeom>
            <a:avLst/>
            <a:gdLst/>
            <a:ahLst/>
            <a:cxnLst/>
            <a:rect l="l" t="t" r="r" b="b"/>
            <a:pathLst>
              <a:path w="64" h="1" fill="none" extrusionOk="0">
                <a:moveTo>
                  <a:pt x="63" y="1"/>
                </a:moveTo>
                <a:cubicBezTo>
                  <a:pt x="1" y="1"/>
                  <a:pt x="1" y="1"/>
                  <a:pt x="63" y="1"/>
                </a:cubicBezTo>
                <a:close/>
                <a:moveTo>
                  <a:pt x="63"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8215625" y="1186263"/>
            <a:ext cx="3925" cy="1600"/>
          </a:xfrm>
          <a:custGeom>
            <a:avLst/>
            <a:gdLst/>
            <a:ahLst/>
            <a:cxnLst/>
            <a:rect l="l" t="t" r="r" b="b"/>
            <a:pathLst>
              <a:path w="157" h="64" extrusionOk="0">
                <a:moveTo>
                  <a:pt x="0" y="1"/>
                </a:moveTo>
                <a:lnTo>
                  <a:pt x="0" y="1"/>
                </a:lnTo>
                <a:cubicBezTo>
                  <a:pt x="63" y="63"/>
                  <a:pt x="63" y="63"/>
                  <a:pt x="156" y="6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8215625" y="1186263"/>
            <a:ext cx="3925" cy="1600"/>
          </a:xfrm>
          <a:custGeom>
            <a:avLst/>
            <a:gdLst/>
            <a:ahLst/>
            <a:cxnLst/>
            <a:rect l="l" t="t" r="r" b="b"/>
            <a:pathLst>
              <a:path w="157" h="64" fill="none" extrusionOk="0">
                <a:moveTo>
                  <a:pt x="0" y="1"/>
                </a:moveTo>
                <a:cubicBezTo>
                  <a:pt x="63" y="63"/>
                  <a:pt x="63" y="63"/>
                  <a:pt x="156" y="63"/>
                </a:cubicBezTo>
                <a:close/>
                <a:moveTo>
                  <a:pt x="0"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8496775" y="913713"/>
            <a:ext cx="63275" cy="355375"/>
          </a:xfrm>
          <a:custGeom>
            <a:avLst/>
            <a:gdLst/>
            <a:ahLst/>
            <a:cxnLst/>
            <a:rect l="l" t="t" r="r" b="b"/>
            <a:pathLst>
              <a:path w="2531" h="14215" extrusionOk="0">
                <a:moveTo>
                  <a:pt x="1312" y="0"/>
                </a:moveTo>
                <a:cubicBezTo>
                  <a:pt x="594" y="0"/>
                  <a:pt x="31" y="3187"/>
                  <a:pt x="31" y="7123"/>
                </a:cubicBezTo>
                <a:cubicBezTo>
                  <a:pt x="0" y="11028"/>
                  <a:pt x="563" y="14214"/>
                  <a:pt x="1250" y="14214"/>
                </a:cubicBezTo>
                <a:cubicBezTo>
                  <a:pt x="1937" y="14214"/>
                  <a:pt x="2499" y="11028"/>
                  <a:pt x="2531" y="7123"/>
                </a:cubicBezTo>
                <a:cubicBezTo>
                  <a:pt x="2531" y="3187"/>
                  <a:pt x="2000" y="0"/>
                  <a:pt x="1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8496775" y="913713"/>
            <a:ext cx="63275" cy="355375"/>
          </a:xfrm>
          <a:custGeom>
            <a:avLst/>
            <a:gdLst/>
            <a:ahLst/>
            <a:cxnLst/>
            <a:rect l="l" t="t" r="r" b="b"/>
            <a:pathLst>
              <a:path w="2531" h="14215" fill="none" extrusionOk="0">
                <a:moveTo>
                  <a:pt x="1312" y="0"/>
                </a:moveTo>
                <a:cubicBezTo>
                  <a:pt x="594" y="0"/>
                  <a:pt x="31" y="3187"/>
                  <a:pt x="31" y="7123"/>
                </a:cubicBezTo>
                <a:cubicBezTo>
                  <a:pt x="0" y="11028"/>
                  <a:pt x="563" y="14214"/>
                  <a:pt x="1250" y="14214"/>
                </a:cubicBezTo>
                <a:cubicBezTo>
                  <a:pt x="1937" y="14214"/>
                  <a:pt x="2499" y="11028"/>
                  <a:pt x="2531" y="7123"/>
                </a:cubicBezTo>
                <a:cubicBezTo>
                  <a:pt x="2531" y="3187"/>
                  <a:pt x="2000" y="0"/>
                  <a:pt x="1312" y="0"/>
                </a:cubicBezTo>
                <a:close/>
                <a:moveTo>
                  <a:pt x="1312"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8436625" y="894963"/>
            <a:ext cx="92975" cy="388000"/>
          </a:xfrm>
          <a:custGeom>
            <a:avLst/>
            <a:gdLst/>
            <a:ahLst/>
            <a:cxnLst/>
            <a:rect l="l" t="t" r="r" b="b"/>
            <a:pathLst>
              <a:path w="3719" h="15520" extrusionOk="0">
                <a:moveTo>
                  <a:pt x="2625" y="1"/>
                </a:moveTo>
                <a:cubicBezTo>
                  <a:pt x="1500" y="1"/>
                  <a:pt x="1094" y="594"/>
                  <a:pt x="1094" y="594"/>
                </a:cubicBezTo>
                <a:cubicBezTo>
                  <a:pt x="376" y="1781"/>
                  <a:pt x="1" y="3812"/>
                  <a:pt x="1" y="7717"/>
                </a:cubicBezTo>
                <a:cubicBezTo>
                  <a:pt x="1" y="11590"/>
                  <a:pt x="251" y="13027"/>
                  <a:pt x="907" y="14339"/>
                </a:cubicBezTo>
                <a:cubicBezTo>
                  <a:pt x="907" y="14339"/>
                  <a:pt x="1219" y="15214"/>
                  <a:pt x="2156" y="15464"/>
                </a:cubicBezTo>
                <a:cubicBezTo>
                  <a:pt x="2295" y="15503"/>
                  <a:pt x="2424" y="15520"/>
                  <a:pt x="2543" y="15520"/>
                </a:cubicBezTo>
                <a:cubicBezTo>
                  <a:pt x="3285" y="15520"/>
                  <a:pt x="3656" y="14870"/>
                  <a:pt x="3656" y="14870"/>
                </a:cubicBezTo>
                <a:cubicBezTo>
                  <a:pt x="2937" y="14870"/>
                  <a:pt x="2406" y="11715"/>
                  <a:pt x="2406" y="7779"/>
                </a:cubicBezTo>
                <a:cubicBezTo>
                  <a:pt x="2406" y="3906"/>
                  <a:pt x="3000" y="657"/>
                  <a:pt x="3718" y="657"/>
                </a:cubicBezTo>
                <a:cubicBezTo>
                  <a:pt x="3718" y="657"/>
                  <a:pt x="3718" y="1"/>
                  <a:pt x="2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8436625" y="894963"/>
            <a:ext cx="92975" cy="393650"/>
          </a:xfrm>
          <a:custGeom>
            <a:avLst/>
            <a:gdLst/>
            <a:ahLst/>
            <a:cxnLst/>
            <a:rect l="l" t="t" r="r" b="b"/>
            <a:pathLst>
              <a:path w="3719" h="15746" fill="none" extrusionOk="0">
                <a:moveTo>
                  <a:pt x="3656" y="14870"/>
                </a:moveTo>
                <a:cubicBezTo>
                  <a:pt x="2937" y="14870"/>
                  <a:pt x="2406" y="11715"/>
                  <a:pt x="2406" y="7779"/>
                </a:cubicBezTo>
                <a:cubicBezTo>
                  <a:pt x="2406" y="3906"/>
                  <a:pt x="3000" y="657"/>
                  <a:pt x="3718" y="657"/>
                </a:cubicBezTo>
                <a:cubicBezTo>
                  <a:pt x="3718" y="657"/>
                  <a:pt x="3718" y="1"/>
                  <a:pt x="2625" y="1"/>
                </a:cubicBezTo>
                <a:cubicBezTo>
                  <a:pt x="1500" y="1"/>
                  <a:pt x="1094" y="594"/>
                  <a:pt x="1094" y="594"/>
                </a:cubicBezTo>
                <a:cubicBezTo>
                  <a:pt x="376" y="1781"/>
                  <a:pt x="1" y="3812"/>
                  <a:pt x="1" y="7717"/>
                </a:cubicBezTo>
                <a:cubicBezTo>
                  <a:pt x="1" y="11590"/>
                  <a:pt x="251" y="13027"/>
                  <a:pt x="907" y="14339"/>
                </a:cubicBezTo>
                <a:cubicBezTo>
                  <a:pt x="907" y="14339"/>
                  <a:pt x="1219" y="15214"/>
                  <a:pt x="2156" y="15464"/>
                </a:cubicBezTo>
                <a:cubicBezTo>
                  <a:pt x="3156" y="15745"/>
                  <a:pt x="3656" y="14870"/>
                  <a:pt x="3656" y="14870"/>
                </a:cubicBezTo>
                <a:close/>
                <a:moveTo>
                  <a:pt x="3656" y="1487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a:off x="7770475" y="852013"/>
            <a:ext cx="82800" cy="454550"/>
          </a:xfrm>
          <a:custGeom>
            <a:avLst/>
            <a:gdLst/>
            <a:ahLst/>
            <a:cxnLst/>
            <a:rect l="l" t="t" r="r" b="b"/>
            <a:pathLst>
              <a:path w="3312" h="18182" fill="none" extrusionOk="0">
                <a:moveTo>
                  <a:pt x="1687" y="1"/>
                </a:moveTo>
                <a:cubicBezTo>
                  <a:pt x="781" y="1"/>
                  <a:pt x="31" y="4062"/>
                  <a:pt x="0" y="9091"/>
                </a:cubicBezTo>
                <a:cubicBezTo>
                  <a:pt x="0" y="14089"/>
                  <a:pt x="719" y="18150"/>
                  <a:pt x="1625" y="18182"/>
                </a:cubicBezTo>
                <a:cubicBezTo>
                  <a:pt x="2530" y="18182"/>
                  <a:pt x="3280" y="14121"/>
                  <a:pt x="3311" y="9091"/>
                </a:cubicBezTo>
                <a:cubicBezTo>
                  <a:pt x="3311" y="4093"/>
                  <a:pt x="2593" y="1"/>
                  <a:pt x="1687" y="1"/>
                </a:cubicBezTo>
                <a:close/>
                <a:moveTo>
                  <a:pt x="1687"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a:off x="7693150" y="829363"/>
            <a:ext cx="119525" cy="498300"/>
          </a:xfrm>
          <a:custGeom>
            <a:avLst/>
            <a:gdLst/>
            <a:ahLst/>
            <a:cxnLst/>
            <a:rect l="l" t="t" r="r" b="b"/>
            <a:pathLst>
              <a:path w="4781" h="19932" extrusionOk="0">
                <a:moveTo>
                  <a:pt x="3343" y="1"/>
                </a:moveTo>
                <a:cubicBezTo>
                  <a:pt x="1906" y="1"/>
                  <a:pt x="1437" y="782"/>
                  <a:pt x="1437" y="782"/>
                </a:cubicBezTo>
                <a:cubicBezTo>
                  <a:pt x="500" y="2312"/>
                  <a:pt x="1" y="4936"/>
                  <a:pt x="1" y="9935"/>
                </a:cubicBezTo>
                <a:cubicBezTo>
                  <a:pt x="1" y="14933"/>
                  <a:pt x="375" y="16776"/>
                  <a:pt x="1188" y="18432"/>
                </a:cubicBezTo>
                <a:cubicBezTo>
                  <a:pt x="1188" y="18432"/>
                  <a:pt x="1625" y="19619"/>
                  <a:pt x="2812" y="19869"/>
                </a:cubicBezTo>
                <a:cubicBezTo>
                  <a:pt x="2970" y="19912"/>
                  <a:pt x="3118" y="19931"/>
                  <a:pt x="3257" y="19931"/>
                </a:cubicBezTo>
                <a:cubicBezTo>
                  <a:pt x="4217" y="19931"/>
                  <a:pt x="4718" y="19025"/>
                  <a:pt x="4718" y="19025"/>
                </a:cubicBezTo>
                <a:cubicBezTo>
                  <a:pt x="3812" y="19025"/>
                  <a:pt x="3093" y="14995"/>
                  <a:pt x="3093" y="9935"/>
                </a:cubicBezTo>
                <a:cubicBezTo>
                  <a:pt x="3093" y="4874"/>
                  <a:pt x="3874" y="844"/>
                  <a:pt x="4780" y="844"/>
                </a:cubicBezTo>
                <a:cubicBezTo>
                  <a:pt x="4780" y="844"/>
                  <a:pt x="4780" y="1"/>
                  <a:pt x="3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a:off x="7693150" y="829363"/>
            <a:ext cx="119525" cy="505325"/>
          </a:xfrm>
          <a:custGeom>
            <a:avLst/>
            <a:gdLst/>
            <a:ahLst/>
            <a:cxnLst/>
            <a:rect l="l" t="t" r="r" b="b"/>
            <a:pathLst>
              <a:path w="4781" h="20213" fill="none" extrusionOk="0">
                <a:moveTo>
                  <a:pt x="4718" y="19025"/>
                </a:moveTo>
                <a:cubicBezTo>
                  <a:pt x="3812" y="19025"/>
                  <a:pt x="3093" y="14995"/>
                  <a:pt x="3093" y="9935"/>
                </a:cubicBezTo>
                <a:cubicBezTo>
                  <a:pt x="3093" y="4874"/>
                  <a:pt x="3874" y="844"/>
                  <a:pt x="4780" y="844"/>
                </a:cubicBezTo>
                <a:cubicBezTo>
                  <a:pt x="4780" y="844"/>
                  <a:pt x="4780" y="1"/>
                  <a:pt x="3343" y="1"/>
                </a:cubicBezTo>
                <a:cubicBezTo>
                  <a:pt x="1906" y="1"/>
                  <a:pt x="1437" y="782"/>
                  <a:pt x="1437" y="782"/>
                </a:cubicBezTo>
                <a:cubicBezTo>
                  <a:pt x="500" y="2312"/>
                  <a:pt x="1" y="4936"/>
                  <a:pt x="1" y="9935"/>
                </a:cubicBezTo>
                <a:cubicBezTo>
                  <a:pt x="1" y="14933"/>
                  <a:pt x="375" y="16776"/>
                  <a:pt x="1188" y="18432"/>
                </a:cubicBezTo>
                <a:cubicBezTo>
                  <a:pt x="1188" y="18432"/>
                  <a:pt x="1625" y="19619"/>
                  <a:pt x="2812" y="19869"/>
                </a:cubicBezTo>
                <a:cubicBezTo>
                  <a:pt x="4062" y="20212"/>
                  <a:pt x="4718" y="19025"/>
                  <a:pt x="4718" y="19025"/>
                </a:cubicBezTo>
                <a:close/>
                <a:moveTo>
                  <a:pt x="4718" y="19025"/>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a:off x="7791550" y="916838"/>
            <a:ext cx="431125" cy="310850"/>
          </a:xfrm>
          <a:custGeom>
            <a:avLst/>
            <a:gdLst/>
            <a:ahLst/>
            <a:cxnLst/>
            <a:rect l="l" t="t" r="r" b="b"/>
            <a:pathLst>
              <a:path w="17245" h="12434" extrusionOk="0">
                <a:moveTo>
                  <a:pt x="1188" y="0"/>
                </a:moveTo>
                <a:cubicBezTo>
                  <a:pt x="594" y="0"/>
                  <a:pt x="1" y="2749"/>
                  <a:pt x="1" y="6186"/>
                </a:cubicBezTo>
                <a:cubicBezTo>
                  <a:pt x="1" y="9591"/>
                  <a:pt x="532" y="12340"/>
                  <a:pt x="1125" y="12340"/>
                </a:cubicBezTo>
                <a:lnTo>
                  <a:pt x="17180" y="12433"/>
                </a:lnTo>
                <a:lnTo>
                  <a:pt x="17180" y="12433"/>
                </a:lnTo>
                <a:cubicBezTo>
                  <a:pt x="16587" y="12427"/>
                  <a:pt x="15995" y="9649"/>
                  <a:pt x="16057" y="6248"/>
                </a:cubicBezTo>
                <a:cubicBezTo>
                  <a:pt x="16057" y="2812"/>
                  <a:pt x="16588" y="63"/>
                  <a:pt x="17244" y="63"/>
                </a:cubicBezTo>
                <a:lnTo>
                  <a:pt x="1188" y="0"/>
                </a:lnTo>
                <a:close/>
                <a:moveTo>
                  <a:pt x="17180" y="12433"/>
                </a:moveTo>
                <a:lnTo>
                  <a:pt x="17180" y="12433"/>
                </a:lnTo>
                <a:cubicBezTo>
                  <a:pt x="17181" y="12433"/>
                  <a:pt x="17181" y="12434"/>
                  <a:pt x="17182" y="12434"/>
                </a:cubicBezTo>
                <a:lnTo>
                  <a:pt x="17180" y="1243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7791550" y="918388"/>
            <a:ext cx="431125" cy="312425"/>
          </a:xfrm>
          <a:custGeom>
            <a:avLst/>
            <a:gdLst/>
            <a:ahLst/>
            <a:cxnLst/>
            <a:rect l="l" t="t" r="r" b="b"/>
            <a:pathLst>
              <a:path w="17245" h="12497" fill="none" extrusionOk="0">
                <a:moveTo>
                  <a:pt x="17244" y="1"/>
                </a:moveTo>
                <a:lnTo>
                  <a:pt x="1188" y="1"/>
                </a:lnTo>
                <a:cubicBezTo>
                  <a:pt x="594" y="1"/>
                  <a:pt x="1" y="2750"/>
                  <a:pt x="1" y="6186"/>
                </a:cubicBezTo>
                <a:cubicBezTo>
                  <a:pt x="1" y="9591"/>
                  <a:pt x="532" y="12496"/>
                  <a:pt x="1125" y="12496"/>
                </a:cubicBezTo>
                <a:lnTo>
                  <a:pt x="17182" y="12496"/>
                </a:lnTo>
                <a:cubicBezTo>
                  <a:pt x="16588" y="12496"/>
                  <a:pt x="15995" y="9654"/>
                  <a:pt x="16057" y="6249"/>
                </a:cubicBezTo>
                <a:cubicBezTo>
                  <a:pt x="16057" y="2812"/>
                  <a:pt x="16588" y="1"/>
                  <a:pt x="17244" y="1"/>
                </a:cubicBezTo>
                <a:close/>
                <a:moveTo>
                  <a:pt x="17244"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8214050" y="1186263"/>
            <a:ext cx="1600" cy="25"/>
          </a:xfrm>
          <a:custGeom>
            <a:avLst/>
            <a:gdLst/>
            <a:ahLst/>
            <a:cxnLst/>
            <a:rect l="l" t="t" r="r" b="b"/>
            <a:pathLst>
              <a:path w="64" h="1" fill="none" extrusionOk="0">
                <a:moveTo>
                  <a:pt x="63" y="1"/>
                </a:moveTo>
                <a:cubicBezTo>
                  <a:pt x="1" y="1"/>
                  <a:pt x="1" y="1"/>
                  <a:pt x="63" y="1"/>
                </a:cubicBezTo>
                <a:close/>
                <a:moveTo>
                  <a:pt x="63"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a:off x="8215625" y="1186263"/>
            <a:ext cx="3925" cy="1600"/>
          </a:xfrm>
          <a:custGeom>
            <a:avLst/>
            <a:gdLst/>
            <a:ahLst/>
            <a:cxnLst/>
            <a:rect l="l" t="t" r="r" b="b"/>
            <a:pathLst>
              <a:path w="157" h="64" extrusionOk="0">
                <a:moveTo>
                  <a:pt x="0" y="1"/>
                </a:moveTo>
                <a:lnTo>
                  <a:pt x="0" y="1"/>
                </a:lnTo>
                <a:cubicBezTo>
                  <a:pt x="63" y="63"/>
                  <a:pt x="63" y="63"/>
                  <a:pt x="156" y="6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8215625" y="1186263"/>
            <a:ext cx="3925" cy="1600"/>
          </a:xfrm>
          <a:custGeom>
            <a:avLst/>
            <a:gdLst/>
            <a:ahLst/>
            <a:cxnLst/>
            <a:rect l="l" t="t" r="r" b="b"/>
            <a:pathLst>
              <a:path w="157" h="64" fill="none" extrusionOk="0">
                <a:moveTo>
                  <a:pt x="0" y="1"/>
                </a:moveTo>
                <a:cubicBezTo>
                  <a:pt x="63" y="63"/>
                  <a:pt x="63" y="63"/>
                  <a:pt x="156" y="63"/>
                </a:cubicBezTo>
                <a:close/>
                <a:moveTo>
                  <a:pt x="0"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8200775" y="893413"/>
            <a:ext cx="358500" cy="393625"/>
          </a:xfrm>
          <a:custGeom>
            <a:avLst/>
            <a:gdLst/>
            <a:ahLst/>
            <a:cxnLst/>
            <a:rect l="l" t="t" r="r" b="b"/>
            <a:pathLst>
              <a:path w="14340" h="15745" fill="none" extrusionOk="0">
                <a:moveTo>
                  <a:pt x="10591" y="719"/>
                </a:moveTo>
                <a:cubicBezTo>
                  <a:pt x="10216" y="1250"/>
                  <a:pt x="9747" y="2125"/>
                  <a:pt x="9560" y="3218"/>
                </a:cubicBezTo>
                <a:cubicBezTo>
                  <a:pt x="9154" y="3280"/>
                  <a:pt x="5655" y="3624"/>
                  <a:pt x="3156" y="3155"/>
                </a:cubicBezTo>
                <a:cubicBezTo>
                  <a:pt x="938" y="2781"/>
                  <a:pt x="3312" y="3155"/>
                  <a:pt x="813" y="2718"/>
                </a:cubicBezTo>
                <a:cubicBezTo>
                  <a:pt x="282" y="2718"/>
                  <a:pt x="1" y="4561"/>
                  <a:pt x="1" y="7123"/>
                </a:cubicBezTo>
                <a:cubicBezTo>
                  <a:pt x="1" y="9341"/>
                  <a:pt x="219" y="11246"/>
                  <a:pt x="532" y="11652"/>
                </a:cubicBezTo>
                <a:cubicBezTo>
                  <a:pt x="594" y="11652"/>
                  <a:pt x="1063" y="11590"/>
                  <a:pt x="3093" y="11184"/>
                </a:cubicBezTo>
                <a:cubicBezTo>
                  <a:pt x="5343" y="10809"/>
                  <a:pt x="8435" y="11059"/>
                  <a:pt x="9216" y="11184"/>
                </a:cubicBezTo>
                <a:cubicBezTo>
                  <a:pt x="9435" y="12714"/>
                  <a:pt x="9872" y="13558"/>
                  <a:pt x="10278" y="14401"/>
                </a:cubicBezTo>
                <a:cubicBezTo>
                  <a:pt x="10278" y="14401"/>
                  <a:pt x="10591" y="15276"/>
                  <a:pt x="11528" y="15526"/>
                </a:cubicBezTo>
                <a:cubicBezTo>
                  <a:pt x="12434" y="15745"/>
                  <a:pt x="13027" y="14870"/>
                  <a:pt x="13027" y="14870"/>
                </a:cubicBezTo>
                <a:cubicBezTo>
                  <a:pt x="13746" y="14870"/>
                  <a:pt x="14339" y="11715"/>
                  <a:pt x="14339" y="7779"/>
                </a:cubicBezTo>
                <a:cubicBezTo>
                  <a:pt x="14339" y="3874"/>
                  <a:pt x="13840" y="656"/>
                  <a:pt x="13090" y="656"/>
                </a:cubicBezTo>
                <a:cubicBezTo>
                  <a:pt x="13090" y="656"/>
                  <a:pt x="13090" y="0"/>
                  <a:pt x="11996" y="0"/>
                </a:cubicBezTo>
                <a:cubicBezTo>
                  <a:pt x="10934" y="125"/>
                  <a:pt x="10591" y="719"/>
                  <a:pt x="10591" y="719"/>
                </a:cubicBezTo>
                <a:close/>
                <a:moveTo>
                  <a:pt x="10591" y="719"/>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5149275" y="2047688"/>
            <a:ext cx="486625" cy="561025"/>
          </a:xfrm>
          <a:custGeom>
            <a:avLst/>
            <a:gdLst/>
            <a:ahLst/>
            <a:cxnLst/>
            <a:rect l="l" t="t" r="r" b="b"/>
            <a:pathLst>
              <a:path w="19465" h="22441" extrusionOk="0">
                <a:moveTo>
                  <a:pt x="19441" y="0"/>
                </a:moveTo>
                <a:lnTo>
                  <a:pt x="19358" y="747"/>
                </a:lnTo>
                <a:lnTo>
                  <a:pt x="19358" y="747"/>
                </a:lnTo>
                <a:cubicBezTo>
                  <a:pt x="19464" y="465"/>
                  <a:pt x="19462" y="205"/>
                  <a:pt x="19441" y="0"/>
                </a:cubicBezTo>
                <a:close/>
                <a:moveTo>
                  <a:pt x="42" y="0"/>
                </a:moveTo>
                <a:cubicBezTo>
                  <a:pt x="1" y="273"/>
                  <a:pt x="9" y="585"/>
                  <a:pt x="144" y="905"/>
                </a:cubicBezTo>
                <a:lnTo>
                  <a:pt x="144" y="905"/>
                </a:lnTo>
                <a:lnTo>
                  <a:pt x="42" y="0"/>
                </a:lnTo>
                <a:close/>
                <a:moveTo>
                  <a:pt x="19358" y="747"/>
                </a:moveTo>
                <a:lnTo>
                  <a:pt x="19358" y="747"/>
                </a:lnTo>
                <a:cubicBezTo>
                  <a:pt x="18980" y="1758"/>
                  <a:pt x="17214" y="3058"/>
                  <a:pt x="9913" y="3155"/>
                </a:cubicBezTo>
                <a:cubicBezTo>
                  <a:pt x="9581" y="3161"/>
                  <a:pt x="9259" y="3164"/>
                  <a:pt x="8948" y="3164"/>
                </a:cubicBezTo>
                <a:cubicBezTo>
                  <a:pt x="2523" y="3164"/>
                  <a:pt x="601" y="1993"/>
                  <a:pt x="144" y="905"/>
                </a:cubicBezTo>
                <a:lnTo>
                  <a:pt x="144" y="905"/>
                </a:lnTo>
                <a:lnTo>
                  <a:pt x="2291" y="20024"/>
                </a:lnTo>
                <a:cubicBezTo>
                  <a:pt x="2112" y="20948"/>
                  <a:pt x="2701" y="22440"/>
                  <a:pt x="8911" y="22440"/>
                </a:cubicBezTo>
                <a:cubicBezTo>
                  <a:pt x="9211" y="22440"/>
                  <a:pt x="9524" y="22437"/>
                  <a:pt x="9851" y="22430"/>
                </a:cubicBezTo>
                <a:cubicBezTo>
                  <a:pt x="17036" y="22305"/>
                  <a:pt x="17286" y="20680"/>
                  <a:pt x="17223" y="20024"/>
                </a:cubicBezTo>
                <a:lnTo>
                  <a:pt x="19358" y="747"/>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5145625" y="2047688"/>
            <a:ext cx="492025" cy="564650"/>
          </a:xfrm>
          <a:custGeom>
            <a:avLst/>
            <a:gdLst/>
            <a:ahLst/>
            <a:cxnLst/>
            <a:rect l="l" t="t" r="r" b="b"/>
            <a:pathLst>
              <a:path w="19681" h="22586" fill="none" extrusionOk="0">
                <a:moveTo>
                  <a:pt x="188" y="0"/>
                </a:moveTo>
                <a:cubicBezTo>
                  <a:pt x="1" y="1250"/>
                  <a:pt x="844" y="3312"/>
                  <a:pt x="10059" y="3155"/>
                </a:cubicBezTo>
                <a:cubicBezTo>
                  <a:pt x="19400" y="3030"/>
                  <a:pt x="19681" y="937"/>
                  <a:pt x="19587" y="0"/>
                </a:cubicBezTo>
                <a:lnTo>
                  <a:pt x="17369" y="20024"/>
                </a:lnTo>
                <a:cubicBezTo>
                  <a:pt x="17432" y="20680"/>
                  <a:pt x="17182" y="22305"/>
                  <a:pt x="9997" y="22430"/>
                </a:cubicBezTo>
                <a:cubicBezTo>
                  <a:pt x="2906" y="22586"/>
                  <a:pt x="2250" y="20993"/>
                  <a:pt x="2437" y="20024"/>
                </a:cubicBezTo>
                <a:close/>
                <a:moveTo>
                  <a:pt x="188"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5142500" y="1960988"/>
            <a:ext cx="486575" cy="174200"/>
          </a:xfrm>
          <a:custGeom>
            <a:avLst/>
            <a:gdLst/>
            <a:ahLst/>
            <a:cxnLst/>
            <a:rect l="l" t="t" r="r" b="b"/>
            <a:pathLst>
              <a:path w="19463" h="6968" extrusionOk="0">
                <a:moveTo>
                  <a:pt x="9716" y="1"/>
                </a:moveTo>
                <a:cubicBezTo>
                  <a:pt x="4343" y="1"/>
                  <a:pt x="1" y="1563"/>
                  <a:pt x="1" y="3468"/>
                </a:cubicBezTo>
                <a:cubicBezTo>
                  <a:pt x="1" y="5405"/>
                  <a:pt x="4343" y="6967"/>
                  <a:pt x="9716" y="6967"/>
                </a:cubicBezTo>
                <a:cubicBezTo>
                  <a:pt x="15089" y="6967"/>
                  <a:pt x="19462" y="5405"/>
                  <a:pt x="19462" y="3468"/>
                </a:cubicBezTo>
                <a:cubicBezTo>
                  <a:pt x="19462" y="1563"/>
                  <a:pt x="15089" y="1"/>
                  <a:pt x="9716"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5263550" y="2005513"/>
            <a:ext cx="243700" cy="85150"/>
          </a:xfrm>
          <a:custGeom>
            <a:avLst/>
            <a:gdLst/>
            <a:ahLst/>
            <a:cxnLst/>
            <a:rect l="l" t="t" r="r" b="b"/>
            <a:pathLst>
              <a:path w="9748" h="3406" extrusionOk="0">
                <a:moveTo>
                  <a:pt x="4874" y="0"/>
                </a:moveTo>
                <a:cubicBezTo>
                  <a:pt x="2187" y="0"/>
                  <a:pt x="1" y="750"/>
                  <a:pt x="1" y="1687"/>
                </a:cubicBezTo>
                <a:cubicBezTo>
                  <a:pt x="1" y="2656"/>
                  <a:pt x="2187" y="3405"/>
                  <a:pt x="4874" y="3405"/>
                </a:cubicBezTo>
                <a:cubicBezTo>
                  <a:pt x="7560" y="3405"/>
                  <a:pt x="9747" y="2656"/>
                  <a:pt x="9747" y="1687"/>
                </a:cubicBezTo>
                <a:cubicBezTo>
                  <a:pt x="9747" y="750"/>
                  <a:pt x="7560" y="0"/>
                  <a:pt x="487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4822300" y="2750563"/>
            <a:ext cx="1137125" cy="1563525"/>
          </a:xfrm>
          <a:custGeom>
            <a:avLst/>
            <a:gdLst/>
            <a:ahLst/>
            <a:cxnLst/>
            <a:rect l="l" t="t" r="r" b="b"/>
            <a:pathLst>
              <a:path w="45485" h="62541" fill="none" extrusionOk="0">
                <a:moveTo>
                  <a:pt x="31427" y="0"/>
                </a:moveTo>
                <a:cubicBezTo>
                  <a:pt x="31427" y="0"/>
                  <a:pt x="44110" y="45921"/>
                  <a:pt x="44110" y="45953"/>
                </a:cubicBezTo>
                <a:cubicBezTo>
                  <a:pt x="45109" y="49545"/>
                  <a:pt x="45484" y="54137"/>
                  <a:pt x="42829" y="57136"/>
                </a:cubicBezTo>
                <a:cubicBezTo>
                  <a:pt x="41080" y="59073"/>
                  <a:pt x="38456" y="60135"/>
                  <a:pt x="35988" y="60822"/>
                </a:cubicBezTo>
                <a:cubicBezTo>
                  <a:pt x="31708" y="62041"/>
                  <a:pt x="27178" y="62415"/>
                  <a:pt x="22742" y="62540"/>
                </a:cubicBezTo>
                <a:cubicBezTo>
                  <a:pt x="17900" y="62384"/>
                  <a:pt x="12902" y="62009"/>
                  <a:pt x="8310" y="60479"/>
                </a:cubicBezTo>
                <a:cubicBezTo>
                  <a:pt x="6061" y="59698"/>
                  <a:pt x="3718" y="58604"/>
                  <a:pt x="2250" y="56667"/>
                </a:cubicBezTo>
                <a:cubicBezTo>
                  <a:pt x="1" y="53700"/>
                  <a:pt x="157" y="49326"/>
                  <a:pt x="1344" y="45953"/>
                </a:cubicBezTo>
                <a:lnTo>
                  <a:pt x="14058" y="0"/>
                </a:ln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5144075" y="2210913"/>
            <a:ext cx="496700" cy="549050"/>
          </a:xfrm>
          <a:custGeom>
            <a:avLst/>
            <a:gdLst/>
            <a:ahLst/>
            <a:cxnLst/>
            <a:rect l="l" t="t" r="r" b="b"/>
            <a:pathLst>
              <a:path w="19868" h="21962" fill="none" extrusionOk="0">
                <a:moveTo>
                  <a:pt x="1187" y="21836"/>
                </a:moveTo>
                <a:lnTo>
                  <a:pt x="0" y="0"/>
                </a:lnTo>
                <a:moveTo>
                  <a:pt x="19868" y="125"/>
                </a:moveTo>
                <a:lnTo>
                  <a:pt x="18400" y="21961"/>
                </a:lnTo>
              </a:path>
            </a:pathLst>
          </a:custGeom>
          <a:noFill/>
          <a:ln w="10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5094850" y="2021913"/>
            <a:ext cx="593575" cy="244475"/>
          </a:xfrm>
          <a:custGeom>
            <a:avLst/>
            <a:gdLst/>
            <a:ahLst/>
            <a:cxnLst/>
            <a:rect l="l" t="t" r="r" b="b"/>
            <a:pathLst>
              <a:path w="23743" h="9779" fill="none" extrusionOk="0">
                <a:moveTo>
                  <a:pt x="11965" y="63"/>
                </a:moveTo>
                <a:cubicBezTo>
                  <a:pt x="4531" y="0"/>
                  <a:pt x="63" y="1312"/>
                  <a:pt x="63" y="4468"/>
                </a:cubicBezTo>
                <a:cubicBezTo>
                  <a:pt x="1" y="7498"/>
                  <a:pt x="3875" y="9778"/>
                  <a:pt x="12028" y="9778"/>
                </a:cubicBezTo>
                <a:cubicBezTo>
                  <a:pt x="19994" y="9778"/>
                  <a:pt x="23618" y="7498"/>
                  <a:pt x="23742" y="4468"/>
                </a:cubicBezTo>
                <a:cubicBezTo>
                  <a:pt x="23742" y="969"/>
                  <a:pt x="18994" y="125"/>
                  <a:pt x="11965" y="63"/>
                </a:cubicBezTo>
                <a:close/>
                <a:moveTo>
                  <a:pt x="11965" y="63"/>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5144075" y="2103913"/>
            <a:ext cx="495150" cy="96875"/>
          </a:xfrm>
          <a:custGeom>
            <a:avLst/>
            <a:gdLst/>
            <a:ahLst/>
            <a:cxnLst/>
            <a:rect l="l" t="t" r="r" b="b"/>
            <a:pathLst>
              <a:path w="19806" h="3875" fill="none" extrusionOk="0">
                <a:moveTo>
                  <a:pt x="594" y="0"/>
                </a:moveTo>
                <a:cubicBezTo>
                  <a:pt x="375" y="125"/>
                  <a:pt x="187" y="250"/>
                  <a:pt x="187" y="407"/>
                </a:cubicBezTo>
                <a:cubicBezTo>
                  <a:pt x="0" y="1188"/>
                  <a:pt x="843" y="3874"/>
                  <a:pt x="10059" y="3874"/>
                </a:cubicBezTo>
                <a:cubicBezTo>
                  <a:pt x="19462" y="3812"/>
                  <a:pt x="19805" y="1000"/>
                  <a:pt x="19743" y="469"/>
                </a:cubicBezTo>
                <a:cubicBezTo>
                  <a:pt x="19743" y="344"/>
                  <a:pt x="19524" y="188"/>
                  <a:pt x="19399" y="63"/>
                </a:cubicBezTo>
              </a:path>
            </a:pathLst>
          </a:custGeom>
          <a:noFill/>
          <a:ln w="109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p:nvPr/>
        </p:nvSpPr>
        <p:spPr>
          <a:xfrm>
            <a:off x="5173750" y="2691213"/>
            <a:ext cx="431100" cy="57025"/>
          </a:xfrm>
          <a:custGeom>
            <a:avLst/>
            <a:gdLst/>
            <a:ahLst/>
            <a:cxnLst/>
            <a:rect l="l" t="t" r="r" b="b"/>
            <a:pathLst>
              <a:path w="17244" h="2281" fill="none" extrusionOk="0">
                <a:moveTo>
                  <a:pt x="17244" y="1999"/>
                </a:moveTo>
                <a:cubicBezTo>
                  <a:pt x="16994" y="812"/>
                  <a:pt x="13808" y="312"/>
                  <a:pt x="8684" y="125"/>
                </a:cubicBezTo>
                <a:cubicBezTo>
                  <a:pt x="3530" y="0"/>
                  <a:pt x="188" y="781"/>
                  <a:pt x="0" y="2280"/>
                </a:cubicBez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4"/>
          <p:cNvSpPr/>
          <p:nvPr/>
        </p:nvSpPr>
        <p:spPr>
          <a:xfrm>
            <a:off x="5173750" y="2044563"/>
            <a:ext cx="449075" cy="761475"/>
          </a:xfrm>
          <a:custGeom>
            <a:avLst/>
            <a:gdLst/>
            <a:ahLst/>
            <a:cxnLst/>
            <a:rect l="l" t="t" r="r" b="b"/>
            <a:pathLst>
              <a:path w="17963" h="30459" extrusionOk="0">
                <a:moveTo>
                  <a:pt x="7154" y="0"/>
                </a:moveTo>
                <a:cubicBezTo>
                  <a:pt x="7060" y="0"/>
                  <a:pt x="6966" y="94"/>
                  <a:pt x="6966" y="188"/>
                </a:cubicBezTo>
                <a:cubicBezTo>
                  <a:pt x="6966" y="313"/>
                  <a:pt x="7060" y="406"/>
                  <a:pt x="7154" y="406"/>
                </a:cubicBezTo>
                <a:cubicBezTo>
                  <a:pt x="7279" y="406"/>
                  <a:pt x="7372" y="313"/>
                  <a:pt x="7372" y="188"/>
                </a:cubicBezTo>
                <a:cubicBezTo>
                  <a:pt x="7372" y="94"/>
                  <a:pt x="7279" y="0"/>
                  <a:pt x="7154" y="0"/>
                </a:cubicBezTo>
                <a:close/>
                <a:moveTo>
                  <a:pt x="13339" y="594"/>
                </a:moveTo>
                <a:cubicBezTo>
                  <a:pt x="13245" y="594"/>
                  <a:pt x="13152" y="688"/>
                  <a:pt x="13152" y="781"/>
                </a:cubicBezTo>
                <a:cubicBezTo>
                  <a:pt x="13152" y="906"/>
                  <a:pt x="13245" y="1000"/>
                  <a:pt x="13339" y="1000"/>
                </a:cubicBezTo>
                <a:cubicBezTo>
                  <a:pt x="13464" y="1000"/>
                  <a:pt x="13527" y="906"/>
                  <a:pt x="13527" y="781"/>
                </a:cubicBezTo>
                <a:cubicBezTo>
                  <a:pt x="13527" y="688"/>
                  <a:pt x="13464" y="594"/>
                  <a:pt x="13339" y="594"/>
                </a:cubicBezTo>
                <a:close/>
                <a:moveTo>
                  <a:pt x="1500" y="875"/>
                </a:moveTo>
                <a:cubicBezTo>
                  <a:pt x="1406" y="875"/>
                  <a:pt x="1312" y="937"/>
                  <a:pt x="1312" y="1062"/>
                </a:cubicBezTo>
                <a:cubicBezTo>
                  <a:pt x="1312" y="1156"/>
                  <a:pt x="1406" y="1250"/>
                  <a:pt x="1500" y="1250"/>
                </a:cubicBezTo>
                <a:cubicBezTo>
                  <a:pt x="1625" y="1250"/>
                  <a:pt x="1687" y="1156"/>
                  <a:pt x="1687" y="1062"/>
                </a:cubicBezTo>
                <a:cubicBezTo>
                  <a:pt x="1687" y="937"/>
                  <a:pt x="1625" y="875"/>
                  <a:pt x="1500" y="875"/>
                </a:cubicBezTo>
                <a:close/>
                <a:moveTo>
                  <a:pt x="16494" y="937"/>
                </a:moveTo>
                <a:cubicBezTo>
                  <a:pt x="16369" y="937"/>
                  <a:pt x="16244" y="1031"/>
                  <a:pt x="16244" y="1187"/>
                </a:cubicBezTo>
                <a:cubicBezTo>
                  <a:pt x="16244" y="1344"/>
                  <a:pt x="16369" y="1437"/>
                  <a:pt x="16494" y="1437"/>
                </a:cubicBezTo>
                <a:cubicBezTo>
                  <a:pt x="16650" y="1437"/>
                  <a:pt x="16775" y="1344"/>
                  <a:pt x="16775" y="1187"/>
                </a:cubicBezTo>
                <a:cubicBezTo>
                  <a:pt x="16775" y="1031"/>
                  <a:pt x="16650" y="937"/>
                  <a:pt x="16494" y="937"/>
                </a:cubicBezTo>
                <a:close/>
                <a:moveTo>
                  <a:pt x="2874" y="8966"/>
                </a:moveTo>
                <a:cubicBezTo>
                  <a:pt x="2624" y="8966"/>
                  <a:pt x="2437" y="9153"/>
                  <a:pt x="2437" y="9403"/>
                </a:cubicBezTo>
                <a:cubicBezTo>
                  <a:pt x="2437" y="9653"/>
                  <a:pt x="2624" y="9872"/>
                  <a:pt x="2874" y="9872"/>
                </a:cubicBezTo>
                <a:cubicBezTo>
                  <a:pt x="3124" y="9872"/>
                  <a:pt x="3343" y="9653"/>
                  <a:pt x="3343" y="9403"/>
                </a:cubicBezTo>
                <a:cubicBezTo>
                  <a:pt x="3343" y="9153"/>
                  <a:pt x="3124" y="8966"/>
                  <a:pt x="2874" y="8966"/>
                </a:cubicBezTo>
                <a:close/>
                <a:moveTo>
                  <a:pt x="15370" y="9466"/>
                </a:moveTo>
                <a:cubicBezTo>
                  <a:pt x="15276" y="9466"/>
                  <a:pt x="15182" y="9559"/>
                  <a:pt x="15182" y="9684"/>
                </a:cubicBezTo>
                <a:cubicBezTo>
                  <a:pt x="15182" y="9778"/>
                  <a:pt x="15276" y="9872"/>
                  <a:pt x="15370" y="9872"/>
                </a:cubicBezTo>
                <a:cubicBezTo>
                  <a:pt x="15495" y="9872"/>
                  <a:pt x="15588" y="9778"/>
                  <a:pt x="15588" y="9684"/>
                </a:cubicBezTo>
                <a:cubicBezTo>
                  <a:pt x="15588" y="9559"/>
                  <a:pt x="15495" y="9466"/>
                  <a:pt x="15370" y="9466"/>
                </a:cubicBezTo>
                <a:close/>
                <a:moveTo>
                  <a:pt x="6685" y="9872"/>
                </a:moveTo>
                <a:cubicBezTo>
                  <a:pt x="6560" y="9872"/>
                  <a:pt x="6435" y="9997"/>
                  <a:pt x="6435" y="10153"/>
                </a:cubicBezTo>
                <a:cubicBezTo>
                  <a:pt x="6435" y="10278"/>
                  <a:pt x="6560" y="10403"/>
                  <a:pt x="6685" y="10403"/>
                </a:cubicBezTo>
                <a:cubicBezTo>
                  <a:pt x="6841" y="10403"/>
                  <a:pt x="6966" y="10278"/>
                  <a:pt x="6966" y="10153"/>
                </a:cubicBezTo>
                <a:cubicBezTo>
                  <a:pt x="6966" y="9997"/>
                  <a:pt x="6841" y="9872"/>
                  <a:pt x="6685" y="9872"/>
                </a:cubicBezTo>
                <a:close/>
                <a:moveTo>
                  <a:pt x="8997" y="10465"/>
                </a:moveTo>
                <a:cubicBezTo>
                  <a:pt x="8903" y="10465"/>
                  <a:pt x="8809" y="10559"/>
                  <a:pt x="8809" y="10653"/>
                </a:cubicBezTo>
                <a:cubicBezTo>
                  <a:pt x="8809" y="10778"/>
                  <a:pt x="8903" y="10871"/>
                  <a:pt x="8997" y="10871"/>
                </a:cubicBezTo>
                <a:cubicBezTo>
                  <a:pt x="9122" y="10871"/>
                  <a:pt x="9184" y="10778"/>
                  <a:pt x="9184" y="10653"/>
                </a:cubicBezTo>
                <a:cubicBezTo>
                  <a:pt x="9184" y="10559"/>
                  <a:pt x="9122" y="10465"/>
                  <a:pt x="8997" y="10465"/>
                </a:cubicBezTo>
                <a:close/>
                <a:moveTo>
                  <a:pt x="16557" y="10059"/>
                </a:moveTo>
                <a:cubicBezTo>
                  <a:pt x="16307" y="10059"/>
                  <a:pt x="16119" y="10278"/>
                  <a:pt x="16119" y="10528"/>
                </a:cubicBezTo>
                <a:cubicBezTo>
                  <a:pt x="16119" y="10778"/>
                  <a:pt x="16307" y="10996"/>
                  <a:pt x="16557" y="10996"/>
                </a:cubicBezTo>
                <a:cubicBezTo>
                  <a:pt x="16838" y="10996"/>
                  <a:pt x="17025" y="10778"/>
                  <a:pt x="17025" y="10528"/>
                </a:cubicBezTo>
                <a:cubicBezTo>
                  <a:pt x="17025" y="10278"/>
                  <a:pt x="16838" y="10059"/>
                  <a:pt x="16557" y="10059"/>
                </a:cubicBezTo>
                <a:close/>
                <a:moveTo>
                  <a:pt x="1031" y="10934"/>
                </a:moveTo>
                <a:cubicBezTo>
                  <a:pt x="906" y="10934"/>
                  <a:pt x="781" y="11059"/>
                  <a:pt x="781" y="11184"/>
                </a:cubicBezTo>
                <a:cubicBezTo>
                  <a:pt x="781" y="11340"/>
                  <a:pt x="906" y="11465"/>
                  <a:pt x="1031" y="11465"/>
                </a:cubicBezTo>
                <a:cubicBezTo>
                  <a:pt x="1187" y="11465"/>
                  <a:pt x="1312" y="11340"/>
                  <a:pt x="1312" y="11184"/>
                </a:cubicBezTo>
                <a:cubicBezTo>
                  <a:pt x="1312" y="11059"/>
                  <a:pt x="1187" y="10934"/>
                  <a:pt x="1031" y="10934"/>
                </a:cubicBezTo>
                <a:close/>
                <a:moveTo>
                  <a:pt x="3280" y="11590"/>
                </a:moveTo>
                <a:cubicBezTo>
                  <a:pt x="3155" y="11590"/>
                  <a:pt x="3093" y="11684"/>
                  <a:pt x="3093" y="11777"/>
                </a:cubicBezTo>
                <a:cubicBezTo>
                  <a:pt x="3093" y="11902"/>
                  <a:pt x="3155" y="11965"/>
                  <a:pt x="3280" y="11965"/>
                </a:cubicBezTo>
                <a:cubicBezTo>
                  <a:pt x="3374" y="11965"/>
                  <a:pt x="3468" y="11902"/>
                  <a:pt x="3468" y="11777"/>
                </a:cubicBezTo>
                <a:cubicBezTo>
                  <a:pt x="3468" y="11684"/>
                  <a:pt x="3374" y="11590"/>
                  <a:pt x="3280" y="11590"/>
                </a:cubicBezTo>
                <a:close/>
                <a:moveTo>
                  <a:pt x="11121" y="11371"/>
                </a:moveTo>
                <a:cubicBezTo>
                  <a:pt x="10840" y="11371"/>
                  <a:pt x="10653" y="11590"/>
                  <a:pt x="10653" y="11840"/>
                </a:cubicBezTo>
                <a:cubicBezTo>
                  <a:pt x="10653" y="12090"/>
                  <a:pt x="10840" y="12308"/>
                  <a:pt x="11121" y="12308"/>
                </a:cubicBezTo>
                <a:cubicBezTo>
                  <a:pt x="11371" y="12308"/>
                  <a:pt x="11558" y="12090"/>
                  <a:pt x="11558" y="11840"/>
                </a:cubicBezTo>
                <a:cubicBezTo>
                  <a:pt x="11558" y="11590"/>
                  <a:pt x="11371" y="11371"/>
                  <a:pt x="11121" y="11371"/>
                </a:cubicBezTo>
                <a:close/>
                <a:moveTo>
                  <a:pt x="14714" y="12183"/>
                </a:moveTo>
                <a:cubicBezTo>
                  <a:pt x="14589" y="12183"/>
                  <a:pt x="14464" y="12308"/>
                  <a:pt x="14464" y="12433"/>
                </a:cubicBezTo>
                <a:cubicBezTo>
                  <a:pt x="14464" y="12590"/>
                  <a:pt x="14589" y="12715"/>
                  <a:pt x="14714" y="12715"/>
                </a:cubicBezTo>
                <a:cubicBezTo>
                  <a:pt x="14870" y="12715"/>
                  <a:pt x="14995" y="12590"/>
                  <a:pt x="14995" y="12433"/>
                </a:cubicBezTo>
                <a:cubicBezTo>
                  <a:pt x="14995" y="12308"/>
                  <a:pt x="14870" y="12183"/>
                  <a:pt x="14714" y="12183"/>
                </a:cubicBezTo>
                <a:close/>
                <a:moveTo>
                  <a:pt x="17088" y="12777"/>
                </a:moveTo>
                <a:cubicBezTo>
                  <a:pt x="16994" y="12777"/>
                  <a:pt x="16900" y="12871"/>
                  <a:pt x="16900" y="12964"/>
                </a:cubicBezTo>
                <a:cubicBezTo>
                  <a:pt x="16900" y="13089"/>
                  <a:pt x="16994" y="13152"/>
                  <a:pt x="17088" y="13152"/>
                </a:cubicBezTo>
                <a:cubicBezTo>
                  <a:pt x="17213" y="13152"/>
                  <a:pt x="17275" y="13089"/>
                  <a:pt x="17275" y="12964"/>
                </a:cubicBezTo>
                <a:cubicBezTo>
                  <a:pt x="17275" y="12871"/>
                  <a:pt x="17213" y="12777"/>
                  <a:pt x="17088" y="12777"/>
                </a:cubicBezTo>
                <a:close/>
                <a:moveTo>
                  <a:pt x="5779" y="12839"/>
                </a:moveTo>
                <a:cubicBezTo>
                  <a:pt x="5529" y="12839"/>
                  <a:pt x="5311" y="13027"/>
                  <a:pt x="5311" y="13277"/>
                </a:cubicBezTo>
                <a:cubicBezTo>
                  <a:pt x="5311" y="13558"/>
                  <a:pt x="5529" y="13745"/>
                  <a:pt x="5779" y="13745"/>
                </a:cubicBezTo>
                <a:cubicBezTo>
                  <a:pt x="6029" y="13745"/>
                  <a:pt x="6248" y="13558"/>
                  <a:pt x="6248" y="13277"/>
                </a:cubicBezTo>
                <a:cubicBezTo>
                  <a:pt x="6248" y="13027"/>
                  <a:pt x="6029" y="12839"/>
                  <a:pt x="5779" y="12839"/>
                </a:cubicBezTo>
                <a:close/>
                <a:moveTo>
                  <a:pt x="9278" y="13433"/>
                </a:moveTo>
                <a:cubicBezTo>
                  <a:pt x="9122" y="13433"/>
                  <a:pt x="8997" y="13558"/>
                  <a:pt x="8997" y="13683"/>
                </a:cubicBezTo>
                <a:cubicBezTo>
                  <a:pt x="8997" y="13839"/>
                  <a:pt x="9122" y="13964"/>
                  <a:pt x="9278" y="13964"/>
                </a:cubicBezTo>
                <a:cubicBezTo>
                  <a:pt x="9403" y="13964"/>
                  <a:pt x="9528" y="13839"/>
                  <a:pt x="9528" y="13683"/>
                </a:cubicBezTo>
                <a:cubicBezTo>
                  <a:pt x="9528" y="13558"/>
                  <a:pt x="9403" y="13433"/>
                  <a:pt x="9278" y="13433"/>
                </a:cubicBezTo>
                <a:close/>
                <a:moveTo>
                  <a:pt x="11558" y="14089"/>
                </a:moveTo>
                <a:cubicBezTo>
                  <a:pt x="11465" y="14089"/>
                  <a:pt x="11371" y="14183"/>
                  <a:pt x="11371" y="14276"/>
                </a:cubicBezTo>
                <a:cubicBezTo>
                  <a:pt x="11371" y="14401"/>
                  <a:pt x="11465" y="14464"/>
                  <a:pt x="11558" y="14464"/>
                </a:cubicBezTo>
                <a:cubicBezTo>
                  <a:pt x="11683" y="14464"/>
                  <a:pt x="11777" y="14401"/>
                  <a:pt x="11777" y="14276"/>
                </a:cubicBezTo>
                <a:cubicBezTo>
                  <a:pt x="11777" y="14183"/>
                  <a:pt x="11683" y="14089"/>
                  <a:pt x="11558" y="14089"/>
                </a:cubicBezTo>
                <a:close/>
                <a:moveTo>
                  <a:pt x="17494" y="14464"/>
                </a:moveTo>
                <a:cubicBezTo>
                  <a:pt x="17244" y="14464"/>
                  <a:pt x="17025" y="14683"/>
                  <a:pt x="17025" y="14932"/>
                </a:cubicBezTo>
                <a:cubicBezTo>
                  <a:pt x="17025" y="15182"/>
                  <a:pt x="17244" y="15401"/>
                  <a:pt x="17494" y="15401"/>
                </a:cubicBezTo>
                <a:cubicBezTo>
                  <a:pt x="17744" y="15401"/>
                  <a:pt x="17962" y="15182"/>
                  <a:pt x="17962" y="14932"/>
                </a:cubicBezTo>
                <a:cubicBezTo>
                  <a:pt x="17962" y="14683"/>
                  <a:pt x="17744" y="14464"/>
                  <a:pt x="17494" y="14464"/>
                </a:cubicBezTo>
                <a:close/>
                <a:moveTo>
                  <a:pt x="3999" y="14932"/>
                </a:moveTo>
                <a:cubicBezTo>
                  <a:pt x="3842" y="14932"/>
                  <a:pt x="3749" y="15057"/>
                  <a:pt x="3749" y="15214"/>
                </a:cubicBezTo>
                <a:cubicBezTo>
                  <a:pt x="3749" y="15339"/>
                  <a:pt x="3842" y="15464"/>
                  <a:pt x="3999" y="15464"/>
                </a:cubicBezTo>
                <a:cubicBezTo>
                  <a:pt x="4155" y="15464"/>
                  <a:pt x="4249" y="15339"/>
                  <a:pt x="4249" y="15214"/>
                </a:cubicBezTo>
                <a:cubicBezTo>
                  <a:pt x="4249" y="15057"/>
                  <a:pt x="4155" y="14932"/>
                  <a:pt x="3999" y="14932"/>
                </a:cubicBezTo>
                <a:close/>
                <a:moveTo>
                  <a:pt x="2156" y="14870"/>
                </a:moveTo>
                <a:cubicBezTo>
                  <a:pt x="1906" y="14870"/>
                  <a:pt x="1687" y="15089"/>
                  <a:pt x="1687" y="15339"/>
                </a:cubicBezTo>
                <a:cubicBezTo>
                  <a:pt x="1687" y="15588"/>
                  <a:pt x="1906" y="15807"/>
                  <a:pt x="2156" y="15807"/>
                </a:cubicBezTo>
                <a:cubicBezTo>
                  <a:pt x="2405" y="15807"/>
                  <a:pt x="2624" y="15588"/>
                  <a:pt x="2624" y="15339"/>
                </a:cubicBezTo>
                <a:cubicBezTo>
                  <a:pt x="2624" y="15089"/>
                  <a:pt x="2405" y="14870"/>
                  <a:pt x="2156" y="14870"/>
                </a:cubicBezTo>
                <a:close/>
                <a:moveTo>
                  <a:pt x="13464" y="14870"/>
                </a:moveTo>
                <a:cubicBezTo>
                  <a:pt x="13214" y="14870"/>
                  <a:pt x="13027" y="15089"/>
                  <a:pt x="13027" y="15339"/>
                </a:cubicBezTo>
                <a:cubicBezTo>
                  <a:pt x="13027" y="15588"/>
                  <a:pt x="13214" y="15807"/>
                  <a:pt x="13464" y="15807"/>
                </a:cubicBezTo>
                <a:cubicBezTo>
                  <a:pt x="13714" y="15807"/>
                  <a:pt x="13933" y="15588"/>
                  <a:pt x="13933" y="15339"/>
                </a:cubicBezTo>
                <a:cubicBezTo>
                  <a:pt x="13933" y="15089"/>
                  <a:pt x="13714" y="14870"/>
                  <a:pt x="13464" y="14870"/>
                </a:cubicBezTo>
                <a:close/>
                <a:moveTo>
                  <a:pt x="6248" y="15526"/>
                </a:moveTo>
                <a:cubicBezTo>
                  <a:pt x="6123" y="15526"/>
                  <a:pt x="6029" y="15620"/>
                  <a:pt x="6029" y="15713"/>
                </a:cubicBezTo>
                <a:cubicBezTo>
                  <a:pt x="6029" y="15838"/>
                  <a:pt x="6123" y="15932"/>
                  <a:pt x="6248" y="15932"/>
                </a:cubicBezTo>
                <a:cubicBezTo>
                  <a:pt x="6342" y="15932"/>
                  <a:pt x="6435" y="15838"/>
                  <a:pt x="6435" y="15713"/>
                </a:cubicBezTo>
                <a:cubicBezTo>
                  <a:pt x="6435" y="15620"/>
                  <a:pt x="6342" y="15526"/>
                  <a:pt x="6248" y="15526"/>
                </a:cubicBezTo>
                <a:close/>
                <a:moveTo>
                  <a:pt x="15713" y="16588"/>
                </a:moveTo>
                <a:cubicBezTo>
                  <a:pt x="15557" y="16588"/>
                  <a:pt x="15463" y="16713"/>
                  <a:pt x="15463" y="16838"/>
                </a:cubicBezTo>
                <a:cubicBezTo>
                  <a:pt x="15463" y="16994"/>
                  <a:pt x="15557" y="17119"/>
                  <a:pt x="15713" y="17119"/>
                </a:cubicBezTo>
                <a:cubicBezTo>
                  <a:pt x="15869" y="17119"/>
                  <a:pt x="15963" y="16994"/>
                  <a:pt x="15963" y="16838"/>
                </a:cubicBezTo>
                <a:cubicBezTo>
                  <a:pt x="15963" y="16713"/>
                  <a:pt x="15869" y="16588"/>
                  <a:pt x="15713" y="16588"/>
                </a:cubicBezTo>
                <a:close/>
                <a:moveTo>
                  <a:pt x="8278" y="16401"/>
                </a:moveTo>
                <a:cubicBezTo>
                  <a:pt x="8028" y="16401"/>
                  <a:pt x="7810" y="16588"/>
                  <a:pt x="7810" y="16838"/>
                </a:cubicBezTo>
                <a:cubicBezTo>
                  <a:pt x="7810" y="17088"/>
                  <a:pt x="8028" y="17307"/>
                  <a:pt x="8278" y="17307"/>
                </a:cubicBezTo>
                <a:cubicBezTo>
                  <a:pt x="8528" y="17307"/>
                  <a:pt x="8747" y="17088"/>
                  <a:pt x="8747" y="16838"/>
                </a:cubicBezTo>
                <a:cubicBezTo>
                  <a:pt x="8747" y="16588"/>
                  <a:pt x="8528" y="16401"/>
                  <a:pt x="8278" y="16401"/>
                </a:cubicBezTo>
                <a:close/>
                <a:moveTo>
                  <a:pt x="250" y="16901"/>
                </a:moveTo>
                <a:cubicBezTo>
                  <a:pt x="94" y="16901"/>
                  <a:pt x="0" y="17025"/>
                  <a:pt x="0" y="17182"/>
                </a:cubicBezTo>
                <a:cubicBezTo>
                  <a:pt x="0" y="17307"/>
                  <a:pt x="94" y="17432"/>
                  <a:pt x="250" y="17432"/>
                </a:cubicBezTo>
                <a:cubicBezTo>
                  <a:pt x="406" y="17432"/>
                  <a:pt x="531" y="17307"/>
                  <a:pt x="531" y="17182"/>
                </a:cubicBezTo>
                <a:cubicBezTo>
                  <a:pt x="531" y="17025"/>
                  <a:pt x="406" y="16901"/>
                  <a:pt x="250" y="16901"/>
                </a:cubicBezTo>
                <a:close/>
                <a:moveTo>
                  <a:pt x="11621" y="16901"/>
                </a:moveTo>
                <a:cubicBezTo>
                  <a:pt x="11496" y="16901"/>
                  <a:pt x="11371" y="17025"/>
                  <a:pt x="11371" y="17182"/>
                </a:cubicBezTo>
                <a:cubicBezTo>
                  <a:pt x="11371" y="17307"/>
                  <a:pt x="11496" y="17432"/>
                  <a:pt x="11621" y="17432"/>
                </a:cubicBezTo>
                <a:cubicBezTo>
                  <a:pt x="11777" y="17432"/>
                  <a:pt x="11902" y="17307"/>
                  <a:pt x="11902" y="17182"/>
                </a:cubicBezTo>
                <a:cubicBezTo>
                  <a:pt x="11902" y="17025"/>
                  <a:pt x="11777" y="16901"/>
                  <a:pt x="11621" y="16901"/>
                </a:cubicBezTo>
                <a:close/>
                <a:moveTo>
                  <a:pt x="2624" y="17494"/>
                </a:moveTo>
                <a:cubicBezTo>
                  <a:pt x="2499" y="17494"/>
                  <a:pt x="2437" y="17588"/>
                  <a:pt x="2437" y="17713"/>
                </a:cubicBezTo>
                <a:cubicBezTo>
                  <a:pt x="2437" y="17806"/>
                  <a:pt x="2499" y="17900"/>
                  <a:pt x="2624" y="17900"/>
                </a:cubicBezTo>
                <a:cubicBezTo>
                  <a:pt x="2718" y="17900"/>
                  <a:pt x="2812" y="17806"/>
                  <a:pt x="2812" y="17713"/>
                </a:cubicBezTo>
                <a:cubicBezTo>
                  <a:pt x="2812" y="17588"/>
                  <a:pt x="2718" y="17494"/>
                  <a:pt x="2624" y="17494"/>
                </a:cubicBezTo>
                <a:close/>
                <a:moveTo>
                  <a:pt x="13933" y="17494"/>
                </a:moveTo>
                <a:cubicBezTo>
                  <a:pt x="13839" y="17494"/>
                  <a:pt x="13745" y="17588"/>
                  <a:pt x="13745" y="17713"/>
                </a:cubicBezTo>
                <a:cubicBezTo>
                  <a:pt x="13745" y="17806"/>
                  <a:pt x="13839" y="17900"/>
                  <a:pt x="13933" y="17900"/>
                </a:cubicBezTo>
                <a:cubicBezTo>
                  <a:pt x="14058" y="17900"/>
                  <a:pt x="14120" y="17806"/>
                  <a:pt x="14120" y="17713"/>
                </a:cubicBezTo>
                <a:cubicBezTo>
                  <a:pt x="14120" y="17588"/>
                  <a:pt x="14058" y="17494"/>
                  <a:pt x="13933" y="17494"/>
                </a:cubicBezTo>
                <a:close/>
                <a:moveTo>
                  <a:pt x="6435" y="18431"/>
                </a:moveTo>
                <a:cubicBezTo>
                  <a:pt x="6279" y="18431"/>
                  <a:pt x="6185" y="18556"/>
                  <a:pt x="6185" y="18681"/>
                </a:cubicBezTo>
                <a:cubicBezTo>
                  <a:pt x="6185" y="18837"/>
                  <a:pt x="6279" y="18962"/>
                  <a:pt x="6435" y="18962"/>
                </a:cubicBezTo>
                <a:cubicBezTo>
                  <a:pt x="6591" y="18962"/>
                  <a:pt x="6685" y="18837"/>
                  <a:pt x="6685" y="18681"/>
                </a:cubicBezTo>
                <a:cubicBezTo>
                  <a:pt x="6685" y="18556"/>
                  <a:pt x="6591" y="18431"/>
                  <a:pt x="6435" y="18431"/>
                </a:cubicBezTo>
                <a:close/>
                <a:moveTo>
                  <a:pt x="8747" y="19025"/>
                </a:moveTo>
                <a:cubicBezTo>
                  <a:pt x="8622" y="19025"/>
                  <a:pt x="8528" y="19118"/>
                  <a:pt x="8528" y="19212"/>
                </a:cubicBezTo>
                <a:cubicBezTo>
                  <a:pt x="8528" y="19337"/>
                  <a:pt x="8622" y="19400"/>
                  <a:pt x="8747" y="19400"/>
                </a:cubicBezTo>
                <a:cubicBezTo>
                  <a:pt x="8841" y="19400"/>
                  <a:pt x="8934" y="19337"/>
                  <a:pt x="8934" y="19212"/>
                </a:cubicBezTo>
                <a:cubicBezTo>
                  <a:pt x="8934" y="19118"/>
                  <a:pt x="8841" y="19025"/>
                  <a:pt x="8747" y="19025"/>
                </a:cubicBezTo>
                <a:close/>
                <a:moveTo>
                  <a:pt x="14995" y="18744"/>
                </a:moveTo>
                <a:cubicBezTo>
                  <a:pt x="14745" y="18744"/>
                  <a:pt x="14526" y="18962"/>
                  <a:pt x="14526" y="19212"/>
                </a:cubicBezTo>
                <a:cubicBezTo>
                  <a:pt x="14526" y="19462"/>
                  <a:pt x="14745" y="19681"/>
                  <a:pt x="14995" y="19681"/>
                </a:cubicBezTo>
                <a:cubicBezTo>
                  <a:pt x="15245" y="19681"/>
                  <a:pt x="15463" y="19462"/>
                  <a:pt x="15463" y="19212"/>
                </a:cubicBezTo>
                <a:cubicBezTo>
                  <a:pt x="15463" y="18962"/>
                  <a:pt x="15245" y="18744"/>
                  <a:pt x="14995" y="18744"/>
                </a:cubicBezTo>
                <a:close/>
                <a:moveTo>
                  <a:pt x="1562" y="19400"/>
                </a:moveTo>
                <a:cubicBezTo>
                  <a:pt x="1312" y="19400"/>
                  <a:pt x="1125" y="19618"/>
                  <a:pt x="1125" y="19868"/>
                </a:cubicBezTo>
                <a:cubicBezTo>
                  <a:pt x="1125" y="20118"/>
                  <a:pt x="1312" y="20337"/>
                  <a:pt x="1562" y="20337"/>
                </a:cubicBezTo>
                <a:cubicBezTo>
                  <a:pt x="1812" y="20337"/>
                  <a:pt x="2031" y="20118"/>
                  <a:pt x="2031" y="19868"/>
                </a:cubicBezTo>
                <a:cubicBezTo>
                  <a:pt x="2031" y="19618"/>
                  <a:pt x="1812" y="19400"/>
                  <a:pt x="1562" y="19400"/>
                </a:cubicBezTo>
                <a:close/>
                <a:moveTo>
                  <a:pt x="5373" y="19493"/>
                </a:moveTo>
                <a:cubicBezTo>
                  <a:pt x="5123" y="19493"/>
                  <a:pt x="4936" y="19681"/>
                  <a:pt x="4936" y="19931"/>
                </a:cubicBezTo>
                <a:cubicBezTo>
                  <a:pt x="4936" y="20181"/>
                  <a:pt x="5123" y="20399"/>
                  <a:pt x="5373" y="20399"/>
                </a:cubicBezTo>
                <a:cubicBezTo>
                  <a:pt x="5654" y="20399"/>
                  <a:pt x="5842" y="20181"/>
                  <a:pt x="5842" y="19931"/>
                </a:cubicBezTo>
                <a:cubicBezTo>
                  <a:pt x="5842" y="19681"/>
                  <a:pt x="5654" y="19493"/>
                  <a:pt x="5373" y="19493"/>
                </a:cubicBezTo>
                <a:close/>
                <a:moveTo>
                  <a:pt x="10465" y="19743"/>
                </a:moveTo>
                <a:cubicBezTo>
                  <a:pt x="10184" y="19743"/>
                  <a:pt x="9997" y="19962"/>
                  <a:pt x="9997" y="20212"/>
                </a:cubicBezTo>
                <a:cubicBezTo>
                  <a:pt x="9997" y="20462"/>
                  <a:pt x="10184" y="20649"/>
                  <a:pt x="10465" y="20649"/>
                </a:cubicBezTo>
                <a:cubicBezTo>
                  <a:pt x="10715" y="20649"/>
                  <a:pt x="10902" y="20462"/>
                  <a:pt x="10902" y="20212"/>
                </a:cubicBezTo>
                <a:cubicBezTo>
                  <a:pt x="10902" y="19962"/>
                  <a:pt x="10715" y="19743"/>
                  <a:pt x="10465" y="19743"/>
                </a:cubicBezTo>
                <a:close/>
                <a:moveTo>
                  <a:pt x="13089" y="20805"/>
                </a:moveTo>
                <a:cubicBezTo>
                  <a:pt x="12933" y="20805"/>
                  <a:pt x="12808" y="20899"/>
                  <a:pt x="12808" y="21055"/>
                </a:cubicBezTo>
                <a:cubicBezTo>
                  <a:pt x="12808" y="21211"/>
                  <a:pt x="12933" y="21336"/>
                  <a:pt x="13089" y="21336"/>
                </a:cubicBezTo>
                <a:cubicBezTo>
                  <a:pt x="13214" y="21336"/>
                  <a:pt x="13339" y="21211"/>
                  <a:pt x="13339" y="21055"/>
                </a:cubicBezTo>
                <a:cubicBezTo>
                  <a:pt x="13339" y="20899"/>
                  <a:pt x="13214" y="20805"/>
                  <a:pt x="13089" y="20805"/>
                </a:cubicBezTo>
                <a:close/>
                <a:moveTo>
                  <a:pt x="15370" y="21399"/>
                </a:moveTo>
                <a:cubicBezTo>
                  <a:pt x="15276" y="21399"/>
                  <a:pt x="15182" y="21461"/>
                  <a:pt x="15182" y="21586"/>
                </a:cubicBezTo>
                <a:cubicBezTo>
                  <a:pt x="15182" y="21680"/>
                  <a:pt x="15276" y="21774"/>
                  <a:pt x="15370" y="21774"/>
                </a:cubicBezTo>
                <a:cubicBezTo>
                  <a:pt x="15495" y="21774"/>
                  <a:pt x="15588" y="21680"/>
                  <a:pt x="15588" y="21586"/>
                </a:cubicBezTo>
                <a:cubicBezTo>
                  <a:pt x="15588" y="21461"/>
                  <a:pt x="15495" y="21399"/>
                  <a:pt x="15370" y="21399"/>
                </a:cubicBezTo>
                <a:close/>
                <a:moveTo>
                  <a:pt x="3593" y="21586"/>
                </a:moveTo>
                <a:cubicBezTo>
                  <a:pt x="3468" y="21586"/>
                  <a:pt x="3343" y="21711"/>
                  <a:pt x="3343" y="21836"/>
                </a:cubicBezTo>
                <a:cubicBezTo>
                  <a:pt x="3343" y="21992"/>
                  <a:pt x="3468" y="22117"/>
                  <a:pt x="3593" y="22117"/>
                </a:cubicBezTo>
                <a:cubicBezTo>
                  <a:pt x="3749" y="22117"/>
                  <a:pt x="3874" y="21992"/>
                  <a:pt x="3874" y="21836"/>
                </a:cubicBezTo>
                <a:cubicBezTo>
                  <a:pt x="3874" y="21711"/>
                  <a:pt x="3749" y="21586"/>
                  <a:pt x="3593" y="21586"/>
                </a:cubicBezTo>
                <a:close/>
                <a:moveTo>
                  <a:pt x="8622" y="21836"/>
                </a:moveTo>
                <a:cubicBezTo>
                  <a:pt x="8466" y="21836"/>
                  <a:pt x="8341" y="21961"/>
                  <a:pt x="8341" y="22117"/>
                </a:cubicBezTo>
                <a:cubicBezTo>
                  <a:pt x="8341" y="22242"/>
                  <a:pt x="8466" y="22367"/>
                  <a:pt x="8622" y="22367"/>
                </a:cubicBezTo>
                <a:cubicBezTo>
                  <a:pt x="8747" y="22367"/>
                  <a:pt x="8872" y="22242"/>
                  <a:pt x="8872" y="22117"/>
                </a:cubicBezTo>
                <a:cubicBezTo>
                  <a:pt x="8872" y="21961"/>
                  <a:pt x="8747" y="21836"/>
                  <a:pt x="8622" y="21836"/>
                </a:cubicBezTo>
                <a:close/>
                <a:moveTo>
                  <a:pt x="2031" y="22055"/>
                </a:moveTo>
                <a:cubicBezTo>
                  <a:pt x="1906" y="22055"/>
                  <a:pt x="1843" y="22149"/>
                  <a:pt x="1843" y="22242"/>
                </a:cubicBezTo>
                <a:cubicBezTo>
                  <a:pt x="1843" y="22336"/>
                  <a:pt x="1906" y="22430"/>
                  <a:pt x="2031" y="22430"/>
                </a:cubicBezTo>
                <a:cubicBezTo>
                  <a:pt x="2124" y="22430"/>
                  <a:pt x="2218" y="22336"/>
                  <a:pt x="2218" y="22242"/>
                </a:cubicBezTo>
                <a:cubicBezTo>
                  <a:pt x="2218" y="22149"/>
                  <a:pt x="2124" y="22055"/>
                  <a:pt x="2031" y="22055"/>
                </a:cubicBezTo>
                <a:close/>
                <a:moveTo>
                  <a:pt x="5904" y="22180"/>
                </a:moveTo>
                <a:cubicBezTo>
                  <a:pt x="5811" y="22180"/>
                  <a:pt x="5717" y="22274"/>
                  <a:pt x="5717" y="22367"/>
                </a:cubicBezTo>
                <a:cubicBezTo>
                  <a:pt x="5717" y="22492"/>
                  <a:pt x="5811" y="22555"/>
                  <a:pt x="5904" y="22555"/>
                </a:cubicBezTo>
                <a:cubicBezTo>
                  <a:pt x="6029" y="22555"/>
                  <a:pt x="6092" y="22492"/>
                  <a:pt x="6092" y="22367"/>
                </a:cubicBezTo>
                <a:cubicBezTo>
                  <a:pt x="6092" y="22274"/>
                  <a:pt x="6029" y="22180"/>
                  <a:pt x="5904" y="22180"/>
                </a:cubicBezTo>
                <a:close/>
                <a:moveTo>
                  <a:pt x="10902" y="22430"/>
                </a:moveTo>
                <a:cubicBezTo>
                  <a:pt x="10809" y="22430"/>
                  <a:pt x="10715" y="22523"/>
                  <a:pt x="10715" y="22648"/>
                </a:cubicBezTo>
                <a:cubicBezTo>
                  <a:pt x="10715" y="22742"/>
                  <a:pt x="10809" y="22836"/>
                  <a:pt x="10902" y="22836"/>
                </a:cubicBezTo>
                <a:cubicBezTo>
                  <a:pt x="11027" y="22836"/>
                  <a:pt x="11121" y="22742"/>
                  <a:pt x="11121" y="22648"/>
                </a:cubicBezTo>
                <a:cubicBezTo>
                  <a:pt x="11121" y="22523"/>
                  <a:pt x="11027" y="22430"/>
                  <a:pt x="10902" y="22430"/>
                </a:cubicBezTo>
                <a:close/>
                <a:moveTo>
                  <a:pt x="17088" y="22242"/>
                </a:moveTo>
                <a:cubicBezTo>
                  <a:pt x="16838" y="22242"/>
                  <a:pt x="16619" y="22461"/>
                  <a:pt x="16619" y="22711"/>
                </a:cubicBezTo>
                <a:cubicBezTo>
                  <a:pt x="16619" y="22961"/>
                  <a:pt x="16838" y="23148"/>
                  <a:pt x="17088" y="23148"/>
                </a:cubicBezTo>
                <a:cubicBezTo>
                  <a:pt x="17338" y="23148"/>
                  <a:pt x="17556" y="22961"/>
                  <a:pt x="17556" y="22711"/>
                </a:cubicBezTo>
                <a:cubicBezTo>
                  <a:pt x="17556" y="22461"/>
                  <a:pt x="17338" y="22242"/>
                  <a:pt x="17088" y="22242"/>
                </a:cubicBezTo>
                <a:close/>
                <a:moveTo>
                  <a:pt x="12496" y="23086"/>
                </a:moveTo>
                <a:cubicBezTo>
                  <a:pt x="12246" y="23086"/>
                  <a:pt x="12027" y="23304"/>
                  <a:pt x="12027" y="23554"/>
                </a:cubicBezTo>
                <a:cubicBezTo>
                  <a:pt x="12027" y="23804"/>
                  <a:pt x="12246" y="24023"/>
                  <a:pt x="12496" y="24023"/>
                </a:cubicBezTo>
                <a:cubicBezTo>
                  <a:pt x="12746" y="24023"/>
                  <a:pt x="12964" y="23804"/>
                  <a:pt x="12964" y="23554"/>
                </a:cubicBezTo>
                <a:cubicBezTo>
                  <a:pt x="12964" y="23304"/>
                  <a:pt x="12746" y="23086"/>
                  <a:pt x="12496" y="23086"/>
                </a:cubicBezTo>
                <a:close/>
                <a:moveTo>
                  <a:pt x="2624" y="23804"/>
                </a:moveTo>
                <a:cubicBezTo>
                  <a:pt x="2374" y="23804"/>
                  <a:pt x="2156" y="24023"/>
                  <a:pt x="2156" y="24273"/>
                </a:cubicBezTo>
                <a:cubicBezTo>
                  <a:pt x="2156" y="24523"/>
                  <a:pt x="2374" y="24741"/>
                  <a:pt x="2624" y="24741"/>
                </a:cubicBezTo>
                <a:cubicBezTo>
                  <a:pt x="2874" y="24741"/>
                  <a:pt x="3093" y="24523"/>
                  <a:pt x="3093" y="24273"/>
                </a:cubicBezTo>
                <a:cubicBezTo>
                  <a:pt x="3093" y="24023"/>
                  <a:pt x="2874" y="23804"/>
                  <a:pt x="2624" y="23804"/>
                </a:cubicBezTo>
                <a:close/>
                <a:moveTo>
                  <a:pt x="7622" y="23804"/>
                </a:moveTo>
                <a:cubicBezTo>
                  <a:pt x="7372" y="23804"/>
                  <a:pt x="7154" y="24023"/>
                  <a:pt x="7154" y="24273"/>
                </a:cubicBezTo>
                <a:cubicBezTo>
                  <a:pt x="7154" y="24523"/>
                  <a:pt x="7372" y="24741"/>
                  <a:pt x="7622" y="24741"/>
                </a:cubicBezTo>
                <a:cubicBezTo>
                  <a:pt x="7872" y="24741"/>
                  <a:pt x="8091" y="24523"/>
                  <a:pt x="8091" y="24273"/>
                </a:cubicBezTo>
                <a:cubicBezTo>
                  <a:pt x="8091" y="24023"/>
                  <a:pt x="7872" y="23804"/>
                  <a:pt x="7622" y="23804"/>
                </a:cubicBezTo>
                <a:close/>
                <a:moveTo>
                  <a:pt x="15307" y="24335"/>
                </a:moveTo>
                <a:cubicBezTo>
                  <a:pt x="15182" y="24335"/>
                  <a:pt x="15057" y="24460"/>
                  <a:pt x="15057" y="24616"/>
                </a:cubicBezTo>
                <a:cubicBezTo>
                  <a:pt x="15057" y="24741"/>
                  <a:pt x="15182" y="24866"/>
                  <a:pt x="15307" y="24866"/>
                </a:cubicBezTo>
                <a:cubicBezTo>
                  <a:pt x="15463" y="24866"/>
                  <a:pt x="15588" y="24741"/>
                  <a:pt x="15588" y="24616"/>
                </a:cubicBezTo>
                <a:cubicBezTo>
                  <a:pt x="15588" y="24460"/>
                  <a:pt x="15463" y="24335"/>
                  <a:pt x="15307" y="24335"/>
                </a:cubicBezTo>
                <a:close/>
                <a:moveTo>
                  <a:pt x="10653" y="25148"/>
                </a:moveTo>
                <a:cubicBezTo>
                  <a:pt x="10496" y="25148"/>
                  <a:pt x="10371" y="25241"/>
                  <a:pt x="10371" y="25397"/>
                </a:cubicBezTo>
                <a:cubicBezTo>
                  <a:pt x="10371" y="25554"/>
                  <a:pt x="10496" y="25647"/>
                  <a:pt x="10653" y="25647"/>
                </a:cubicBezTo>
                <a:cubicBezTo>
                  <a:pt x="10777" y="25647"/>
                  <a:pt x="10902" y="25554"/>
                  <a:pt x="10902" y="25397"/>
                </a:cubicBezTo>
                <a:cubicBezTo>
                  <a:pt x="10902" y="25241"/>
                  <a:pt x="10777" y="25148"/>
                  <a:pt x="10653" y="25148"/>
                </a:cubicBezTo>
                <a:close/>
                <a:moveTo>
                  <a:pt x="12964" y="25804"/>
                </a:moveTo>
                <a:cubicBezTo>
                  <a:pt x="12839" y="25804"/>
                  <a:pt x="12746" y="25866"/>
                  <a:pt x="12746" y="25991"/>
                </a:cubicBezTo>
                <a:cubicBezTo>
                  <a:pt x="12746" y="26085"/>
                  <a:pt x="12839" y="26178"/>
                  <a:pt x="12964" y="26178"/>
                </a:cubicBezTo>
                <a:cubicBezTo>
                  <a:pt x="13058" y="26178"/>
                  <a:pt x="13152" y="26085"/>
                  <a:pt x="13152" y="25991"/>
                </a:cubicBezTo>
                <a:cubicBezTo>
                  <a:pt x="13152" y="25866"/>
                  <a:pt x="13058" y="25804"/>
                  <a:pt x="12964" y="25804"/>
                </a:cubicBezTo>
                <a:close/>
                <a:moveTo>
                  <a:pt x="781" y="25866"/>
                </a:moveTo>
                <a:cubicBezTo>
                  <a:pt x="625" y="25866"/>
                  <a:pt x="531" y="25991"/>
                  <a:pt x="531" y="26116"/>
                </a:cubicBezTo>
                <a:cubicBezTo>
                  <a:pt x="531" y="26272"/>
                  <a:pt x="625" y="26397"/>
                  <a:pt x="781" y="26397"/>
                </a:cubicBezTo>
                <a:cubicBezTo>
                  <a:pt x="937" y="26397"/>
                  <a:pt x="1031" y="26272"/>
                  <a:pt x="1031" y="26116"/>
                </a:cubicBezTo>
                <a:cubicBezTo>
                  <a:pt x="1031" y="25991"/>
                  <a:pt x="937" y="25866"/>
                  <a:pt x="781" y="25866"/>
                </a:cubicBezTo>
                <a:close/>
                <a:moveTo>
                  <a:pt x="5779" y="25866"/>
                </a:moveTo>
                <a:cubicBezTo>
                  <a:pt x="5623" y="25866"/>
                  <a:pt x="5529" y="25991"/>
                  <a:pt x="5529" y="26116"/>
                </a:cubicBezTo>
                <a:cubicBezTo>
                  <a:pt x="5529" y="26272"/>
                  <a:pt x="5623" y="26397"/>
                  <a:pt x="5779" y="26397"/>
                </a:cubicBezTo>
                <a:cubicBezTo>
                  <a:pt x="5935" y="26397"/>
                  <a:pt x="6029" y="26272"/>
                  <a:pt x="6029" y="26116"/>
                </a:cubicBezTo>
                <a:cubicBezTo>
                  <a:pt x="6029" y="25991"/>
                  <a:pt x="5935" y="25866"/>
                  <a:pt x="5779" y="25866"/>
                </a:cubicBezTo>
                <a:close/>
                <a:moveTo>
                  <a:pt x="14714" y="25866"/>
                </a:moveTo>
                <a:cubicBezTo>
                  <a:pt x="14464" y="25866"/>
                  <a:pt x="14276" y="26053"/>
                  <a:pt x="14276" y="26303"/>
                </a:cubicBezTo>
                <a:cubicBezTo>
                  <a:pt x="14276" y="26585"/>
                  <a:pt x="14464" y="26772"/>
                  <a:pt x="14714" y="26772"/>
                </a:cubicBezTo>
                <a:cubicBezTo>
                  <a:pt x="14995" y="26772"/>
                  <a:pt x="15182" y="26585"/>
                  <a:pt x="15182" y="26303"/>
                </a:cubicBezTo>
                <a:cubicBezTo>
                  <a:pt x="15182" y="26053"/>
                  <a:pt x="14995" y="25866"/>
                  <a:pt x="14714" y="25866"/>
                </a:cubicBezTo>
                <a:close/>
                <a:moveTo>
                  <a:pt x="3030" y="26522"/>
                </a:moveTo>
                <a:cubicBezTo>
                  <a:pt x="2905" y="26522"/>
                  <a:pt x="2812" y="26616"/>
                  <a:pt x="2812" y="26710"/>
                </a:cubicBezTo>
                <a:cubicBezTo>
                  <a:pt x="2812" y="26834"/>
                  <a:pt x="2905" y="26897"/>
                  <a:pt x="3030" y="26897"/>
                </a:cubicBezTo>
                <a:cubicBezTo>
                  <a:pt x="3124" y="26897"/>
                  <a:pt x="3218" y="26834"/>
                  <a:pt x="3218" y="26710"/>
                </a:cubicBezTo>
                <a:cubicBezTo>
                  <a:pt x="3218" y="26616"/>
                  <a:pt x="3124" y="26522"/>
                  <a:pt x="3030" y="26522"/>
                </a:cubicBezTo>
                <a:close/>
                <a:moveTo>
                  <a:pt x="8091" y="26522"/>
                </a:moveTo>
                <a:cubicBezTo>
                  <a:pt x="7966" y="26522"/>
                  <a:pt x="7872" y="26616"/>
                  <a:pt x="7872" y="26710"/>
                </a:cubicBezTo>
                <a:cubicBezTo>
                  <a:pt x="7872" y="26834"/>
                  <a:pt x="7966" y="26897"/>
                  <a:pt x="8091" y="26897"/>
                </a:cubicBezTo>
                <a:cubicBezTo>
                  <a:pt x="8185" y="26897"/>
                  <a:pt x="8278" y="26834"/>
                  <a:pt x="8278" y="26710"/>
                </a:cubicBezTo>
                <a:cubicBezTo>
                  <a:pt x="8278" y="26616"/>
                  <a:pt x="8185" y="26522"/>
                  <a:pt x="8091" y="26522"/>
                </a:cubicBezTo>
                <a:close/>
                <a:moveTo>
                  <a:pt x="2624" y="27428"/>
                </a:moveTo>
                <a:cubicBezTo>
                  <a:pt x="2374" y="27428"/>
                  <a:pt x="2156" y="27647"/>
                  <a:pt x="2156" y="27897"/>
                </a:cubicBezTo>
                <a:cubicBezTo>
                  <a:pt x="2156" y="28146"/>
                  <a:pt x="2374" y="28365"/>
                  <a:pt x="2624" y="28365"/>
                </a:cubicBezTo>
                <a:cubicBezTo>
                  <a:pt x="2874" y="28365"/>
                  <a:pt x="3093" y="28146"/>
                  <a:pt x="3093" y="27897"/>
                </a:cubicBezTo>
                <a:cubicBezTo>
                  <a:pt x="3093" y="27647"/>
                  <a:pt x="2874" y="27428"/>
                  <a:pt x="2624" y="27428"/>
                </a:cubicBezTo>
                <a:close/>
                <a:moveTo>
                  <a:pt x="6092" y="27428"/>
                </a:moveTo>
                <a:cubicBezTo>
                  <a:pt x="5842" y="27428"/>
                  <a:pt x="5654" y="27647"/>
                  <a:pt x="5654" y="27897"/>
                </a:cubicBezTo>
                <a:cubicBezTo>
                  <a:pt x="5654" y="28146"/>
                  <a:pt x="5842" y="28365"/>
                  <a:pt x="6092" y="28365"/>
                </a:cubicBezTo>
                <a:cubicBezTo>
                  <a:pt x="6373" y="28365"/>
                  <a:pt x="6560" y="28146"/>
                  <a:pt x="6560" y="27897"/>
                </a:cubicBezTo>
                <a:cubicBezTo>
                  <a:pt x="6560" y="27647"/>
                  <a:pt x="6373" y="27428"/>
                  <a:pt x="6092" y="27428"/>
                </a:cubicBezTo>
                <a:close/>
                <a:moveTo>
                  <a:pt x="12964" y="27897"/>
                </a:moveTo>
                <a:cubicBezTo>
                  <a:pt x="12808" y="27897"/>
                  <a:pt x="12683" y="28022"/>
                  <a:pt x="12683" y="28146"/>
                </a:cubicBezTo>
                <a:cubicBezTo>
                  <a:pt x="12683" y="28303"/>
                  <a:pt x="12808" y="28428"/>
                  <a:pt x="12964" y="28428"/>
                </a:cubicBezTo>
                <a:cubicBezTo>
                  <a:pt x="13089" y="28428"/>
                  <a:pt x="13214" y="28303"/>
                  <a:pt x="13214" y="28146"/>
                </a:cubicBezTo>
                <a:cubicBezTo>
                  <a:pt x="13214" y="28022"/>
                  <a:pt x="13089" y="27897"/>
                  <a:pt x="12964" y="27897"/>
                </a:cubicBezTo>
                <a:close/>
                <a:moveTo>
                  <a:pt x="15245" y="28553"/>
                </a:moveTo>
                <a:cubicBezTo>
                  <a:pt x="15151" y="28553"/>
                  <a:pt x="15057" y="28646"/>
                  <a:pt x="15057" y="28740"/>
                </a:cubicBezTo>
                <a:cubicBezTo>
                  <a:pt x="15057" y="28865"/>
                  <a:pt x="15151" y="28959"/>
                  <a:pt x="15245" y="28959"/>
                </a:cubicBezTo>
                <a:cubicBezTo>
                  <a:pt x="15370" y="28959"/>
                  <a:pt x="15463" y="28865"/>
                  <a:pt x="15463" y="28740"/>
                </a:cubicBezTo>
                <a:cubicBezTo>
                  <a:pt x="15463" y="28646"/>
                  <a:pt x="15370" y="28553"/>
                  <a:pt x="15245" y="28553"/>
                </a:cubicBezTo>
                <a:close/>
                <a:moveTo>
                  <a:pt x="8997" y="28490"/>
                </a:moveTo>
                <a:cubicBezTo>
                  <a:pt x="8872" y="28490"/>
                  <a:pt x="8747" y="28615"/>
                  <a:pt x="8747" y="28740"/>
                </a:cubicBezTo>
                <a:cubicBezTo>
                  <a:pt x="8747" y="28896"/>
                  <a:pt x="8872" y="29021"/>
                  <a:pt x="8997" y="29021"/>
                </a:cubicBezTo>
                <a:cubicBezTo>
                  <a:pt x="9153" y="29021"/>
                  <a:pt x="9278" y="28896"/>
                  <a:pt x="9278" y="28740"/>
                </a:cubicBezTo>
                <a:cubicBezTo>
                  <a:pt x="9278" y="28615"/>
                  <a:pt x="9153" y="28490"/>
                  <a:pt x="8997" y="28490"/>
                </a:cubicBezTo>
                <a:close/>
                <a:moveTo>
                  <a:pt x="11246" y="29146"/>
                </a:moveTo>
                <a:cubicBezTo>
                  <a:pt x="11121" y="29146"/>
                  <a:pt x="11027" y="29240"/>
                  <a:pt x="11027" y="29334"/>
                </a:cubicBezTo>
                <a:cubicBezTo>
                  <a:pt x="11027" y="29459"/>
                  <a:pt x="11121" y="29552"/>
                  <a:pt x="11246" y="29552"/>
                </a:cubicBezTo>
                <a:cubicBezTo>
                  <a:pt x="11340" y="29552"/>
                  <a:pt x="11434" y="29459"/>
                  <a:pt x="11434" y="29334"/>
                </a:cubicBezTo>
                <a:cubicBezTo>
                  <a:pt x="11434" y="29240"/>
                  <a:pt x="11340" y="29146"/>
                  <a:pt x="11246" y="29146"/>
                </a:cubicBezTo>
                <a:close/>
                <a:moveTo>
                  <a:pt x="4342" y="29490"/>
                </a:moveTo>
                <a:cubicBezTo>
                  <a:pt x="4186" y="29490"/>
                  <a:pt x="4061" y="29583"/>
                  <a:pt x="4061" y="29740"/>
                </a:cubicBezTo>
                <a:cubicBezTo>
                  <a:pt x="4061" y="29896"/>
                  <a:pt x="4186" y="29990"/>
                  <a:pt x="4342" y="29990"/>
                </a:cubicBezTo>
                <a:cubicBezTo>
                  <a:pt x="4467" y="29990"/>
                  <a:pt x="4592" y="29896"/>
                  <a:pt x="4592" y="29740"/>
                </a:cubicBezTo>
                <a:cubicBezTo>
                  <a:pt x="4592" y="29583"/>
                  <a:pt x="4467" y="29490"/>
                  <a:pt x="4342" y="29490"/>
                </a:cubicBezTo>
                <a:close/>
                <a:moveTo>
                  <a:pt x="6623" y="30052"/>
                </a:moveTo>
                <a:cubicBezTo>
                  <a:pt x="6529" y="30052"/>
                  <a:pt x="6435" y="30146"/>
                  <a:pt x="6435" y="30271"/>
                </a:cubicBezTo>
                <a:cubicBezTo>
                  <a:pt x="6435" y="30364"/>
                  <a:pt x="6529" y="30458"/>
                  <a:pt x="6623" y="30458"/>
                </a:cubicBezTo>
                <a:cubicBezTo>
                  <a:pt x="6748" y="30458"/>
                  <a:pt x="6841" y="30364"/>
                  <a:pt x="6841" y="30271"/>
                </a:cubicBezTo>
                <a:cubicBezTo>
                  <a:pt x="6841" y="30146"/>
                  <a:pt x="6748" y="30052"/>
                  <a:pt x="6623" y="30052"/>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5148750" y="1960988"/>
            <a:ext cx="486575" cy="174200"/>
          </a:xfrm>
          <a:custGeom>
            <a:avLst/>
            <a:gdLst/>
            <a:ahLst/>
            <a:cxnLst/>
            <a:rect l="l" t="t" r="r" b="b"/>
            <a:pathLst>
              <a:path w="19463" h="6968" extrusionOk="0">
                <a:moveTo>
                  <a:pt x="9747" y="1"/>
                </a:moveTo>
                <a:cubicBezTo>
                  <a:pt x="4374" y="1"/>
                  <a:pt x="0" y="1563"/>
                  <a:pt x="0" y="3468"/>
                </a:cubicBezTo>
                <a:cubicBezTo>
                  <a:pt x="0" y="5405"/>
                  <a:pt x="4374" y="6967"/>
                  <a:pt x="9747" y="6967"/>
                </a:cubicBezTo>
                <a:cubicBezTo>
                  <a:pt x="15120" y="6967"/>
                  <a:pt x="19462" y="5405"/>
                  <a:pt x="19462" y="3468"/>
                </a:cubicBezTo>
                <a:cubicBezTo>
                  <a:pt x="19462" y="1563"/>
                  <a:pt x="15120" y="1"/>
                  <a:pt x="9747" y="1"/>
                </a:cubicBezTo>
                <a:close/>
              </a:path>
            </a:pathLst>
          </a:custGeom>
          <a:solidFill>
            <a:srgbClr val="666666"/>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5340875" y="2023463"/>
            <a:ext cx="125750" cy="42975"/>
          </a:xfrm>
          <a:custGeom>
            <a:avLst/>
            <a:gdLst/>
            <a:ahLst/>
            <a:cxnLst/>
            <a:rect l="l" t="t" r="r" b="b"/>
            <a:pathLst>
              <a:path w="5030" h="1719" extrusionOk="0">
                <a:moveTo>
                  <a:pt x="2499" y="1"/>
                </a:moveTo>
                <a:cubicBezTo>
                  <a:pt x="1125" y="1"/>
                  <a:pt x="0" y="376"/>
                  <a:pt x="0" y="844"/>
                </a:cubicBezTo>
                <a:cubicBezTo>
                  <a:pt x="0" y="1313"/>
                  <a:pt x="1125" y="1719"/>
                  <a:pt x="2499" y="1719"/>
                </a:cubicBezTo>
                <a:cubicBezTo>
                  <a:pt x="3905" y="1719"/>
                  <a:pt x="5030" y="1313"/>
                  <a:pt x="5030" y="844"/>
                </a:cubicBezTo>
                <a:cubicBezTo>
                  <a:pt x="5030" y="376"/>
                  <a:pt x="3905" y="1"/>
                  <a:pt x="2499" y="1"/>
                </a:cubicBezTo>
                <a:close/>
              </a:path>
            </a:pathLst>
          </a:custGeom>
          <a:solidFill>
            <a:srgbClr val="3A3838"/>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5319775" y="1033213"/>
            <a:ext cx="890325" cy="1033325"/>
          </a:xfrm>
          <a:custGeom>
            <a:avLst/>
            <a:gdLst/>
            <a:ahLst/>
            <a:cxnLst/>
            <a:rect l="l" t="t" r="r" b="b"/>
            <a:pathLst>
              <a:path w="35613" h="41333" extrusionOk="0">
                <a:moveTo>
                  <a:pt x="35582" y="0"/>
                </a:moveTo>
                <a:cubicBezTo>
                  <a:pt x="1" y="2968"/>
                  <a:pt x="1688" y="40923"/>
                  <a:pt x="1688" y="40923"/>
                </a:cubicBezTo>
                <a:cubicBezTo>
                  <a:pt x="1688" y="40923"/>
                  <a:pt x="1852" y="41333"/>
                  <a:pt x="3143" y="41333"/>
                </a:cubicBezTo>
                <a:cubicBezTo>
                  <a:pt x="3633" y="41333"/>
                  <a:pt x="4286" y="41274"/>
                  <a:pt x="5155" y="41110"/>
                </a:cubicBezTo>
                <a:cubicBezTo>
                  <a:pt x="5155" y="41110"/>
                  <a:pt x="4374" y="5467"/>
                  <a:pt x="35613" y="3374"/>
                </a:cubicBezTo>
                <a:lnTo>
                  <a:pt x="35582" y="0"/>
                </a:lnTo>
                <a:close/>
              </a:path>
            </a:pathLst>
          </a:custGeom>
          <a:solidFill>
            <a:srgbClr val="C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5319775" y="1033213"/>
            <a:ext cx="890325" cy="1042600"/>
          </a:xfrm>
          <a:custGeom>
            <a:avLst/>
            <a:gdLst/>
            <a:ahLst/>
            <a:cxnLst/>
            <a:rect l="l" t="t" r="r" b="b"/>
            <a:pathLst>
              <a:path w="35613" h="41704" fill="none" extrusionOk="0">
                <a:moveTo>
                  <a:pt x="35613" y="3374"/>
                </a:moveTo>
                <a:cubicBezTo>
                  <a:pt x="4374" y="5467"/>
                  <a:pt x="5155" y="41110"/>
                  <a:pt x="5155" y="41110"/>
                </a:cubicBezTo>
                <a:cubicBezTo>
                  <a:pt x="2000" y="41704"/>
                  <a:pt x="1688" y="40923"/>
                  <a:pt x="1688" y="40923"/>
                </a:cubicBezTo>
                <a:cubicBezTo>
                  <a:pt x="1688" y="40923"/>
                  <a:pt x="1" y="2968"/>
                  <a:pt x="35582" y="0"/>
                </a:cubicBezTo>
              </a:path>
            </a:pathLst>
          </a:custGeom>
          <a:noFill/>
          <a:ln w="7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5351025" y="2606863"/>
            <a:ext cx="82025" cy="524825"/>
          </a:xfrm>
          <a:custGeom>
            <a:avLst/>
            <a:gdLst/>
            <a:ahLst/>
            <a:cxnLst/>
            <a:rect l="l" t="t" r="r" b="b"/>
            <a:pathLst>
              <a:path w="3281" h="20993" extrusionOk="0">
                <a:moveTo>
                  <a:pt x="0" y="0"/>
                </a:moveTo>
                <a:lnTo>
                  <a:pt x="0" y="20993"/>
                </a:lnTo>
                <a:cubicBezTo>
                  <a:pt x="0" y="20587"/>
                  <a:pt x="719" y="20337"/>
                  <a:pt x="1656" y="20337"/>
                </a:cubicBezTo>
                <a:cubicBezTo>
                  <a:pt x="2562" y="20337"/>
                  <a:pt x="3280" y="20680"/>
                  <a:pt x="3280" y="20993"/>
                </a:cubicBezTo>
                <a:lnTo>
                  <a:pt x="3280" y="0"/>
                </a:lnTo>
                <a:close/>
              </a:path>
            </a:pathLst>
          </a:custGeom>
          <a:solidFill>
            <a:srgbClr val="CECACA"/>
          </a:solidFill>
          <a:ln w="10150" cap="flat" cmpd="sng">
            <a:solidFill>
              <a:srgbClr val="000000"/>
            </a:solidFill>
            <a:prstDash val="solid"/>
            <a:miter lim="312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5351025" y="3131663"/>
            <a:ext cx="82025" cy="16425"/>
          </a:xfrm>
          <a:custGeom>
            <a:avLst/>
            <a:gdLst/>
            <a:ahLst/>
            <a:cxnLst/>
            <a:rect l="l" t="t" r="r" b="b"/>
            <a:pathLst>
              <a:path w="3281" h="657" fill="none" extrusionOk="0">
                <a:moveTo>
                  <a:pt x="3280" y="1"/>
                </a:moveTo>
                <a:cubicBezTo>
                  <a:pt x="3280" y="344"/>
                  <a:pt x="2562" y="657"/>
                  <a:pt x="1656" y="657"/>
                </a:cubicBezTo>
                <a:cubicBezTo>
                  <a:pt x="719" y="657"/>
                  <a:pt x="0" y="407"/>
                  <a:pt x="0" y="1"/>
                </a:cubicBezTo>
              </a:path>
            </a:pathLst>
          </a:custGeom>
          <a:noFill/>
          <a:ln w="10150" cap="flat" cmpd="sng">
            <a:solidFill>
              <a:srgbClr val="000000"/>
            </a:solidFill>
            <a:prstDash val="solid"/>
            <a:miter lim="312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5173750" y="2746663"/>
            <a:ext cx="431900" cy="60925"/>
          </a:xfrm>
          <a:custGeom>
            <a:avLst/>
            <a:gdLst/>
            <a:ahLst/>
            <a:cxnLst/>
            <a:rect l="l" t="t" r="r" b="b"/>
            <a:pathLst>
              <a:path w="17276" h="2437" fill="none" extrusionOk="0">
                <a:moveTo>
                  <a:pt x="17275" y="0"/>
                </a:moveTo>
                <a:cubicBezTo>
                  <a:pt x="17275" y="0"/>
                  <a:pt x="17088" y="1906"/>
                  <a:pt x="8684" y="2249"/>
                </a:cubicBezTo>
                <a:cubicBezTo>
                  <a:pt x="781" y="2437"/>
                  <a:pt x="0" y="406"/>
                  <a:pt x="0" y="406"/>
                </a:cubicBez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6198375" y="1033213"/>
            <a:ext cx="22675" cy="82025"/>
          </a:xfrm>
          <a:custGeom>
            <a:avLst/>
            <a:gdLst/>
            <a:ahLst/>
            <a:cxnLst/>
            <a:rect l="l" t="t" r="r" b="b"/>
            <a:pathLst>
              <a:path w="907" h="3281" extrusionOk="0">
                <a:moveTo>
                  <a:pt x="438" y="0"/>
                </a:moveTo>
                <a:cubicBezTo>
                  <a:pt x="188" y="0"/>
                  <a:pt x="0" y="750"/>
                  <a:pt x="0" y="1656"/>
                </a:cubicBezTo>
                <a:cubicBezTo>
                  <a:pt x="0" y="2562"/>
                  <a:pt x="188" y="3280"/>
                  <a:pt x="438" y="3280"/>
                </a:cubicBezTo>
                <a:cubicBezTo>
                  <a:pt x="688" y="3280"/>
                  <a:pt x="906" y="2562"/>
                  <a:pt x="906" y="1656"/>
                </a:cubicBezTo>
                <a:cubicBezTo>
                  <a:pt x="906" y="750"/>
                  <a:pt x="688" y="0"/>
                  <a:pt x="438" y="0"/>
                </a:cubicBezTo>
                <a:close/>
              </a:path>
            </a:pathLst>
          </a:custGeom>
          <a:solidFill>
            <a:srgbClr val="FFFFFF"/>
          </a:solidFill>
          <a:ln w="7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5319775" y="3770338"/>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5433050" y="3602038"/>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4"/>
          <p:cNvSpPr/>
          <p:nvPr/>
        </p:nvSpPr>
        <p:spPr>
          <a:xfrm>
            <a:off x="5507250" y="3892338"/>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4"/>
          <p:cNvSpPr/>
          <p:nvPr/>
        </p:nvSpPr>
        <p:spPr>
          <a:xfrm>
            <a:off x="5353450" y="3419063"/>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5221825" y="3538138"/>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24"/>
          <p:cNvGrpSpPr/>
          <p:nvPr/>
        </p:nvGrpSpPr>
        <p:grpSpPr>
          <a:xfrm>
            <a:off x="5269438" y="4079024"/>
            <a:ext cx="192515" cy="174200"/>
            <a:chOff x="1190625" y="467500"/>
            <a:chExt cx="5231375" cy="4772600"/>
          </a:xfrm>
        </p:grpSpPr>
        <p:sp>
          <p:nvSpPr>
            <p:cNvPr id="945" name="Google Shape;945;p24"/>
            <p:cNvSpPr/>
            <p:nvPr/>
          </p:nvSpPr>
          <p:spPr>
            <a:xfrm>
              <a:off x="1701175" y="467500"/>
              <a:ext cx="4158450" cy="3233550"/>
            </a:xfrm>
            <a:custGeom>
              <a:avLst/>
              <a:gdLst/>
              <a:ahLst/>
              <a:cxnLst/>
              <a:rect l="l" t="t" r="r" b="b"/>
              <a:pathLst>
                <a:path w="166338" h="129342" extrusionOk="0">
                  <a:moveTo>
                    <a:pt x="126677" y="0"/>
                  </a:moveTo>
                  <a:lnTo>
                    <a:pt x="0" y="108919"/>
                  </a:lnTo>
                  <a:lnTo>
                    <a:pt x="47356" y="129341"/>
                  </a:lnTo>
                  <a:lnTo>
                    <a:pt x="166338" y="21606"/>
                  </a:lnTo>
                  <a:lnTo>
                    <a:pt x="126677" y="0"/>
                  </a:lnTo>
                  <a:close/>
                </a:path>
              </a:pathLst>
            </a:custGeom>
            <a:solidFill>
              <a:srgbClr val="000000"/>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1190625" y="3190450"/>
              <a:ext cx="1753650" cy="2049650"/>
            </a:xfrm>
            <a:custGeom>
              <a:avLst/>
              <a:gdLst/>
              <a:ahLst/>
              <a:cxnLst/>
              <a:rect l="l" t="t" r="r" b="b"/>
              <a:pathLst>
                <a:path w="70146" h="81986" extrusionOk="0">
                  <a:moveTo>
                    <a:pt x="20422" y="1"/>
                  </a:moveTo>
                  <a:lnTo>
                    <a:pt x="0" y="45285"/>
                  </a:lnTo>
                  <a:lnTo>
                    <a:pt x="70146" y="81986"/>
                  </a:lnTo>
                  <a:lnTo>
                    <a:pt x="67778" y="20423"/>
                  </a:lnTo>
                  <a:lnTo>
                    <a:pt x="20422" y="1"/>
                  </a:lnTo>
                  <a:close/>
                </a:path>
              </a:pathLst>
            </a:custGeom>
            <a:solidFill>
              <a:srgbClr val="000000"/>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2885075" y="1007650"/>
              <a:ext cx="3536925" cy="4232450"/>
            </a:xfrm>
            <a:custGeom>
              <a:avLst/>
              <a:gdLst/>
              <a:ahLst/>
              <a:cxnLst/>
              <a:rect l="l" t="t" r="r" b="b"/>
              <a:pathLst>
                <a:path w="141477" h="169298" extrusionOk="0">
                  <a:moveTo>
                    <a:pt x="118982" y="0"/>
                  </a:moveTo>
                  <a:lnTo>
                    <a:pt x="0" y="107735"/>
                  </a:lnTo>
                  <a:lnTo>
                    <a:pt x="2368" y="169298"/>
                  </a:lnTo>
                  <a:lnTo>
                    <a:pt x="141476" y="38477"/>
                  </a:lnTo>
                  <a:lnTo>
                    <a:pt x="118982" y="0"/>
                  </a:lnTo>
                  <a:close/>
                </a:path>
              </a:pathLst>
            </a:custGeom>
            <a:solidFill>
              <a:srgbClr val="000000"/>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Footer Placeholder 2">
            <a:extLst>
              <a:ext uri="{FF2B5EF4-FFF2-40B4-BE49-F238E27FC236}">
                <a16:creationId xmlns:a16="http://schemas.microsoft.com/office/drawing/2014/main" id="{91ED1CA9-EE22-E522-F8A2-90BDC42A6366}"/>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A4CB121A-5E17-386E-D1C3-5C54556EB010}"/>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FEED46CC-F240-5CAE-2353-826B49E89FE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39B93B83-B83F-F129-FE19-E6650D0BFD7B}"/>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mbria"/>
                <a:ea typeface="Cambria"/>
                <a:cs typeface="Cambria"/>
                <a:sym typeface="Cambria"/>
              </a:rPr>
              <a:t>Rate of Reactions</a:t>
            </a:r>
            <a:endParaRPr>
              <a:latin typeface="Cambria"/>
              <a:ea typeface="Cambria"/>
              <a:cs typeface="Cambria"/>
              <a:sym typeface="Cambria"/>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4A86E8"/>
              </a:buClr>
              <a:buSzPts val="1600"/>
              <a:buFont typeface="Cambria"/>
              <a:buChar char="●"/>
            </a:pPr>
            <a:r>
              <a:rPr lang="en" sz="1600">
                <a:solidFill>
                  <a:srgbClr val="4A86E8"/>
                </a:solidFill>
                <a:latin typeface="Cambria"/>
                <a:ea typeface="Cambria"/>
                <a:cs typeface="Cambria"/>
                <a:sym typeface="Cambria"/>
              </a:rPr>
              <a:t>Specification Points 3.9, 3.10 and 3.11</a:t>
            </a:r>
            <a:endParaRPr sz="1600">
              <a:solidFill>
                <a:srgbClr val="4A86E8"/>
              </a:solidFill>
              <a:latin typeface="Cambria"/>
              <a:ea typeface="Cambria"/>
              <a:cs typeface="Cambria"/>
              <a:sym typeface="Cambria"/>
            </a:endParaRPr>
          </a:p>
          <a:p>
            <a:pPr marL="914400" lvl="1" indent="-304800" algn="l" rtl="0">
              <a:spcBef>
                <a:spcPts val="0"/>
              </a:spcBef>
              <a:spcAft>
                <a:spcPts val="0"/>
              </a:spcAft>
              <a:buClr>
                <a:srgbClr val="4A86E8"/>
              </a:buClr>
              <a:buSzPts val="1200"/>
              <a:buFont typeface="Cambria"/>
              <a:buChar char="○"/>
            </a:pPr>
            <a:r>
              <a:rPr lang="en" sz="1200">
                <a:solidFill>
                  <a:srgbClr val="4A86E8"/>
                </a:solidFill>
                <a:latin typeface="Cambria"/>
                <a:ea typeface="Cambria"/>
                <a:cs typeface="Cambria"/>
                <a:sym typeface="Cambria"/>
              </a:rPr>
              <a:t>Describe experiments to investigate the effects of changes in surface area of a solid, concentration of a solution, temperature and the use of a catalyst on the rate of a reaction.</a:t>
            </a:r>
            <a:endParaRPr sz="1200">
              <a:solidFill>
                <a:srgbClr val="4A86E8"/>
              </a:solidFill>
              <a:latin typeface="Cambria"/>
              <a:ea typeface="Cambria"/>
              <a:cs typeface="Cambria"/>
              <a:sym typeface="Cambria"/>
            </a:endParaRPr>
          </a:p>
          <a:p>
            <a:pPr marL="914400" lvl="1" indent="-304800" algn="l" rtl="0">
              <a:spcBef>
                <a:spcPts val="0"/>
              </a:spcBef>
              <a:spcAft>
                <a:spcPts val="0"/>
              </a:spcAft>
              <a:buClr>
                <a:srgbClr val="4A86E8"/>
              </a:buClr>
              <a:buSzPts val="1200"/>
              <a:buFont typeface="Cambria"/>
              <a:buChar char="○"/>
            </a:pPr>
            <a:r>
              <a:rPr lang="en" sz="1200">
                <a:solidFill>
                  <a:srgbClr val="4A86E8"/>
                </a:solidFill>
                <a:latin typeface="Cambria"/>
                <a:ea typeface="Cambria"/>
                <a:cs typeface="Cambria"/>
                <a:sym typeface="Cambria"/>
              </a:rPr>
              <a:t>Describe the effects of changes in surface area of a solid, concentration of a solution, pressure of a gas, temperature and the use of a catalyst on the rate of a reaction.</a:t>
            </a:r>
            <a:endParaRPr sz="1200">
              <a:solidFill>
                <a:srgbClr val="4A86E8"/>
              </a:solidFill>
              <a:latin typeface="Cambria"/>
              <a:ea typeface="Cambria"/>
              <a:cs typeface="Cambria"/>
              <a:sym typeface="Cambria"/>
            </a:endParaRPr>
          </a:p>
          <a:p>
            <a:pPr marL="914400" lvl="1" indent="-304800" algn="l" rtl="0">
              <a:spcBef>
                <a:spcPts val="0"/>
              </a:spcBef>
              <a:spcAft>
                <a:spcPts val="0"/>
              </a:spcAft>
              <a:buClr>
                <a:srgbClr val="4A86E8"/>
              </a:buClr>
              <a:buSzPts val="1200"/>
              <a:buFont typeface="Cambria"/>
              <a:buChar char="○"/>
            </a:pPr>
            <a:r>
              <a:rPr lang="en" sz="1200">
                <a:solidFill>
                  <a:srgbClr val="4A86E8"/>
                </a:solidFill>
                <a:latin typeface="Cambria"/>
                <a:ea typeface="Cambria"/>
                <a:cs typeface="Cambria"/>
                <a:sym typeface="Cambria"/>
              </a:rPr>
              <a:t>Explain the effects of changes in surface area of a solid, concentration of a solution, pressure of a gas and temperature on the rate of a reaction in terms of particle collision theory.</a:t>
            </a:r>
            <a:endParaRPr sz="1200">
              <a:solidFill>
                <a:srgbClr val="4A86E8"/>
              </a:solidFill>
              <a:latin typeface="Cambria"/>
              <a:ea typeface="Cambria"/>
              <a:cs typeface="Cambria"/>
              <a:sym typeface="Cambria"/>
            </a:endParaRPr>
          </a:p>
          <a:p>
            <a:pPr marL="457200" lvl="0" indent="-330200" algn="l" rtl="0">
              <a:spcBef>
                <a:spcPts val="0"/>
              </a:spcBef>
              <a:spcAft>
                <a:spcPts val="0"/>
              </a:spcAft>
              <a:buClr>
                <a:srgbClr val="CCCCCC"/>
              </a:buClr>
              <a:buSzPts val="1600"/>
              <a:buFont typeface="Cambria"/>
              <a:buChar char="●"/>
            </a:pPr>
            <a:r>
              <a:rPr lang="en" sz="1600">
                <a:solidFill>
                  <a:srgbClr val="CCCCCC"/>
                </a:solidFill>
                <a:latin typeface="Cambria"/>
                <a:ea typeface="Cambria"/>
                <a:cs typeface="Cambria"/>
                <a:sym typeface="Cambria"/>
              </a:rPr>
              <a:t>The </a:t>
            </a:r>
            <a:r>
              <a:rPr lang="en" sz="1600" b="1">
                <a:solidFill>
                  <a:srgbClr val="CCCCCC"/>
                </a:solidFill>
                <a:latin typeface="Cambria"/>
                <a:ea typeface="Cambria"/>
                <a:cs typeface="Cambria"/>
                <a:sym typeface="Cambria"/>
              </a:rPr>
              <a:t>rate </a:t>
            </a:r>
            <a:r>
              <a:rPr lang="en" sz="1600">
                <a:solidFill>
                  <a:srgbClr val="CCCCCC"/>
                </a:solidFill>
                <a:latin typeface="Cambria"/>
                <a:ea typeface="Cambria"/>
                <a:cs typeface="Cambria"/>
                <a:sym typeface="Cambria"/>
              </a:rPr>
              <a:t>of a chemical reaction can be defined as </a:t>
            </a:r>
            <a:r>
              <a:rPr lang="en" sz="1600" b="1">
                <a:solidFill>
                  <a:srgbClr val="CCCCCC"/>
                </a:solidFill>
                <a:latin typeface="Cambria"/>
                <a:ea typeface="Cambria"/>
                <a:cs typeface="Cambria"/>
                <a:sym typeface="Cambria"/>
              </a:rPr>
              <a:t>how quickly </a:t>
            </a:r>
            <a:r>
              <a:rPr lang="en" sz="1600">
                <a:solidFill>
                  <a:srgbClr val="CCCCCC"/>
                </a:solidFill>
                <a:latin typeface="Cambria"/>
                <a:ea typeface="Cambria"/>
                <a:cs typeface="Cambria"/>
                <a:sym typeface="Cambria"/>
              </a:rPr>
              <a:t>the reactants are converted into products.</a:t>
            </a:r>
            <a:endParaRPr sz="16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Char char="○"/>
            </a:pPr>
            <a:r>
              <a:rPr lang="en" sz="1200">
                <a:solidFill>
                  <a:srgbClr val="CCCCCC"/>
                </a:solidFill>
                <a:latin typeface="Cambria"/>
                <a:ea typeface="Cambria"/>
                <a:cs typeface="Cambria"/>
                <a:sym typeface="Cambria"/>
              </a:rPr>
              <a:t>This is often very important in </a:t>
            </a:r>
            <a:r>
              <a:rPr lang="en" sz="1200" b="1">
                <a:solidFill>
                  <a:srgbClr val="CCCCCC"/>
                </a:solidFill>
                <a:latin typeface="Cambria"/>
                <a:ea typeface="Cambria"/>
                <a:cs typeface="Cambria"/>
                <a:sym typeface="Cambria"/>
              </a:rPr>
              <a:t>industrial </a:t>
            </a:r>
            <a:r>
              <a:rPr lang="en" sz="1200">
                <a:solidFill>
                  <a:srgbClr val="CCCCCC"/>
                </a:solidFill>
                <a:latin typeface="Cambria"/>
                <a:ea typeface="Cambria"/>
                <a:cs typeface="Cambria"/>
                <a:sym typeface="Cambria"/>
              </a:rPr>
              <a:t>reactions.</a:t>
            </a:r>
            <a:endParaRPr sz="1200">
              <a:solidFill>
                <a:srgbClr val="CCCCCC"/>
              </a:solidFill>
              <a:latin typeface="Cambria"/>
              <a:ea typeface="Cambria"/>
              <a:cs typeface="Cambria"/>
              <a:sym typeface="Cambria"/>
            </a:endParaRPr>
          </a:p>
          <a:p>
            <a:pPr marL="457200" lvl="0" indent="-330200" algn="l" rtl="0">
              <a:spcBef>
                <a:spcPts val="0"/>
              </a:spcBef>
              <a:spcAft>
                <a:spcPts val="0"/>
              </a:spcAft>
              <a:buClr>
                <a:srgbClr val="CCCCCC"/>
              </a:buClr>
              <a:buSzPts val="1600"/>
              <a:buFont typeface="Cambria"/>
              <a:buChar char="●"/>
            </a:pPr>
            <a:r>
              <a:rPr lang="en" sz="1600">
                <a:solidFill>
                  <a:srgbClr val="CCCCCC"/>
                </a:solidFill>
                <a:latin typeface="Cambria"/>
                <a:ea typeface="Cambria"/>
                <a:cs typeface="Cambria"/>
                <a:sym typeface="Cambria"/>
              </a:rPr>
              <a:t>There are a number of </a:t>
            </a:r>
            <a:r>
              <a:rPr lang="en" sz="1600" b="1">
                <a:solidFill>
                  <a:srgbClr val="CCCCCC"/>
                </a:solidFill>
                <a:latin typeface="Cambria"/>
                <a:ea typeface="Cambria"/>
                <a:cs typeface="Cambria"/>
                <a:sym typeface="Cambria"/>
              </a:rPr>
              <a:t>conditions </a:t>
            </a:r>
            <a:r>
              <a:rPr lang="en" sz="1600">
                <a:solidFill>
                  <a:srgbClr val="CCCCCC"/>
                </a:solidFill>
                <a:latin typeface="Cambria"/>
                <a:ea typeface="Cambria"/>
                <a:cs typeface="Cambria"/>
                <a:sym typeface="Cambria"/>
              </a:rPr>
              <a:t>that can affect how quickly a reaction proceeds:</a:t>
            </a:r>
            <a:endParaRPr sz="16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Char char="○"/>
            </a:pPr>
            <a:r>
              <a:rPr lang="en" sz="1200">
                <a:solidFill>
                  <a:srgbClr val="CCCCCC"/>
                </a:solidFill>
                <a:latin typeface="Cambria"/>
                <a:ea typeface="Cambria"/>
                <a:cs typeface="Cambria"/>
                <a:sym typeface="Cambria"/>
              </a:rPr>
              <a:t>Temperature.</a:t>
            </a:r>
            <a:endParaRPr sz="12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Char char="○"/>
            </a:pPr>
            <a:r>
              <a:rPr lang="en" sz="1200">
                <a:solidFill>
                  <a:srgbClr val="CCCCCC"/>
                </a:solidFill>
                <a:latin typeface="Cambria"/>
                <a:ea typeface="Cambria"/>
                <a:cs typeface="Cambria"/>
                <a:sym typeface="Cambria"/>
              </a:rPr>
              <a:t>The surface area of a </a:t>
            </a:r>
            <a:r>
              <a:rPr lang="en" sz="1200" b="1">
                <a:solidFill>
                  <a:srgbClr val="CCCCCC"/>
                </a:solidFill>
                <a:latin typeface="Cambria"/>
                <a:ea typeface="Cambria"/>
                <a:cs typeface="Cambria"/>
                <a:sym typeface="Cambria"/>
              </a:rPr>
              <a:t>solid </a:t>
            </a:r>
            <a:r>
              <a:rPr lang="en" sz="1200">
                <a:solidFill>
                  <a:srgbClr val="CCCCCC"/>
                </a:solidFill>
                <a:latin typeface="Cambria"/>
                <a:ea typeface="Cambria"/>
                <a:cs typeface="Cambria"/>
                <a:sym typeface="Cambria"/>
              </a:rPr>
              <a:t>reactant.</a:t>
            </a:r>
            <a:endParaRPr sz="12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Char char="○"/>
            </a:pPr>
            <a:r>
              <a:rPr lang="en" sz="1200">
                <a:solidFill>
                  <a:srgbClr val="CCCCCC"/>
                </a:solidFill>
                <a:latin typeface="Cambria"/>
                <a:ea typeface="Cambria"/>
                <a:cs typeface="Cambria"/>
                <a:sym typeface="Cambria"/>
              </a:rPr>
              <a:t>The </a:t>
            </a:r>
            <a:r>
              <a:rPr lang="en" sz="1200" b="1">
                <a:solidFill>
                  <a:srgbClr val="CCCCCC"/>
                </a:solidFill>
                <a:latin typeface="Cambria"/>
                <a:ea typeface="Cambria"/>
                <a:cs typeface="Cambria"/>
                <a:sym typeface="Cambria"/>
              </a:rPr>
              <a:t>concentration </a:t>
            </a:r>
            <a:r>
              <a:rPr lang="en" sz="1200">
                <a:solidFill>
                  <a:srgbClr val="CCCCCC"/>
                </a:solidFill>
                <a:latin typeface="Cambria"/>
                <a:ea typeface="Cambria"/>
                <a:cs typeface="Cambria"/>
                <a:sym typeface="Cambria"/>
              </a:rPr>
              <a:t>of a solution or the </a:t>
            </a:r>
            <a:r>
              <a:rPr lang="en" sz="1200" b="1">
                <a:solidFill>
                  <a:srgbClr val="CCCCCC"/>
                </a:solidFill>
                <a:latin typeface="Cambria"/>
                <a:ea typeface="Cambria"/>
                <a:cs typeface="Cambria"/>
                <a:sym typeface="Cambria"/>
              </a:rPr>
              <a:t>pressure </a:t>
            </a:r>
            <a:r>
              <a:rPr lang="en" sz="1200">
                <a:solidFill>
                  <a:srgbClr val="CCCCCC"/>
                </a:solidFill>
                <a:latin typeface="Cambria"/>
                <a:ea typeface="Cambria"/>
                <a:cs typeface="Cambria"/>
                <a:sym typeface="Cambria"/>
              </a:rPr>
              <a:t>of a gas.</a:t>
            </a:r>
            <a:endParaRPr sz="12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Char char="○"/>
            </a:pPr>
            <a:r>
              <a:rPr lang="en" sz="1200">
                <a:solidFill>
                  <a:srgbClr val="CCCCCC"/>
                </a:solidFill>
                <a:latin typeface="Cambria"/>
                <a:ea typeface="Cambria"/>
                <a:cs typeface="Cambria"/>
                <a:sym typeface="Cambria"/>
              </a:rPr>
              <a:t>The presence or absence of a </a:t>
            </a:r>
            <a:r>
              <a:rPr lang="en" sz="1200" b="1">
                <a:solidFill>
                  <a:srgbClr val="CCCCCC"/>
                </a:solidFill>
                <a:latin typeface="Cambria"/>
                <a:ea typeface="Cambria"/>
                <a:cs typeface="Cambria"/>
                <a:sym typeface="Cambria"/>
              </a:rPr>
              <a:t>catalyst</a:t>
            </a:r>
            <a:r>
              <a:rPr lang="en" sz="1200">
                <a:solidFill>
                  <a:srgbClr val="CCCCCC"/>
                </a:solidFill>
                <a:latin typeface="Cambria"/>
                <a:ea typeface="Cambria"/>
                <a:cs typeface="Cambria"/>
                <a:sym typeface="Cambria"/>
              </a:rPr>
              <a:t>.</a:t>
            </a:r>
            <a:endParaRPr sz="1200">
              <a:solidFill>
                <a:srgbClr val="CCCCCC"/>
              </a:solidFill>
              <a:latin typeface="Cambria"/>
              <a:ea typeface="Cambria"/>
              <a:cs typeface="Cambria"/>
              <a:sym typeface="Cambria"/>
            </a:endParaRPr>
          </a:p>
        </p:txBody>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Footer Placeholder 2">
            <a:extLst>
              <a:ext uri="{FF2B5EF4-FFF2-40B4-BE49-F238E27FC236}">
                <a16:creationId xmlns:a16="http://schemas.microsoft.com/office/drawing/2014/main" id="{BA63A9D3-7A79-4F1E-0511-F5BB4CFE36B2}"/>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78C6E53E-D3F8-59EC-EE07-F9F859BBA4DB}"/>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BAB4EF75-CA6F-DBA3-C0FE-F02D5E35A17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459F6B74-47C5-234A-3715-F8ABF9F21B89}"/>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69" name="Google Shape;69;p15"/>
          <p:cNvSpPr txBox="1"/>
          <p:nvPr/>
        </p:nvSpPr>
        <p:spPr>
          <a:xfrm>
            <a:off x="5448000" y="2156100"/>
            <a:ext cx="3213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mbria"/>
                <a:ea typeface="Cambria"/>
                <a:cs typeface="Cambria"/>
                <a:sym typeface="Cambria"/>
              </a:rPr>
              <a:t>Explosions are </a:t>
            </a:r>
            <a:r>
              <a:rPr lang="en" b="1">
                <a:solidFill>
                  <a:schemeClr val="dk1"/>
                </a:solidFill>
                <a:latin typeface="Cambria"/>
                <a:ea typeface="Cambria"/>
                <a:cs typeface="Cambria"/>
                <a:sym typeface="Cambria"/>
              </a:rPr>
              <a:t>very fast </a:t>
            </a:r>
            <a:r>
              <a:rPr lang="en">
                <a:solidFill>
                  <a:schemeClr val="dk1"/>
                </a:solidFill>
                <a:latin typeface="Cambria"/>
                <a:ea typeface="Cambria"/>
                <a:cs typeface="Cambria"/>
                <a:sym typeface="Cambria"/>
              </a:rPr>
              <a:t>chemical reactions that are often completed within a fraction of a second.</a:t>
            </a:r>
            <a:endParaRPr>
              <a:solidFill>
                <a:schemeClr val="dk1"/>
              </a:solidFill>
              <a:latin typeface="Cambria"/>
              <a:ea typeface="Cambria"/>
              <a:cs typeface="Cambria"/>
              <a:sym typeface="Cambria"/>
            </a:endParaRPr>
          </a:p>
        </p:txBody>
      </p:sp>
      <p:pic>
        <p:nvPicPr>
          <p:cNvPr id="70" name="Google Shape;70;p15"/>
          <p:cNvPicPr preferRelativeResize="0"/>
          <p:nvPr/>
        </p:nvPicPr>
        <p:blipFill rotWithShape="1">
          <a:blip r:embed="rId3">
            <a:alphaModFix/>
          </a:blip>
          <a:srcRect l="13452" r="23063"/>
          <a:stretch/>
        </p:blipFill>
        <p:spPr>
          <a:xfrm>
            <a:off x="0" y="0"/>
            <a:ext cx="4929751" cy="5143501"/>
          </a:xfrm>
          <a:prstGeom prst="rect">
            <a:avLst/>
          </a:prstGeom>
          <a:noFill/>
          <a:ln>
            <a:noFill/>
          </a:ln>
        </p:spPr>
      </p:pic>
      <p:cxnSp>
        <p:nvCxnSpPr>
          <p:cNvPr id="71" name="Google Shape;71;p15"/>
          <p:cNvCxnSpPr/>
          <p:nvPr/>
        </p:nvCxnSpPr>
        <p:spPr>
          <a:xfrm flipH="1">
            <a:off x="4929750" y="-300"/>
            <a:ext cx="1500" cy="5144100"/>
          </a:xfrm>
          <a:prstGeom prst="straightConnector1">
            <a:avLst/>
          </a:prstGeom>
          <a:noFill/>
          <a:ln w="19050" cap="flat" cmpd="sng">
            <a:solidFill>
              <a:srgbClr val="FFFFFF"/>
            </a:solidFill>
            <a:prstDash val="solid"/>
            <a:round/>
            <a:headEnd type="none" w="med" len="med"/>
            <a:tailEnd type="none" w="med" len="med"/>
          </a:ln>
        </p:spPr>
      </p:cxnSp>
      <p:sp>
        <p:nvSpPr>
          <p:cNvPr id="2" name="Footer Placeholder 2">
            <a:extLst>
              <a:ext uri="{FF2B5EF4-FFF2-40B4-BE49-F238E27FC236}">
                <a16:creationId xmlns:a16="http://schemas.microsoft.com/office/drawing/2014/main" id="{171814EE-5330-C7ED-6AFB-9C155FA0C1DE}"/>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C813634C-6BF4-315B-3204-1F9D8A94DA44}"/>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93DD5609-9ABD-BB97-3463-EB238C9192ED}"/>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3FF52198-C7B8-C49B-192E-172C2994C9EF}"/>
              </a:ext>
            </a:extLst>
          </p:cNvPr>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mbria"/>
                <a:ea typeface="Cambria"/>
                <a:cs typeface="Cambria"/>
                <a:sym typeface="Cambria"/>
              </a:rPr>
              <a:t>The Effect of Temperature</a:t>
            </a:r>
            <a:endParaRPr>
              <a:latin typeface="Cambria"/>
              <a:ea typeface="Cambria"/>
              <a:cs typeface="Cambria"/>
              <a:sym typeface="Cambria"/>
            </a:endParaRPr>
          </a:p>
        </p:txBody>
      </p:sp>
      <p:sp>
        <p:nvSpPr>
          <p:cNvPr id="77" name="Google Shape;77;p16"/>
          <p:cNvSpPr txBox="1">
            <a:spLocks noGrp="1"/>
          </p:cNvSpPr>
          <p:nvPr>
            <p:ph type="body" idx="1"/>
          </p:nvPr>
        </p:nvSpPr>
        <p:spPr>
          <a:xfrm>
            <a:off x="311700" y="1152475"/>
            <a:ext cx="8520600" cy="1633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CCCCCC"/>
              </a:buClr>
              <a:buSzPts val="1800"/>
              <a:buFont typeface="Cambria"/>
              <a:buChar char="●"/>
            </a:pPr>
            <a:r>
              <a:rPr lang="en">
                <a:solidFill>
                  <a:srgbClr val="CCCCCC"/>
                </a:solidFill>
                <a:latin typeface="Cambria"/>
                <a:ea typeface="Cambria"/>
                <a:cs typeface="Cambria"/>
                <a:sym typeface="Cambria"/>
              </a:rPr>
              <a:t>In order for a reaction to take place, particles must </a:t>
            </a:r>
            <a:r>
              <a:rPr lang="en" b="1">
                <a:solidFill>
                  <a:srgbClr val="CCCCCC"/>
                </a:solidFill>
                <a:latin typeface="Cambria"/>
                <a:ea typeface="Cambria"/>
                <a:cs typeface="Cambria"/>
                <a:sym typeface="Cambria"/>
              </a:rPr>
              <a:t>collide </a:t>
            </a:r>
            <a:r>
              <a:rPr lang="en">
                <a:solidFill>
                  <a:srgbClr val="CCCCCC"/>
                </a:solidFill>
                <a:latin typeface="Cambria"/>
                <a:ea typeface="Cambria"/>
                <a:cs typeface="Cambria"/>
                <a:sym typeface="Cambria"/>
              </a:rPr>
              <a:t>with each other.</a:t>
            </a:r>
            <a:endParaRPr>
              <a:solidFill>
                <a:srgbClr val="CCCCCC"/>
              </a:solidFill>
              <a:latin typeface="Cambria"/>
              <a:ea typeface="Cambria"/>
              <a:cs typeface="Cambria"/>
              <a:sym typeface="Cambria"/>
            </a:endParaRPr>
          </a:p>
          <a:p>
            <a:pPr marL="457200" lvl="0" indent="-342900" algn="l" rtl="0">
              <a:spcBef>
                <a:spcPts val="0"/>
              </a:spcBef>
              <a:spcAft>
                <a:spcPts val="0"/>
              </a:spcAft>
              <a:buClr>
                <a:srgbClr val="CCCCCC"/>
              </a:buClr>
              <a:buSzPts val="1800"/>
              <a:buFont typeface="Cambria"/>
              <a:buChar char="●"/>
            </a:pPr>
            <a:r>
              <a:rPr lang="en">
                <a:solidFill>
                  <a:srgbClr val="CCCCCC"/>
                </a:solidFill>
                <a:latin typeface="Cambria"/>
                <a:ea typeface="Cambria"/>
                <a:cs typeface="Cambria"/>
                <a:sym typeface="Cambria"/>
              </a:rPr>
              <a:t>They must also collide with </a:t>
            </a:r>
            <a:r>
              <a:rPr lang="en" b="1">
                <a:solidFill>
                  <a:srgbClr val="CCCCCC"/>
                </a:solidFill>
                <a:latin typeface="Cambria"/>
                <a:ea typeface="Cambria"/>
                <a:cs typeface="Cambria"/>
                <a:sym typeface="Cambria"/>
              </a:rPr>
              <a:t>sufficient energy </a:t>
            </a:r>
            <a:r>
              <a:rPr lang="en">
                <a:solidFill>
                  <a:srgbClr val="CCCCCC"/>
                </a:solidFill>
                <a:latin typeface="Cambria"/>
                <a:ea typeface="Cambria"/>
                <a:cs typeface="Cambria"/>
                <a:sym typeface="Cambria"/>
              </a:rPr>
              <a:t>to kickstart the reaction.</a:t>
            </a:r>
            <a:endParaRPr sz="1400">
              <a:solidFill>
                <a:srgbClr val="CCCCCC"/>
              </a:solidFill>
              <a:latin typeface="Cambria"/>
              <a:ea typeface="Cambria"/>
              <a:cs typeface="Cambria"/>
              <a:sym typeface="Cambria"/>
            </a:endParaRPr>
          </a:p>
          <a:p>
            <a:pPr marL="457200" lvl="0" indent="-342900" algn="l" rtl="0">
              <a:spcBef>
                <a:spcPts val="0"/>
              </a:spcBef>
              <a:spcAft>
                <a:spcPts val="0"/>
              </a:spcAft>
              <a:buClr>
                <a:srgbClr val="CCCCCC"/>
              </a:buClr>
              <a:buSzPts val="1800"/>
              <a:buFont typeface="Cambria"/>
              <a:buChar char="●"/>
            </a:pPr>
            <a:r>
              <a:rPr lang="en">
                <a:solidFill>
                  <a:srgbClr val="CCCCCC"/>
                </a:solidFill>
                <a:latin typeface="Cambria"/>
                <a:ea typeface="Cambria"/>
                <a:cs typeface="Cambria"/>
                <a:sym typeface="Cambria"/>
              </a:rPr>
              <a:t>Increasing the temperature will cause the rate of reaction to </a:t>
            </a:r>
            <a:r>
              <a:rPr lang="en" b="1">
                <a:solidFill>
                  <a:srgbClr val="CCCCCC"/>
                </a:solidFill>
                <a:latin typeface="Cambria"/>
                <a:ea typeface="Cambria"/>
                <a:cs typeface="Cambria"/>
                <a:sym typeface="Cambria"/>
              </a:rPr>
              <a:t>increase</a:t>
            </a:r>
            <a:r>
              <a:rPr lang="en">
                <a:solidFill>
                  <a:srgbClr val="CCCCCC"/>
                </a:solidFill>
                <a:latin typeface="Cambria"/>
                <a:ea typeface="Cambria"/>
                <a:cs typeface="Cambria"/>
                <a:sym typeface="Cambria"/>
              </a:rPr>
              <a:t>.</a:t>
            </a:r>
            <a:endParaRPr>
              <a:solidFill>
                <a:srgbClr val="CCCCCC"/>
              </a:solidFill>
              <a:latin typeface="Cambria"/>
              <a:ea typeface="Cambria"/>
              <a:cs typeface="Cambria"/>
              <a:sym typeface="Cambria"/>
            </a:endParaRPr>
          </a:p>
          <a:p>
            <a:pPr marL="914400" lvl="1" indent="-317500" algn="l" rtl="0">
              <a:spcBef>
                <a:spcPts val="0"/>
              </a:spcBef>
              <a:spcAft>
                <a:spcPts val="0"/>
              </a:spcAft>
              <a:buClr>
                <a:srgbClr val="CCCCCC"/>
              </a:buClr>
              <a:buSzPts val="1400"/>
              <a:buFont typeface="Cambria"/>
              <a:buChar char="○"/>
            </a:pPr>
            <a:r>
              <a:rPr lang="en">
                <a:solidFill>
                  <a:srgbClr val="CCCCCC"/>
                </a:solidFill>
                <a:latin typeface="Cambria"/>
                <a:ea typeface="Cambria"/>
                <a:cs typeface="Cambria"/>
                <a:sym typeface="Cambria"/>
              </a:rPr>
              <a:t>At higher temperatures particles are </a:t>
            </a:r>
            <a:r>
              <a:rPr lang="en" b="1">
                <a:solidFill>
                  <a:srgbClr val="CCCCCC"/>
                </a:solidFill>
                <a:latin typeface="Cambria"/>
                <a:ea typeface="Cambria"/>
                <a:cs typeface="Cambria"/>
                <a:sym typeface="Cambria"/>
              </a:rPr>
              <a:t>moving more quickly</a:t>
            </a:r>
            <a:r>
              <a:rPr lang="en">
                <a:solidFill>
                  <a:srgbClr val="CCCCCC"/>
                </a:solidFill>
                <a:latin typeface="Cambria"/>
                <a:ea typeface="Cambria"/>
                <a:cs typeface="Cambria"/>
                <a:sym typeface="Cambria"/>
              </a:rPr>
              <a:t>.</a:t>
            </a:r>
            <a:endParaRPr>
              <a:solidFill>
                <a:srgbClr val="CCCCCC"/>
              </a:solidFill>
              <a:latin typeface="Cambria"/>
              <a:ea typeface="Cambria"/>
              <a:cs typeface="Cambria"/>
              <a:sym typeface="Cambria"/>
            </a:endParaRPr>
          </a:p>
          <a:p>
            <a:pPr marL="914400" lvl="1" indent="-317500" algn="l" rtl="0">
              <a:spcBef>
                <a:spcPts val="0"/>
              </a:spcBef>
              <a:spcAft>
                <a:spcPts val="0"/>
              </a:spcAft>
              <a:buClr>
                <a:srgbClr val="CCCCCC"/>
              </a:buClr>
              <a:buSzPts val="1400"/>
              <a:buFont typeface="Cambria"/>
              <a:buChar char="○"/>
            </a:pPr>
            <a:r>
              <a:rPr lang="en">
                <a:solidFill>
                  <a:srgbClr val="CCCCCC"/>
                </a:solidFill>
                <a:latin typeface="Cambria"/>
                <a:ea typeface="Cambria"/>
                <a:cs typeface="Cambria"/>
                <a:sym typeface="Cambria"/>
              </a:rPr>
              <a:t>This increases the likelihood of a </a:t>
            </a:r>
            <a:r>
              <a:rPr lang="en" b="1">
                <a:solidFill>
                  <a:srgbClr val="CCCCCC"/>
                </a:solidFill>
                <a:latin typeface="Cambria"/>
                <a:ea typeface="Cambria"/>
                <a:cs typeface="Cambria"/>
                <a:sym typeface="Cambria"/>
              </a:rPr>
              <a:t>successful collision </a:t>
            </a:r>
            <a:r>
              <a:rPr lang="en">
                <a:solidFill>
                  <a:srgbClr val="CCCCCC"/>
                </a:solidFill>
                <a:latin typeface="Cambria"/>
                <a:ea typeface="Cambria"/>
                <a:cs typeface="Cambria"/>
                <a:sym typeface="Cambria"/>
              </a:rPr>
              <a:t>taking place.</a:t>
            </a:r>
            <a:endParaRPr>
              <a:solidFill>
                <a:srgbClr val="CCCCCC"/>
              </a:solidFill>
              <a:latin typeface="Cambria"/>
              <a:ea typeface="Cambria"/>
              <a:cs typeface="Cambria"/>
              <a:sym typeface="Cambria"/>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79" name="Google Shape;79;p16"/>
          <p:cNvGrpSpPr/>
          <p:nvPr/>
        </p:nvGrpSpPr>
        <p:grpSpPr>
          <a:xfrm>
            <a:off x="1009800" y="2920723"/>
            <a:ext cx="6440199" cy="1874357"/>
            <a:chOff x="739800" y="2941498"/>
            <a:chExt cx="6440199" cy="1874357"/>
          </a:xfrm>
        </p:grpSpPr>
        <p:grpSp>
          <p:nvGrpSpPr>
            <p:cNvPr id="80" name="Google Shape;80;p16"/>
            <p:cNvGrpSpPr/>
            <p:nvPr/>
          </p:nvGrpSpPr>
          <p:grpSpPr>
            <a:xfrm>
              <a:off x="2586702" y="2982236"/>
              <a:ext cx="1222478" cy="1792878"/>
              <a:chOff x="1034150" y="1422350"/>
              <a:chExt cx="1734750" cy="2557600"/>
            </a:xfrm>
          </p:grpSpPr>
          <p:sp>
            <p:nvSpPr>
              <p:cNvPr id="81" name="Google Shape;81;p16"/>
              <p:cNvSpPr/>
              <p:nvPr/>
            </p:nvSpPr>
            <p:spPr>
              <a:xfrm>
                <a:off x="1857000" y="2166450"/>
                <a:ext cx="328125" cy="306475"/>
              </a:xfrm>
              <a:custGeom>
                <a:avLst/>
                <a:gdLst/>
                <a:ahLst/>
                <a:cxnLst/>
                <a:rect l="l" t="t" r="r" b="b"/>
                <a:pathLst>
                  <a:path w="13125" h="12259" extrusionOk="0">
                    <a:moveTo>
                      <a:pt x="6398" y="0"/>
                    </a:moveTo>
                    <a:cubicBezTo>
                      <a:pt x="6049" y="0"/>
                      <a:pt x="5696" y="30"/>
                      <a:pt x="5342" y="92"/>
                    </a:cubicBezTo>
                    <a:cubicBezTo>
                      <a:pt x="2192" y="640"/>
                      <a:pt x="0" y="3516"/>
                      <a:pt x="297" y="6711"/>
                    </a:cubicBezTo>
                    <a:cubicBezTo>
                      <a:pt x="591" y="9855"/>
                      <a:pt x="3260" y="12258"/>
                      <a:pt x="6417" y="12258"/>
                    </a:cubicBezTo>
                    <a:cubicBezTo>
                      <a:pt x="6446" y="12258"/>
                      <a:pt x="6476" y="12258"/>
                      <a:pt x="6506" y="12258"/>
                    </a:cubicBezTo>
                    <a:lnTo>
                      <a:pt x="8377" y="11915"/>
                    </a:lnTo>
                    <a:cubicBezTo>
                      <a:pt x="11413" y="10888"/>
                      <a:pt x="13125" y="7693"/>
                      <a:pt x="12326" y="4611"/>
                    </a:cubicBezTo>
                    <a:cubicBezTo>
                      <a:pt x="11617" y="1856"/>
                      <a:pt x="9146" y="0"/>
                      <a:pt x="6398" y="0"/>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2004800" y="2083725"/>
                <a:ext cx="243100" cy="261925"/>
              </a:xfrm>
              <a:custGeom>
                <a:avLst/>
                <a:gdLst/>
                <a:ahLst/>
                <a:cxnLst/>
                <a:rect l="l" t="t" r="r" b="b"/>
                <a:pathLst>
                  <a:path w="9724" h="10477" fill="none" extrusionOk="0">
                    <a:moveTo>
                      <a:pt x="8468" y="10477"/>
                    </a:moveTo>
                    <a:cubicBezTo>
                      <a:pt x="9724" y="4497"/>
                      <a:pt x="5935" y="0"/>
                      <a:pt x="0" y="411"/>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1797650" y="2308550"/>
                <a:ext cx="261950" cy="242525"/>
              </a:xfrm>
              <a:custGeom>
                <a:avLst/>
                <a:gdLst/>
                <a:ahLst/>
                <a:cxnLst/>
                <a:rect l="l" t="t" r="r" b="b"/>
                <a:pathLst>
                  <a:path w="10478" h="9701" fill="none" extrusionOk="0">
                    <a:moveTo>
                      <a:pt x="10477" y="8468"/>
                    </a:moveTo>
                    <a:cubicBezTo>
                      <a:pt x="4497" y="9701"/>
                      <a:pt x="1" y="5935"/>
                      <a:pt x="411" y="0"/>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1716050" y="3312750"/>
                <a:ext cx="319000" cy="306275"/>
              </a:xfrm>
              <a:custGeom>
                <a:avLst/>
                <a:gdLst/>
                <a:ahLst/>
                <a:cxnLst/>
                <a:rect l="l" t="t" r="r" b="b"/>
                <a:pathLst>
                  <a:path w="12760" h="12251" extrusionOk="0">
                    <a:moveTo>
                      <a:pt x="6171" y="0"/>
                    </a:moveTo>
                    <a:cubicBezTo>
                      <a:pt x="5980" y="0"/>
                      <a:pt x="5787" y="9"/>
                      <a:pt x="5593" y="27"/>
                    </a:cubicBezTo>
                    <a:cubicBezTo>
                      <a:pt x="2420" y="324"/>
                      <a:pt x="1" y="3017"/>
                      <a:pt x="46" y="6236"/>
                    </a:cubicBezTo>
                    <a:lnTo>
                      <a:pt x="389" y="8107"/>
                    </a:lnTo>
                    <a:cubicBezTo>
                      <a:pt x="1247" y="10625"/>
                      <a:pt x="3619" y="12250"/>
                      <a:pt x="6174" y="12250"/>
                    </a:cubicBezTo>
                    <a:cubicBezTo>
                      <a:pt x="6677" y="12250"/>
                      <a:pt x="7186" y="12188"/>
                      <a:pt x="7693" y="12056"/>
                    </a:cubicBezTo>
                    <a:cubicBezTo>
                      <a:pt x="10797" y="11257"/>
                      <a:pt x="12760" y="8222"/>
                      <a:pt x="12212" y="5072"/>
                    </a:cubicBezTo>
                    <a:cubicBezTo>
                      <a:pt x="11698" y="2113"/>
                      <a:pt x="9129" y="0"/>
                      <a:pt x="6171" y="0"/>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1844450" y="3453800"/>
                <a:ext cx="261950" cy="243100"/>
              </a:xfrm>
              <a:custGeom>
                <a:avLst/>
                <a:gdLst/>
                <a:ahLst/>
                <a:cxnLst/>
                <a:rect l="l" t="t" r="r" b="b"/>
                <a:pathLst>
                  <a:path w="10478" h="9724" fill="none" extrusionOk="0">
                    <a:moveTo>
                      <a:pt x="0" y="8469"/>
                    </a:moveTo>
                    <a:cubicBezTo>
                      <a:pt x="5980" y="9724"/>
                      <a:pt x="10477" y="5935"/>
                      <a:pt x="10066" y="0"/>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639025" y="3246650"/>
                <a:ext cx="242525" cy="261950"/>
              </a:xfrm>
              <a:custGeom>
                <a:avLst/>
                <a:gdLst/>
                <a:ahLst/>
                <a:cxnLst/>
                <a:rect l="l" t="t" r="r" b="b"/>
                <a:pathLst>
                  <a:path w="9701" h="10478" fill="none" extrusionOk="0">
                    <a:moveTo>
                      <a:pt x="1233" y="10478"/>
                    </a:moveTo>
                    <a:cubicBezTo>
                      <a:pt x="0" y="4497"/>
                      <a:pt x="3766" y="1"/>
                      <a:pt x="9701" y="412"/>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1204200" y="2672600"/>
                <a:ext cx="328125" cy="306475"/>
              </a:xfrm>
              <a:custGeom>
                <a:avLst/>
                <a:gdLst/>
                <a:ahLst/>
                <a:cxnLst/>
                <a:rect l="l" t="t" r="r" b="b"/>
                <a:pathLst>
                  <a:path w="13125" h="12259" extrusionOk="0">
                    <a:moveTo>
                      <a:pt x="6398" y="0"/>
                    </a:moveTo>
                    <a:cubicBezTo>
                      <a:pt x="6049" y="0"/>
                      <a:pt x="5696" y="30"/>
                      <a:pt x="5341" y="92"/>
                    </a:cubicBezTo>
                    <a:cubicBezTo>
                      <a:pt x="2191" y="640"/>
                      <a:pt x="0" y="3516"/>
                      <a:pt x="297" y="6711"/>
                    </a:cubicBezTo>
                    <a:cubicBezTo>
                      <a:pt x="591" y="9854"/>
                      <a:pt x="3260" y="12258"/>
                      <a:pt x="6417" y="12258"/>
                    </a:cubicBezTo>
                    <a:cubicBezTo>
                      <a:pt x="6446" y="12258"/>
                      <a:pt x="6476" y="12258"/>
                      <a:pt x="6505" y="12258"/>
                    </a:cubicBezTo>
                    <a:lnTo>
                      <a:pt x="8377" y="11915"/>
                    </a:lnTo>
                    <a:cubicBezTo>
                      <a:pt x="11413" y="10888"/>
                      <a:pt x="13125" y="7693"/>
                      <a:pt x="12326" y="4611"/>
                    </a:cubicBezTo>
                    <a:cubicBezTo>
                      <a:pt x="11617" y="1856"/>
                      <a:pt x="9146" y="0"/>
                      <a:pt x="6398" y="0"/>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1351975" y="2589850"/>
                <a:ext cx="243125" cy="261950"/>
              </a:xfrm>
              <a:custGeom>
                <a:avLst/>
                <a:gdLst/>
                <a:ahLst/>
                <a:cxnLst/>
                <a:rect l="l" t="t" r="r" b="b"/>
                <a:pathLst>
                  <a:path w="9725" h="10478" fill="none" extrusionOk="0">
                    <a:moveTo>
                      <a:pt x="8469" y="10478"/>
                    </a:moveTo>
                    <a:cubicBezTo>
                      <a:pt x="9725" y="4498"/>
                      <a:pt x="5936" y="1"/>
                      <a:pt x="1" y="412"/>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1144850" y="2814700"/>
                <a:ext cx="261950" cy="242525"/>
              </a:xfrm>
              <a:custGeom>
                <a:avLst/>
                <a:gdLst/>
                <a:ahLst/>
                <a:cxnLst/>
                <a:rect l="l" t="t" r="r" b="b"/>
                <a:pathLst>
                  <a:path w="10478" h="9701" fill="none" extrusionOk="0">
                    <a:moveTo>
                      <a:pt x="10477" y="8445"/>
                    </a:moveTo>
                    <a:cubicBezTo>
                      <a:pt x="4497" y="9701"/>
                      <a:pt x="0" y="5935"/>
                      <a:pt x="411" y="0"/>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2053300" y="3061775"/>
                <a:ext cx="328700" cy="306475"/>
              </a:xfrm>
              <a:custGeom>
                <a:avLst/>
                <a:gdLst/>
                <a:ahLst/>
                <a:cxnLst/>
                <a:rect l="l" t="t" r="r" b="b"/>
                <a:pathLst>
                  <a:path w="13148" h="12259" extrusionOk="0">
                    <a:moveTo>
                      <a:pt x="6420" y="0"/>
                    </a:moveTo>
                    <a:cubicBezTo>
                      <a:pt x="6072" y="0"/>
                      <a:pt x="5719" y="30"/>
                      <a:pt x="5364" y="92"/>
                    </a:cubicBezTo>
                    <a:cubicBezTo>
                      <a:pt x="2214" y="662"/>
                      <a:pt x="0" y="3538"/>
                      <a:pt x="320" y="6711"/>
                    </a:cubicBezTo>
                    <a:cubicBezTo>
                      <a:pt x="614" y="9877"/>
                      <a:pt x="3260" y="12258"/>
                      <a:pt x="6416" y="12258"/>
                    </a:cubicBezTo>
                    <a:cubicBezTo>
                      <a:pt x="6446" y="12258"/>
                      <a:pt x="6476" y="12258"/>
                      <a:pt x="6506" y="12258"/>
                    </a:cubicBezTo>
                    <a:lnTo>
                      <a:pt x="8400" y="11938"/>
                    </a:lnTo>
                    <a:cubicBezTo>
                      <a:pt x="11413" y="10888"/>
                      <a:pt x="13148" y="7715"/>
                      <a:pt x="12349" y="4611"/>
                    </a:cubicBezTo>
                    <a:cubicBezTo>
                      <a:pt x="11640" y="1856"/>
                      <a:pt x="9169" y="0"/>
                      <a:pt x="6420" y="0"/>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2201650" y="2979025"/>
                <a:ext cx="242550" cy="261950"/>
              </a:xfrm>
              <a:custGeom>
                <a:avLst/>
                <a:gdLst/>
                <a:ahLst/>
                <a:cxnLst/>
                <a:rect l="l" t="t" r="r" b="b"/>
                <a:pathLst>
                  <a:path w="9702" h="10478" fill="none" extrusionOk="0">
                    <a:moveTo>
                      <a:pt x="8469" y="10478"/>
                    </a:moveTo>
                    <a:cubicBezTo>
                      <a:pt x="9702" y="4497"/>
                      <a:pt x="5935" y="1"/>
                      <a:pt x="1"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1994525" y="3203850"/>
                <a:ext cx="261950" cy="243125"/>
              </a:xfrm>
              <a:custGeom>
                <a:avLst/>
                <a:gdLst/>
                <a:ahLst/>
                <a:cxnLst/>
                <a:rect l="l" t="t" r="r" b="b"/>
                <a:pathLst>
                  <a:path w="10478" h="9725" fill="none" extrusionOk="0">
                    <a:moveTo>
                      <a:pt x="10477" y="8469"/>
                    </a:moveTo>
                    <a:cubicBezTo>
                      <a:pt x="4497" y="9724"/>
                      <a:pt x="0" y="5935"/>
                      <a:pt x="411" y="1"/>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1578525" y="2874425"/>
                <a:ext cx="328150" cy="306100"/>
              </a:xfrm>
              <a:custGeom>
                <a:avLst/>
                <a:gdLst/>
                <a:ahLst/>
                <a:cxnLst/>
                <a:rect l="l" t="t" r="r" b="b"/>
                <a:pathLst>
                  <a:path w="13126" h="12244" extrusionOk="0">
                    <a:moveTo>
                      <a:pt x="6433" y="1"/>
                    </a:moveTo>
                    <a:cubicBezTo>
                      <a:pt x="6073" y="1"/>
                      <a:pt x="5708" y="33"/>
                      <a:pt x="5342" y="99"/>
                    </a:cubicBezTo>
                    <a:cubicBezTo>
                      <a:pt x="2192" y="647"/>
                      <a:pt x="1" y="3523"/>
                      <a:pt x="297" y="6696"/>
                    </a:cubicBezTo>
                    <a:cubicBezTo>
                      <a:pt x="590" y="9847"/>
                      <a:pt x="3236" y="12243"/>
                      <a:pt x="6374" y="12243"/>
                    </a:cubicBezTo>
                    <a:cubicBezTo>
                      <a:pt x="6418" y="12243"/>
                      <a:pt x="6462" y="12243"/>
                      <a:pt x="6506" y="12242"/>
                    </a:cubicBezTo>
                    <a:lnTo>
                      <a:pt x="8378" y="11923"/>
                    </a:lnTo>
                    <a:cubicBezTo>
                      <a:pt x="11413" y="10873"/>
                      <a:pt x="13125" y="7700"/>
                      <a:pt x="12326" y="4596"/>
                    </a:cubicBezTo>
                    <a:cubicBezTo>
                      <a:pt x="11620" y="1853"/>
                      <a:pt x="9168" y="1"/>
                      <a:pt x="6433" y="1"/>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1726325" y="2791300"/>
                <a:ext cx="243100" cy="261950"/>
              </a:xfrm>
              <a:custGeom>
                <a:avLst/>
                <a:gdLst/>
                <a:ahLst/>
                <a:cxnLst/>
                <a:rect l="l" t="t" r="r" b="b"/>
                <a:pathLst>
                  <a:path w="9724" h="10478" fill="none" extrusionOk="0">
                    <a:moveTo>
                      <a:pt x="8469" y="10477"/>
                    </a:moveTo>
                    <a:cubicBezTo>
                      <a:pt x="9724" y="4497"/>
                      <a:pt x="5935" y="0"/>
                      <a:pt x="0"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1519175" y="3016700"/>
                <a:ext cx="261950" cy="242525"/>
              </a:xfrm>
              <a:custGeom>
                <a:avLst/>
                <a:gdLst/>
                <a:ahLst/>
                <a:cxnLst/>
                <a:rect l="l" t="t" r="r" b="b"/>
                <a:pathLst>
                  <a:path w="10478" h="9701" fill="none" extrusionOk="0">
                    <a:moveTo>
                      <a:pt x="10478" y="8446"/>
                    </a:moveTo>
                    <a:cubicBezTo>
                      <a:pt x="4497" y="9701"/>
                      <a:pt x="1" y="5912"/>
                      <a:pt x="434" y="0"/>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2205650" y="1931150"/>
                <a:ext cx="319000" cy="306175"/>
              </a:xfrm>
              <a:custGeom>
                <a:avLst/>
                <a:gdLst/>
                <a:ahLst/>
                <a:cxnLst/>
                <a:rect l="l" t="t" r="r" b="b"/>
                <a:pathLst>
                  <a:path w="12760" h="12247" extrusionOk="0">
                    <a:moveTo>
                      <a:pt x="6211" y="1"/>
                    </a:moveTo>
                    <a:cubicBezTo>
                      <a:pt x="6007" y="1"/>
                      <a:pt x="5800" y="11"/>
                      <a:pt x="5593" y="32"/>
                    </a:cubicBezTo>
                    <a:cubicBezTo>
                      <a:pt x="2420" y="328"/>
                      <a:pt x="1" y="3022"/>
                      <a:pt x="69" y="6217"/>
                    </a:cubicBezTo>
                    <a:lnTo>
                      <a:pt x="389" y="8112"/>
                    </a:lnTo>
                    <a:cubicBezTo>
                      <a:pt x="1249" y="10636"/>
                      <a:pt x="3632" y="12247"/>
                      <a:pt x="6207" y="12247"/>
                    </a:cubicBezTo>
                    <a:cubicBezTo>
                      <a:pt x="6706" y="12247"/>
                      <a:pt x="7212" y="12186"/>
                      <a:pt x="7716" y="12060"/>
                    </a:cubicBezTo>
                    <a:cubicBezTo>
                      <a:pt x="10797" y="11262"/>
                      <a:pt x="12760" y="8203"/>
                      <a:pt x="12212" y="5053"/>
                    </a:cubicBezTo>
                    <a:cubicBezTo>
                      <a:pt x="11700" y="2108"/>
                      <a:pt x="9152" y="1"/>
                      <a:pt x="6211" y="1"/>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2334625" y="2072300"/>
                <a:ext cx="261925" cy="242550"/>
              </a:xfrm>
              <a:custGeom>
                <a:avLst/>
                <a:gdLst/>
                <a:ahLst/>
                <a:cxnLst/>
                <a:rect l="l" t="t" r="r" b="b"/>
                <a:pathLst>
                  <a:path w="10477" h="9702" fill="none" extrusionOk="0">
                    <a:moveTo>
                      <a:pt x="0" y="8446"/>
                    </a:moveTo>
                    <a:cubicBezTo>
                      <a:pt x="5958" y="9701"/>
                      <a:pt x="10477" y="5912"/>
                      <a:pt x="10043" y="1"/>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2128625" y="1864600"/>
                <a:ext cx="242525" cy="262500"/>
              </a:xfrm>
              <a:custGeom>
                <a:avLst/>
                <a:gdLst/>
                <a:ahLst/>
                <a:cxnLst/>
                <a:rect l="l" t="t" r="r" b="b"/>
                <a:pathLst>
                  <a:path w="9701" h="10500" fill="none" extrusionOk="0">
                    <a:moveTo>
                      <a:pt x="1256" y="10500"/>
                    </a:moveTo>
                    <a:cubicBezTo>
                      <a:pt x="0" y="4520"/>
                      <a:pt x="3789" y="0"/>
                      <a:pt x="9701"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1492375" y="2009525"/>
                <a:ext cx="328125" cy="306475"/>
              </a:xfrm>
              <a:custGeom>
                <a:avLst/>
                <a:gdLst/>
                <a:ahLst/>
                <a:cxnLst/>
                <a:rect l="l" t="t" r="r" b="b"/>
                <a:pathLst>
                  <a:path w="13125" h="12259" extrusionOk="0">
                    <a:moveTo>
                      <a:pt x="6397" y="1"/>
                    </a:moveTo>
                    <a:cubicBezTo>
                      <a:pt x="6049" y="1"/>
                      <a:pt x="5696" y="30"/>
                      <a:pt x="5341" y="92"/>
                    </a:cubicBezTo>
                    <a:cubicBezTo>
                      <a:pt x="2191" y="663"/>
                      <a:pt x="0" y="3539"/>
                      <a:pt x="297" y="6711"/>
                    </a:cubicBezTo>
                    <a:cubicBezTo>
                      <a:pt x="591" y="9877"/>
                      <a:pt x="3259" y="12259"/>
                      <a:pt x="6415" y="12259"/>
                    </a:cubicBezTo>
                    <a:cubicBezTo>
                      <a:pt x="6445" y="12259"/>
                      <a:pt x="6475" y="12258"/>
                      <a:pt x="6505" y="12258"/>
                    </a:cubicBezTo>
                    <a:lnTo>
                      <a:pt x="8377" y="11938"/>
                    </a:lnTo>
                    <a:cubicBezTo>
                      <a:pt x="11413" y="10888"/>
                      <a:pt x="13125" y="7716"/>
                      <a:pt x="12326" y="4611"/>
                    </a:cubicBezTo>
                    <a:cubicBezTo>
                      <a:pt x="11617" y="1857"/>
                      <a:pt x="9146" y="1"/>
                      <a:pt x="6397" y="1"/>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1640150" y="1926800"/>
                <a:ext cx="243125" cy="261925"/>
              </a:xfrm>
              <a:custGeom>
                <a:avLst/>
                <a:gdLst/>
                <a:ahLst/>
                <a:cxnLst/>
                <a:rect l="l" t="t" r="r" b="b"/>
                <a:pathLst>
                  <a:path w="9725" h="10477" fill="none" extrusionOk="0">
                    <a:moveTo>
                      <a:pt x="8469" y="10477"/>
                    </a:moveTo>
                    <a:cubicBezTo>
                      <a:pt x="9724" y="4497"/>
                      <a:pt x="5935" y="0"/>
                      <a:pt x="1"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1433025" y="2151625"/>
                <a:ext cx="261950" cy="243100"/>
              </a:xfrm>
              <a:custGeom>
                <a:avLst/>
                <a:gdLst/>
                <a:ahLst/>
                <a:cxnLst/>
                <a:rect l="l" t="t" r="r" b="b"/>
                <a:pathLst>
                  <a:path w="10478" h="9724" fill="none" extrusionOk="0">
                    <a:moveTo>
                      <a:pt x="10477" y="8468"/>
                    </a:moveTo>
                    <a:cubicBezTo>
                      <a:pt x="4497" y="9724"/>
                      <a:pt x="0" y="5935"/>
                      <a:pt x="434" y="0"/>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1283500" y="3139850"/>
                <a:ext cx="319600" cy="306300"/>
              </a:xfrm>
              <a:custGeom>
                <a:avLst/>
                <a:gdLst/>
                <a:ahLst/>
                <a:cxnLst/>
                <a:rect l="l" t="t" r="r" b="b"/>
                <a:pathLst>
                  <a:path w="12784" h="12252" extrusionOk="0">
                    <a:moveTo>
                      <a:pt x="6191" y="0"/>
                    </a:moveTo>
                    <a:cubicBezTo>
                      <a:pt x="6000" y="0"/>
                      <a:pt x="5809" y="9"/>
                      <a:pt x="5616" y="27"/>
                    </a:cubicBezTo>
                    <a:cubicBezTo>
                      <a:pt x="2420" y="324"/>
                      <a:pt x="1" y="3040"/>
                      <a:pt x="69" y="6236"/>
                    </a:cubicBezTo>
                    <a:lnTo>
                      <a:pt x="389" y="8107"/>
                    </a:lnTo>
                    <a:cubicBezTo>
                      <a:pt x="1265" y="10641"/>
                      <a:pt x="3619" y="12252"/>
                      <a:pt x="6178" y="12252"/>
                    </a:cubicBezTo>
                    <a:cubicBezTo>
                      <a:pt x="6686" y="12252"/>
                      <a:pt x="7202" y="12188"/>
                      <a:pt x="7716" y="12056"/>
                    </a:cubicBezTo>
                    <a:cubicBezTo>
                      <a:pt x="10820" y="11257"/>
                      <a:pt x="12783" y="8222"/>
                      <a:pt x="12235" y="5072"/>
                    </a:cubicBezTo>
                    <a:cubicBezTo>
                      <a:pt x="11699" y="2113"/>
                      <a:pt x="9130" y="0"/>
                      <a:pt x="6191" y="0"/>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1412475" y="3280900"/>
                <a:ext cx="261950" cy="243100"/>
              </a:xfrm>
              <a:custGeom>
                <a:avLst/>
                <a:gdLst/>
                <a:ahLst/>
                <a:cxnLst/>
                <a:rect l="l" t="t" r="r" b="b"/>
                <a:pathLst>
                  <a:path w="10478" h="9724" fill="none" extrusionOk="0">
                    <a:moveTo>
                      <a:pt x="0" y="8468"/>
                    </a:moveTo>
                    <a:cubicBezTo>
                      <a:pt x="5981" y="9724"/>
                      <a:pt x="10477" y="5935"/>
                      <a:pt x="10044" y="0"/>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1206475" y="3073750"/>
                <a:ext cx="243125" cy="261950"/>
              </a:xfrm>
              <a:custGeom>
                <a:avLst/>
                <a:gdLst/>
                <a:ahLst/>
                <a:cxnLst/>
                <a:rect l="l" t="t" r="r" b="b"/>
                <a:pathLst>
                  <a:path w="9725" h="10478" fill="none" extrusionOk="0">
                    <a:moveTo>
                      <a:pt x="1256" y="10478"/>
                    </a:moveTo>
                    <a:cubicBezTo>
                      <a:pt x="1" y="4497"/>
                      <a:pt x="3790" y="1"/>
                      <a:pt x="9724"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1817625" y="1713850"/>
                <a:ext cx="319575" cy="306300"/>
              </a:xfrm>
              <a:custGeom>
                <a:avLst/>
                <a:gdLst/>
                <a:ahLst/>
                <a:cxnLst/>
                <a:rect l="l" t="t" r="r" b="b"/>
                <a:pathLst>
                  <a:path w="12783" h="12252" extrusionOk="0">
                    <a:moveTo>
                      <a:pt x="6190" y="0"/>
                    </a:moveTo>
                    <a:cubicBezTo>
                      <a:pt x="6000" y="0"/>
                      <a:pt x="5808" y="9"/>
                      <a:pt x="5615" y="27"/>
                    </a:cubicBezTo>
                    <a:cubicBezTo>
                      <a:pt x="2420" y="324"/>
                      <a:pt x="0" y="3040"/>
                      <a:pt x="69" y="6236"/>
                    </a:cubicBezTo>
                    <a:lnTo>
                      <a:pt x="388" y="8107"/>
                    </a:lnTo>
                    <a:cubicBezTo>
                      <a:pt x="1265" y="10640"/>
                      <a:pt x="3619" y="12252"/>
                      <a:pt x="6178" y="12252"/>
                    </a:cubicBezTo>
                    <a:cubicBezTo>
                      <a:pt x="6686" y="12252"/>
                      <a:pt x="7201" y="12188"/>
                      <a:pt x="7715" y="12056"/>
                    </a:cubicBezTo>
                    <a:cubicBezTo>
                      <a:pt x="10820" y="11257"/>
                      <a:pt x="12783" y="8221"/>
                      <a:pt x="12212" y="5071"/>
                    </a:cubicBezTo>
                    <a:cubicBezTo>
                      <a:pt x="11697" y="2113"/>
                      <a:pt x="9129" y="0"/>
                      <a:pt x="6190" y="0"/>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1946575" y="1855450"/>
                <a:ext cx="261950" cy="242550"/>
              </a:xfrm>
              <a:custGeom>
                <a:avLst/>
                <a:gdLst/>
                <a:ahLst/>
                <a:cxnLst/>
                <a:rect l="l" t="t" r="r" b="b"/>
                <a:pathLst>
                  <a:path w="10478" h="9702" fill="none" extrusionOk="0">
                    <a:moveTo>
                      <a:pt x="1" y="8446"/>
                    </a:moveTo>
                    <a:cubicBezTo>
                      <a:pt x="5981" y="9702"/>
                      <a:pt x="10478" y="5913"/>
                      <a:pt x="10044" y="1"/>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1740600" y="1647750"/>
                <a:ext cx="242525" cy="261950"/>
              </a:xfrm>
              <a:custGeom>
                <a:avLst/>
                <a:gdLst/>
                <a:ahLst/>
                <a:cxnLst/>
                <a:rect l="l" t="t" r="r" b="b"/>
                <a:pathLst>
                  <a:path w="9701" h="10478" fill="none" extrusionOk="0">
                    <a:moveTo>
                      <a:pt x="1255" y="10477"/>
                    </a:moveTo>
                    <a:cubicBezTo>
                      <a:pt x="0" y="4497"/>
                      <a:pt x="3789" y="1"/>
                      <a:pt x="9701"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1111175" y="2217600"/>
                <a:ext cx="319025" cy="306375"/>
              </a:xfrm>
              <a:custGeom>
                <a:avLst/>
                <a:gdLst/>
                <a:ahLst/>
                <a:cxnLst/>
                <a:rect l="l" t="t" r="r" b="b"/>
                <a:pathLst>
                  <a:path w="12761" h="12255" extrusionOk="0">
                    <a:moveTo>
                      <a:pt x="6211" y="1"/>
                    </a:moveTo>
                    <a:cubicBezTo>
                      <a:pt x="6007" y="1"/>
                      <a:pt x="5800" y="11"/>
                      <a:pt x="5593" y="32"/>
                    </a:cubicBezTo>
                    <a:cubicBezTo>
                      <a:pt x="2420" y="328"/>
                      <a:pt x="1" y="3022"/>
                      <a:pt x="46" y="6217"/>
                    </a:cubicBezTo>
                    <a:lnTo>
                      <a:pt x="389" y="8112"/>
                    </a:lnTo>
                    <a:cubicBezTo>
                      <a:pt x="1247" y="10630"/>
                      <a:pt x="3620" y="12255"/>
                      <a:pt x="6174" y="12255"/>
                    </a:cubicBezTo>
                    <a:cubicBezTo>
                      <a:pt x="6677" y="12255"/>
                      <a:pt x="7186" y="12192"/>
                      <a:pt x="7693" y="12061"/>
                    </a:cubicBezTo>
                    <a:cubicBezTo>
                      <a:pt x="10797" y="11262"/>
                      <a:pt x="12760" y="8203"/>
                      <a:pt x="12212" y="5053"/>
                    </a:cubicBezTo>
                    <a:cubicBezTo>
                      <a:pt x="11700" y="2108"/>
                      <a:pt x="9152" y="1"/>
                      <a:pt x="6211" y="1"/>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1239575" y="2358750"/>
                <a:ext cx="261950" cy="242550"/>
              </a:xfrm>
              <a:custGeom>
                <a:avLst/>
                <a:gdLst/>
                <a:ahLst/>
                <a:cxnLst/>
                <a:rect l="l" t="t" r="r" b="b"/>
                <a:pathLst>
                  <a:path w="10478" h="9702" fill="none" extrusionOk="0">
                    <a:moveTo>
                      <a:pt x="0" y="8446"/>
                    </a:moveTo>
                    <a:cubicBezTo>
                      <a:pt x="5981" y="9701"/>
                      <a:pt x="10477" y="5935"/>
                      <a:pt x="10066" y="1"/>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1034150" y="2151050"/>
                <a:ext cx="242550" cy="262500"/>
              </a:xfrm>
              <a:custGeom>
                <a:avLst/>
                <a:gdLst/>
                <a:ahLst/>
                <a:cxnLst/>
                <a:rect l="l" t="t" r="r" b="b"/>
                <a:pathLst>
                  <a:path w="9702" h="10500" fill="none" extrusionOk="0">
                    <a:moveTo>
                      <a:pt x="1256" y="10500"/>
                    </a:moveTo>
                    <a:cubicBezTo>
                      <a:pt x="0" y="4520"/>
                      <a:pt x="3766" y="0"/>
                      <a:pt x="9701"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1557975" y="2419600"/>
                <a:ext cx="319600" cy="306375"/>
              </a:xfrm>
              <a:custGeom>
                <a:avLst/>
                <a:gdLst/>
                <a:ahLst/>
                <a:cxnLst/>
                <a:rect l="l" t="t" r="r" b="b"/>
                <a:pathLst>
                  <a:path w="12784" h="12255" extrusionOk="0">
                    <a:moveTo>
                      <a:pt x="6230" y="1"/>
                    </a:moveTo>
                    <a:cubicBezTo>
                      <a:pt x="6027" y="1"/>
                      <a:pt x="5822" y="11"/>
                      <a:pt x="5616" y="32"/>
                    </a:cubicBezTo>
                    <a:cubicBezTo>
                      <a:pt x="2420" y="329"/>
                      <a:pt x="1" y="3022"/>
                      <a:pt x="69" y="6218"/>
                    </a:cubicBezTo>
                    <a:lnTo>
                      <a:pt x="389" y="8112"/>
                    </a:lnTo>
                    <a:cubicBezTo>
                      <a:pt x="1247" y="10630"/>
                      <a:pt x="3620" y="12255"/>
                      <a:pt x="6188" y="12255"/>
                    </a:cubicBezTo>
                    <a:cubicBezTo>
                      <a:pt x="6693" y="12255"/>
                      <a:pt x="7206" y="12192"/>
                      <a:pt x="7716" y="12061"/>
                    </a:cubicBezTo>
                    <a:cubicBezTo>
                      <a:pt x="10820" y="11262"/>
                      <a:pt x="12783" y="8203"/>
                      <a:pt x="12212" y="5053"/>
                    </a:cubicBezTo>
                    <a:cubicBezTo>
                      <a:pt x="11700" y="2108"/>
                      <a:pt x="9152" y="1"/>
                      <a:pt x="6230" y="1"/>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1686950" y="2560750"/>
                <a:ext cx="261950" cy="242550"/>
              </a:xfrm>
              <a:custGeom>
                <a:avLst/>
                <a:gdLst/>
                <a:ahLst/>
                <a:cxnLst/>
                <a:rect l="l" t="t" r="r" b="b"/>
                <a:pathLst>
                  <a:path w="10478" h="9702" fill="none" extrusionOk="0">
                    <a:moveTo>
                      <a:pt x="0" y="8446"/>
                    </a:moveTo>
                    <a:cubicBezTo>
                      <a:pt x="5981" y="9702"/>
                      <a:pt x="10477" y="5935"/>
                      <a:pt x="10044" y="1"/>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1480950" y="2353625"/>
                <a:ext cx="242550" cy="261950"/>
              </a:xfrm>
              <a:custGeom>
                <a:avLst/>
                <a:gdLst/>
                <a:ahLst/>
                <a:cxnLst/>
                <a:rect l="l" t="t" r="r" b="b"/>
                <a:pathLst>
                  <a:path w="9702" h="10478" fill="none" extrusionOk="0">
                    <a:moveTo>
                      <a:pt x="1256" y="10477"/>
                    </a:moveTo>
                    <a:cubicBezTo>
                      <a:pt x="1" y="4497"/>
                      <a:pt x="3790" y="0"/>
                      <a:pt x="9701" y="411"/>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1348575" y="3594725"/>
                <a:ext cx="328125" cy="306475"/>
              </a:xfrm>
              <a:custGeom>
                <a:avLst/>
                <a:gdLst/>
                <a:ahLst/>
                <a:cxnLst/>
                <a:rect l="l" t="t" r="r" b="b"/>
                <a:pathLst>
                  <a:path w="13125" h="12259" extrusionOk="0">
                    <a:moveTo>
                      <a:pt x="6397" y="1"/>
                    </a:moveTo>
                    <a:cubicBezTo>
                      <a:pt x="6049" y="1"/>
                      <a:pt x="5696" y="31"/>
                      <a:pt x="5341" y="92"/>
                    </a:cubicBezTo>
                    <a:cubicBezTo>
                      <a:pt x="2191" y="640"/>
                      <a:pt x="0" y="3539"/>
                      <a:pt x="297" y="6712"/>
                    </a:cubicBezTo>
                    <a:cubicBezTo>
                      <a:pt x="591" y="9877"/>
                      <a:pt x="3259" y="12259"/>
                      <a:pt x="6416" y="12259"/>
                    </a:cubicBezTo>
                    <a:cubicBezTo>
                      <a:pt x="6445" y="12259"/>
                      <a:pt x="6475" y="12259"/>
                      <a:pt x="6505" y="12258"/>
                    </a:cubicBezTo>
                    <a:lnTo>
                      <a:pt x="8377" y="11939"/>
                    </a:lnTo>
                    <a:cubicBezTo>
                      <a:pt x="11413" y="10889"/>
                      <a:pt x="13125" y="7693"/>
                      <a:pt x="12326" y="4612"/>
                    </a:cubicBezTo>
                    <a:cubicBezTo>
                      <a:pt x="11617" y="1857"/>
                      <a:pt x="9146" y="1"/>
                      <a:pt x="6397" y="1"/>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1496350" y="3512000"/>
                <a:ext cx="243125" cy="261950"/>
              </a:xfrm>
              <a:custGeom>
                <a:avLst/>
                <a:gdLst/>
                <a:ahLst/>
                <a:cxnLst/>
                <a:rect l="l" t="t" r="r" b="b"/>
                <a:pathLst>
                  <a:path w="9725" h="10478" fill="none" extrusionOk="0">
                    <a:moveTo>
                      <a:pt x="8469" y="10477"/>
                    </a:moveTo>
                    <a:cubicBezTo>
                      <a:pt x="9724" y="4497"/>
                      <a:pt x="5935" y="1"/>
                      <a:pt x="1"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1289225" y="3736825"/>
                <a:ext cx="261950" cy="243125"/>
              </a:xfrm>
              <a:custGeom>
                <a:avLst/>
                <a:gdLst/>
                <a:ahLst/>
                <a:cxnLst/>
                <a:rect l="l" t="t" r="r" b="b"/>
                <a:pathLst>
                  <a:path w="10478" h="9725" fill="none" extrusionOk="0">
                    <a:moveTo>
                      <a:pt x="10477" y="8469"/>
                    </a:moveTo>
                    <a:cubicBezTo>
                      <a:pt x="4497" y="9724"/>
                      <a:pt x="0" y="5935"/>
                      <a:pt x="434" y="1"/>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2378550" y="2794050"/>
                <a:ext cx="319025" cy="306300"/>
              </a:xfrm>
              <a:custGeom>
                <a:avLst/>
                <a:gdLst/>
                <a:ahLst/>
                <a:cxnLst/>
                <a:rect l="l" t="t" r="r" b="b"/>
                <a:pathLst>
                  <a:path w="12761" h="12252" extrusionOk="0">
                    <a:moveTo>
                      <a:pt x="6171" y="0"/>
                    </a:moveTo>
                    <a:cubicBezTo>
                      <a:pt x="5980" y="0"/>
                      <a:pt x="5787" y="9"/>
                      <a:pt x="5593" y="27"/>
                    </a:cubicBezTo>
                    <a:cubicBezTo>
                      <a:pt x="2420" y="347"/>
                      <a:pt x="1" y="3040"/>
                      <a:pt x="46" y="6236"/>
                    </a:cubicBezTo>
                    <a:lnTo>
                      <a:pt x="389" y="8107"/>
                    </a:lnTo>
                    <a:cubicBezTo>
                      <a:pt x="1246" y="10640"/>
                      <a:pt x="3613" y="12252"/>
                      <a:pt x="6177" y="12252"/>
                    </a:cubicBezTo>
                    <a:cubicBezTo>
                      <a:pt x="6685" y="12252"/>
                      <a:pt x="7202" y="12188"/>
                      <a:pt x="7716" y="12056"/>
                    </a:cubicBezTo>
                    <a:cubicBezTo>
                      <a:pt x="10797" y="11257"/>
                      <a:pt x="12760" y="8221"/>
                      <a:pt x="12212" y="5072"/>
                    </a:cubicBezTo>
                    <a:cubicBezTo>
                      <a:pt x="11698" y="2113"/>
                      <a:pt x="9129" y="0"/>
                      <a:pt x="6171" y="0"/>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2506950" y="2935675"/>
                <a:ext cx="261950" cy="242525"/>
              </a:xfrm>
              <a:custGeom>
                <a:avLst/>
                <a:gdLst/>
                <a:ahLst/>
                <a:cxnLst/>
                <a:rect l="l" t="t" r="r" b="b"/>
                <a:pathLst>
                  <a:path w="10478" h="9701" fill="none" extrusionOk="0">
                    <a:moveTo>
                      <a:pt x="0" y="8445"/>
                    </a:moveTo>
                    <a:cubicBezTo>
                      <a:pt x="5981" y="9701"/>
                      <a:pt x="10477" y="5912"/>
                      <a:pt x="10066" y="0"/>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2301525" y="2727950"/>
                <a:ext cx="242550" cy="261950"/>
              </a:xfrm>
              <a:custGeom>
                <a:avLst/>
                <a:gdLst/>
                <a:ahLst/>
                <a:cxnLst/>
                <a:rect l="l" t="t" r="r" b="b"/>
                <a:pathLst>
                  <a:path w="9702" h="10478" fill="none" extrusionOk="0">
                    <a:moveTo>
                      <a:pt x="1256" y="10477"/>
                    </a:moveTo>
                    <a:cubicBezTo>
                      <a:pt x="0" y="4497"/>
                      <a:pt x="3789" y="1"/>
                      <a:pt x="9701"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1947150" y="2635400"/>
                <a:ext cx="319025" cy="306650"/>
              </a:xfrm>
              <a:custGeom>
                <a:avLst/>
                <a:gdLst/>
                <a:ahLst/>
                <a:cxnLst/>
                <a:rect l="l" t="t" r="r" b="b"/>
                <a:pathLst>
                  <a:path w="12761" h="12266" extrusionOk="0">
                    <a:moveTo>
                      <a:pt x="6168" y="1"/>
                    </a:moveTo>
                    <a:cubicBezTo>
                      <a:pt x="5978" y="1"/>
                      <a:pt x="5786" y="10"/>
                      <a:pt x="5593" y="28"/>
                    </a:cubicBezTo>
                    <a:cubicBezTo>
                      <a:pt x="2397" y="347"/>
                      <a:pt x="1" y="3041"/>
                      <a:pt x="46" y="6236"/>
                    </a:cubicBezTo>
                    <a:lnTo>
                      <a:pt x="366" y="8131"/>
                    </a:lnTo>
                    <a:cubicBezTo>
                      <a:pt x="1246" y="10655"/>
                      <a:pt x="3631" y="12266"/>
                      <a:pt x="6194" y="12266"/>
                    </a:cubicBezTo>
                    <a:cubicBezTo>
                      <a:pt x="6690" y="12266"/>
                      <a:pt x="7193" y="12205"/>
                      <a:pt x="7693" y="12080"/>
                    </a:cubicBezTo>
                    <a:cubicBezTo>
                      <a:pt x="10797" y="11281"/>
                      <a:pt x="12760" y="8222"/>
                      <a:pt x="12212" y="5072"/>
                    </a:cubicBezTo>
                    <a:cubicBezTo>
                      <a:pt x="11698" y="2114"/>
                      <a:pt x="9109" y="1"/>
                      <a:pt x="6168" y="1"/>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2075550" y="2777025"/>
                <a:ext cx="261950" cy="242550"/>
              </a:xfrm>
              <a:custGeom>
                <a:avLst/>
                <a:gdLst/>
                <a:ahLst/>
                <a:cxnLst/>
                <a:rect l="l" t="t" r="r" b="b"/>
                <a:pathLst>
                  <a:path w="10478" h="9702" fill="none" extrusionOk="0">
                    <a:moveTo>
                      <a:pt x="0" y="8446"/>
                    </a:moveTo>
                    <a:cubicBezTo>
                      <a:pt x="5981" y="9701"/>
                      <a:pt x="10477" y="5912"/>
                      <a:pt x="10044" y="1"/>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1869550" y="2569325"/>
                <a:ext cx="243125" cy="261950"/>
              </a:xfrm>
              <a:custGeom>
                <a:avLst/>
                <a:gdLst/>
                <a:ahLst/>
                <a:cxnLst/>
                <a:rect l="l" t="t" r="r" b="b"/>
                <a:pathLst>
                  <a:path w="9725" h="10478" fill="none" extrusionOk="0">
                    <a:moveTo>
                      <a:pt x="1256" y="10477"/>
                    </a:moveTo>
                    <a:cubicBezTo>
                      <a:pt x="1" y="4520"/>
                      <a:pt x="3790" y="0"/>
                      <a:pt x="9724"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2140600" y="1505100"/>
                <a:ext cx="328150" cy="306475"/>
              </a:xfrm>
              <a:custGeom>
                <a:avLst/>
                <a:gdLst/>
                <a:ahLst/>
                <a:cxnLst/>
                <a:rect l="l" t="t" r="r" b="b"/>
                <a:pathLst>
                  <a:path w="13126" h="12259" extrusionOk="0">
                    <a:moveTo>
                      <a:pt x="6399" y="0"/>
                    </a:moveTo>
                    <a:cubicBezTo>
                      <a:pt x="6050" y="0"/>
                      <a:pt x="5696" y="30"/>
                      <a:pt x="5342" y="92"/>
                    </a:cubicBezTo>
                    <a:cubicBezTo>
                      <a:pt x="2192" y="662"/>
                      <a:pt x="1" y="3538"/>
                      <a:pt x="297" y="6711"/>
                    </a:cubicBezTo>
                    <a:cubicBezTo>
                      <a:pt x="612" y="9862"/>
                      <a:pt x="3236" y="12259"/>
                      <a:pt x="6374" y="12259"/>
                    </a:cubicBezTo>
                    <a:cubicBezTo>
                      <a:pt x="6418" y="12259"/>
                      <a:pt x="6462" y="12258"/>
                      <a:pt x="6506" y="12257"/>
                    </a:cubicBezTo>
                    <a:lnTo>
                      <a:pt x="8400" y="11938"/>
                    </a:lnTo>
                    <a:cubicBezTo>
                      <a:pt x="11413" y="10888"/>
                      <a:pt x="13125" y="7715"/>
                      <a:pt x="12349" y="4611"/>
                    </a:cubicBezTo>
                    <a:cubicBezTo>
                      <a:pt x="11640" y="1856"/>
                      <a:pt x="9151" y="0"/>
                      <a:pt x="6399" y="0"/>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2288975" y="1422350"/>
                <a:ext cx="242525" cy="261950"/>
              </a:xfrm>
              <a:custGeom>
                <a:avLst/>
                <a:gdLst/>
                <a:ahLst/>
                <a:cxnLst/>
                <a:rect l="l" t="t" r="r" b="b"/>
                <a:pathLst>
                  <a:path w="9701" h="10478" fill="none" extrusionOk="0">
                    <a:moveTo>
                      <a:pt x="8446" y="10477"/>
                    </a:moveTo>
                    <a:cubicBezTo>
                      <a:pt x="9701" y="4497"/>
                      <a:pt x="5912" y="1"/>
                      <a:pt x="0" y="434"/>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2081250" y="1647175"/>
                <a:ext cx="261950" cy="243125"/>
              </a:xfrm>
              <a:custGeom>
                <a:avLst/>
                <a:gdLst/>
                <a:ahLst/>
                <a:cxnLst/>
                <a:rect l="l" t="t" r="r" b="b"/>
                <a:pathLst>
                  <a:path w="10478" h="9725" fill="none" extrusionOk="0">
                    <a:moveTo>
                      <a:pt x="10478" y="8469"/>
                    </a:moveTo>
                    <a:cubicBezTo>
                      <a:pt x="4520" y="9724"/>
                      <a:pt x="1" y="5935"/>
                      <a:pt x="434" y="1"/>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2241600" y="2355900"/>
                <a:ext cx="328150" cy="306500"/>
              </a:xfrm>
              <a:custGeom>
                <a:avLst/>
                <a:gdLst/>
                <a:ahLst/>
                <a:cxnLst/>
                <a:rect l="l" t="t" r="r" b="b"/>
                <a:pathLst>
                  <a:path w="13126" h="12260" extrusionOk="0">
                    <a:moveTo>
                      <a:pt x="6398" y="0"/>
                    </a:moveTo>
                    <a:cubicBezTo>
                      <a:pt x="6049" y="0"/>
                      <a:pt x="5696" y="30"/>
                      <a:pt x="5342" y="92"/>
                    </a:cubicBezTo>
                    <a:cubicBezTo>
                      <a:pt x="2192" y="663"/>
                      <a:pt x="1" y="3539"/>
                      <a:pt x="297" y="6711"/>
                    </a:cubicBezTo>
                    <a:cubicBezTo>
                      <a:pt x="613" y="9863"/>
                      <a:pt x="3236" y="12259"/>
                      <a:pt x="6374" y="12259"/>
                    </a:cubicBezTo>
                    <a:cubicBezTo>
                      <a:pt x="6418" y="12259"/>
                      <a:pt x="6462" y="12259"/>
                      <a:pt x="6506" y="12258"/>
                    </a:cubicBezTo>
                    <a:lnTo>
                      <a:pt x="8378" y="11938"/>
                    </a:lnTo>
                    <a:cubicBezTo>
                      <a:pt x="11413" y="10888"/>
                      <a:pt x="13125" y="7716"/>
                      <a:pt x="12326" y="4611"/>
                    </a:cubicBezTo>
                    <a:cubicBezTo>
                      <a:pt x="11617" y="1856"/>
                      <a:pt x="9147" y="0"/>
                      <a:pt x="6398" y="0"/>
                    </a:cubicBezTo>
                    <a:close/>
                  </a:path>
                </a:pathLst>
              </a:cu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2389975" y="2273150"/>
                <a:ext cx="242525" cy="261950"/>
              </a:xfrm>
              <a:custGeom>
                <a:avLst/>
                <a:gdLst/>
                <a:ahLst/>
                <a:cxnLst/>
                <a:rect l="l" t="t" r="r" b="b"/>
                <a:pathLst>
                  <a:path w="9701" h="10478" fill="none" extrusionOk="0">
                    <a:moveTo>
                      <a:pt x="8446" y="10478"/>
                    </a:moveTo>
                    <a:cubicBezTo>
                      <a:pt x="9701" y="4498"/>
                      <a:pt x="5912" y="1"/>
                      <a:pt x="0" y="435"/>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2182250" y="2498000"/>
                <a:ext cx="261950" cy="243100"/>
              </a:xfrm>
              <a:custGeom>
                <a:avLst/>
                <a:gdLst/>
                <a:ahLst/>
                <a:cxnLst/>
                <a:rect l="l" t="t" r="r" b="b"/>
                <a:pathLst>
                  <a:path w="10478" h="9724" fill="none" extrusionOk="0">
                    <a:moveTo>
                      <a:pt x="10478" y="8468"/>
                    </a:moveTo>
                    <a:cubicBezTo>
                      <a:pt x="4497" y="9724"/>
                      <a:pt x="1" y="5935"/>
                      <a:pt x="435" y="0"/>
                    </a:cubicBezTo>
                  </a:path>
                </a:pathLst>
              </a:custGeom>
              <a:solidFill>
                <a:srgbClr val="C9DAF8"/>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6"/>
            <p:cNvSpPr txBox="1"/>
            <p:nvPr/>
          </p:nvSpPr>
          <p:spPr>
            <a:xfrm>
              <a:off x="739800" y="3701675"/>
              <a:ext cx="2098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C9DAF8"/>
                  </a:solidFill>
                  <a:latin typeface="Kalam"/>
                  <a:ea typeface="Kalam"/>
                  <a:cs typeface="Kalam"/>
                  <a:sym typeface="Kalam"/>
                </a:rPr>
                <a:t>LOW TEMPERATURE</a:t>
              </a:r>
              <a:endParaRPr sz="1100">
                <a:solidFill>
                  <a:srgbClr val="C9DAF8"/>
                </a:solidFill>
                <a:latin typeface="Kalam"/>
                <a:ea typeface="Kalam"/>
                <a:cs typeface="Kalam"/>
                <a:sym typeface="Kalam"/>
              </a:endParaRPr>
            </a:p>
          </p:txBody>
        </p:sp>
        <p:grpSp>
          <p:nvGrpSpPr>
            <p:cNvPr id="130" name="Google Shape;130;p16"/>
            <p:cNvGrpSpPr/>
            <p:nvPr/>
          </p:nvGrpSpPr>
          <p:grpSpPr>
            <a:xfrm>
              <a:off x="3986513" y="2941498"/>
              <a:ext cx="3193487" cy="1874357"/>
              <a:chOff x="4097463" y="2941498"/>
              <a:chExt cx="3193487" cy="1874357"/>
            </a:xfrm>
          </p:grpSpPr>
          <p:grpSp>
            <p:nvGrpSpPr>
              <p:cNvPr id="131" name="Google Shape;131;p16"/>
              <p:cNvGrpSpPr/>
              <p:nvPr/>
            </p:nvGrpSpPr>
            <p:grpSpPr>
              <a:xfrm>
                <a:off x="5875979" y="2941498"/>
                <a:ext cx="1414970" cy="1874357"/>
                <a:chOff x="4457950" y="1086825"/>
                <a:chExt cx="2323050" cy="3043775"/>
              </a:xfrm>
            </p:grpSpPr>
            <p:sp>
              <p:nvSpPr>
                <p:cNvPr id="132" name="Google Shape;132;p16"/>
                <p:cNvSpPr/>
                <p:nvPr/>
              </p:nvSpPr>
              <p:spPr>
                <a:xfrm>
                  <a:off x="4626275" y="3052825"/>
                  <a:ext cx="317300" cy="305700"/>
                </a:xfrm>
                <a:custGeom>
                  <a:avLst/>
                  <a:gdLst/>
                  <a:ahLst/>
                  <a:cxnLst/>
                  <a:rect l="l" t="t" r="r" b="b"/>
                  <a:pathLst>
                    <a:path w="12692" h="12228" extrusionOk="0">
                      <a:moveTo>
                        <a:pt x="6503" y="0"/>
                      </a:moveTo>
                      <a:cubicBezTo>
                        <a:pt x="3511" y="0"/>
                        <a:pt x="915" y="2216"/>
                        <a:pt x="480" y="5220"/>
                      </a:cubicBezTo>
                      <a:cubicBezTo>
                        <a:pt x="1" y="8393"/>
                        <a:pt x="2055" y="11383"/>
                        <a:pt x="5159" y="12091"/>
                      </a:cubicBezTo>
                      <a:lnTo>
                        <a:pt x="7076" y="12228"/>
                      </a:lnTo>
                      <a:cubicBezTo>
                        <a:pt x="10249" y="11931"/>
                        <a:pt x="12691" y="9260"/>
                        <a:pt x="12646" y="6065"/>
                      </a:cubicBezTo>
                      <a:cubicBezTo>
                        <a:pt x="12623" y="2869"/>
                        <a:pt x="10135" y="221"/>
                        <a:pt x="6940" y="16"/>
                      </a:cubicBezTo>
                      <a:cubicBezTo>
                        <a:pt x="6793" y="6"/>
                        <a:pt x="6647" y="0"/>
                        <a:pt x="6503" y="0"/>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4831700" y="2984175"/>
                  <a:ext cx="211725" cy="294475"/>
                </a:xfrm>
                <a:custGeom>
                  <a:avLst/>
                  <a:gdLst/>
                  <a:ahLst/>
                  <a:cxnLst/>
                  <a:rect l="l" t="t" r="r" b="b"/>
                  <a:pathLst>
                    <a:path w="8469" h="11779" fill="none" extrusionOk="0">
                      <a:moveTo>
                        <a:pt x="5821" y="11778"/>
                      </a:moveTo>
                      <a:cubicBezTo>
                        <a:pt x="8469" y="6277"/>
                        <a:pt x="5867" y="1005"/>
                        <a:pt x="1"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4544100" y="3145075"/>
                  <a:ext cx="239125" cy="265375"/>
                </a:xfrm>
                <a:custGeom>
                  <a:avLst/>
                  <a:gdLst/>
                  <a:ahLst/>
                  <a:cxnLst/>
                  <a:rect l="l" t="t" r="r" b="b"/>
                  <a:pathLst>
                    <a:path w="9565" h="10615" fill="none" extrusionOk="0">
                      <a:moveTo>
                        <a:pt x="9565" y="10615"/>
                      </a:moveTo>
                      <a:cubicBezTo>
                        <a:pt x="3470" y="10409"/>
                        <a:pt x="1" y="5662"/>
                        <a:pt x="1827"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4924150" y="2925400"/>
                  <a:ext cx="211150" cy="294475"/>
                </a:xfrm>
                <a:custGeom>
                  <a:avLst/>
                  <a:gdLst/>
                  <a:ahLst/>
                  <a:cxnLst/>
                  <a:rect l="l" t="t" r="r" b="b"/>
                  <a:pathLst>
                    <a:path w="8446" h="11779" fill="none" extrusionOk="0">
                      <a:moveTo>
                        <a:pt x="5798" y="11778"/>
                      </a:moveTo>
                      <a:cubicBezTo>
                        <a:pt x="8446" y="6277"/>
                        <a:pt x="5844" y="1005"/>
                        <a:pt x="0"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4457950" y="3183900"/>
                  <a:ext cx="239675" cy="264775"/>
                </a:xfrm>
                <a:custGeom>
                  <a:avLst/>
                  <a:gdLst/>
                  <a:ahLst/>
                  <a:cxnLst/>
                  <a:rect l="l" t="t" r="r" b="b"/>
                  <a:pathLst>
                    <a:path w="9587" h="10591" fill="none" extrusionOk="0">
                      <a:moveTo>
                        <a:pt x="9587" y="10591"/>
                      </a:moveTo>
                      <a:cubicBezTo>
                        <a:pt x="3470" y="10386"/>
                        <a:pt x="0" y="5638"/>
                        <a:pt x="1826"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6168125" y="2965575"/>
                  <a:ext cx="317300" cy="305650"/>
                </a:xfrm>
                <a:custGeom>
                  <a:avLst/>
                  <a:gdLst/>
                  <a:ahLst/>
                  <a:cxnLst/>
                  <a:rect l="l" t="t" r="r" b="b"/>
                  <a:pathLst>
                    <a:path w="12692" h="12226" extrusionOk="0">
                      <a:moveTo>
                        <a:pt x="6537" y="1"/>
                      </a:moveTo>
                      <a:cubicBezTo>
                        <a:pt x="3511" y="1"/>
                        <a:pt x="916" y="2202"/>
                        <a:pt x="457" y="5241"/>
                      </a:cubicBezTo>
                      <a:cubicBezTo>
                        <a:pt x="1" y="8413"/>
                        <a:pt x="2055" y="11381"/>
                        <a:pt x="5159" y="12111"/>
                      </a:cubicBezTo>
                      <a:lnTo>
                        <a:pt x="7076" y="12225"/>
                      </a:lnTo>
                      <a:cubicBezTo>
                        <a:pt x="10249" y="11951"/>
                        <a:pt x="12691" y="9258"/>
                        <a:pt x="12646" y="6062"/>
                      </a:cubicBezTo>
                      <a:cubicBezTo>
                        <a:pt x="12623" y="2867"/>
                        <a:pt x="10135" y="242"/>
                        <a:pt x="6939" y="14"/>
                      </a:cubicBezTo>
                      <a:cubicBezTo>
                        <a:pt x="6805" y="5"/>
                        <a:pt x="6670" y="1"/>
                        <a:pt x="6537" y="1"/>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6373550" y="2896850"/>
                  <a:ext cx="211725" cy="295050"/>
                </a:xfrm>
                <a:custGeom>
                  <a:avLst/>
                  <a:gdLst/>
                  <a:ahLst/>
                  <a:cxnLst/>
                  <a:rect l="l" t="t" r="r" b="b"/>
                  <a:pathLst>
                    <a:path w="8469" h="11802" fill="none" extrusionOk="0">
                      <a:moveTo>
                        <a:pt x="5821" y="11802"/>
                      </a:moveTo>
                      <a:cubicBezTo>
                        <a:pt x="8469" y="6278"/>
                        <a:pt x="5867" y="1005"/>
                        <a:pt x="1"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6085375" y="3058350"/>
                  <a:ext cx="239700" cy="265375"/>
                </a:xfrm>
                <a:custGeom>
                  <a:avLst/>
                  <a:gdLst/>
                  <a:ahLst/>
                  <a:cxnLst/>
                  <a:rect l="l" t="t" r="r" b="b"/>
                  <a:pathLst>
                    <a:path w="9588" h="10615" fill="none" extrusionOk="0">
                      <a:moveTo>
                        <a:pt x="9588" y="10614"/>
                      </a:moveTo>
                      <a:cubicBezTo>
                        <a:pt x="3470" y="10409"/>
                        <a:pt x="1" y="5638"/>
                        <a:pt x="1850"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65425" y="2838075"/>
                  <a:ext cx="211725" cy="294475"/>
                </a:xfrm>
                <a:custGeom>
                  <a:avLst/>
                  <a:gdLst/>
                  <a:ahLst/>
                  <a:cxnLst/>
                  <a:rect l="l" t="t" r="r" b="b"/>
                  <a:pathLst>
                    <a:path w="8469" h="11779" fill="none" extrusionOk="0">
                      <a:moveTo>
                        <a:pt x="5821" y="11779"/>
                      </a:moveTo>
                      <a:cubicBezTo>
                        <a:pt x="8469" y="6278"/>
                        <a:pt x="5867" y="1005"/>
                        <a:pt x="1"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5999800" y="3096575"/>
                  <a:ext cx="239100" cy="265375"/>
                </a:xfrm>
                <a:custGeom>
                  <a:avLst/>
                  <a:gdLst/>
                  <a:ahLst/>
                  <a:cxnLst/>
                  <a:rect l="l" t="t" r="r" b="b"/>
                  <a:pathLst>
                    <a:path w="9564" h="10615" fill="none" extrusionOk="0">
                      <a:moveTo>
                        <a:pt x="9564" y="10614"/>
                      </a:moveTo>
                      <a:cubicBezTo>
                        <a:pt x="3470" y="10409"/>
                        <a:pt x="0" y="5661"/>
                        <a:pt x="1826"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5116450" y="3490575"/>
                  <a:ext cx="317300" cy="305625"/>
                </a:xfrm>
                <a:custGeom>
                  <a:avLst/>
                  <a:gdLst/>
                  <a:ahLst/>
                  <a:cxnLst/>
                  <a:rect l="l" t="t" r="r" b="b"/>
                  <a:pathLst>
                    <a:path w="12692" h="12225" extrusionOk="0">
                      <a:moveTo>
                        <a:pt x="6539" y="0"/>
                      </a:moveTo>
                      <a:cubicBezTo>
                        <a:pt x="3532" y="0"/>
                        <a:pt x="917" y="2201"/>
                        <a:pt x="480" y="5240"/>
                      </a:cubicBezTo>
                      <a:cubicBezTo>
                        <a:pt x="1" y="8390"/>
                        <a:pt x="2055" y="11380"/>
                        <a:pt x="5182" y="12110"/>
                      </a:cubicBezTo>
                      <a:lnTo>
                        <a:pt x="7076" y="12224"/>
                      </a:lnTo>
                      <a:cubicBezTo>
                        <a:pt x="10272" y="11951"/>
                        <a:pt x="12691" y="9257"/>
                        <a:pt x="12669" y="6062"/>
                      </a:cubicBezTo>
                      <a:cubicBezTo>
                        <a:pt x="12623" y="2866"/>
                        <a:pt x="10135" y="241"/>
                        <a:pt x="6939" y="13"/>
                      </a:cubicBezTo>
                      <a:cubicBezTo>
                        <a:pt x="6805" y="4"/>
                        <a:pt x="6672" y="0"/>
                        <a:pt x="6539" y="0"/>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5322450" y="3421850"/>
                  <a:ext cx="211150" cy="294450"/>
                </a:xfrm>
                <a:custGeom>
                  <a:avLst/>
                  <a:gdLst/>
                  <a:ahLst/>
                  <a:cxnLst/>
                  <a:rect l="l" t="t" r="r" b="b"/>
                  <a:pathLst>
                    <a:path w="8446" h="11778" fill="none" extrusionOk="0">
                      <a:moveTo>
                        <a:pt x="5798" y="11778"/>
                      </a:moveTo>
                      <a:cubicBezTo>
                        <a:pt x="8446" y="6277"/>
                        <a:pt x="5844" y="1004"/>
                        <a:pt x="0"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5034275" y="3583325"/>
                  <a:ext cx="239125" cy="265375"/>
                </a:xfrm>
                <a:custGeom>
                  <a:avLst/>
                  <a:gdLst/>
                  <a:ahLst/>
                  <a:cxnLst/>
                  <a:rect l="l" t="t" r="r" b="b"/>
                  <a:pathLst>
                    <a:path w="9565" h="10615" fill="none" extrusionOk="0">
                      <a:moveTo>
                        <a:pt x="9565" y="10614"/>
                      </a:moveTo>
                      <a:cubicBezTo>
                        <a:pt x="3470" y="10386"/>
                        <a:pt x="1" y="5639"/>
                        <a:pt x="1827"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5414325" y="3363075"/>
                  <a:ext cx="211150" cy="294450"/>
                </a:xfrm>
                <a:custGeom>
                  <a:avLst/>
                  <a:gdLst/>
                  <a:ahLst/>
                  <a:cxnLst/>
                  <a:rect l="l" t="t" r="r" b="b"/>
                  <a:pathLst>
                    <a:path w="8446" h="11778" fill="none" extrusionOk="0">
                      <a:moveTo>
                        <a:pt x="5798" y="11778"/>
                      </a:moveTo>
                      <a:cubicBezTo>
                        <a:pt x="8446" y="6277"/>
                        <a:pt x="5844" y="1004"/>
                        <a:pt x="0"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4948125" y="3621550"/>
                  <a:ext cx="239675" cy="265375"/>
                </a:xfrm>
                <a:custGeom>
                  <a:avLst/>
                  <a:gdLst/>
                  <a:ahLst/>
                  <a:cxnLst/>
                  <a:rect l="l" t="t" r="r" b="b"/>
                  <a:pathLst>
                    <a:path w="9587" h="10615" fill="none" extrusionOk="0">
                      <a:moveTo>
                        <a:pt x="9587" y="10615"/>
                      </a:moveTo>
                      <a:cubicBezTo>
                        <a:pt x="3470" y="10409"/>
                        <a:pt x="0" y="5662"/>
                        <a:pt x="1826"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5683100" y="2596325"/>
                  <a:ext cx="317275" cy="305700"/>
                </a:xfrm>
                <a:custGeom>
                  <a:avLst/>
                  <a:gdLst/>
                  <a:ahLst/>
                  <a:cxnLst/>
                  <a:rect l="l" t="t" r="r" b="b"/>
                  <a:pathLst>
                    <a:path w="12691" h="12228" extrusionOk="0">
                      <a:moveTo>
                        <a:pt x="6499" y="0"/>
                      </a:moveTo>
                      <a:cubicBezTo>
                        <a:pt x="3489" y="0"/>
                        <a:pt x="914" y="2217"/>
                        <a:pt x="457" y="5243"/>
                      </a:cubicBezTo>
                      <a:cubicBezTo>
                        <a:pt x="0" y="8393"/>
                        <a:pt x="2032" y="11383"/>
                        <a:pt x="5159" y="12090"/>
                      </a:cubicBezTo>
                      <a:lnTo>
                        <a:pt x="7053" y="12227"/>
                      </a:lnTo>
                      <a:cubicBezTo>
                        <a:pt x="10249" y="11953"/>
                        <a:pt x="12691" y="9260"/>
                        <a:pt x="12645" y="6065"/>
                      </a:cubicBezTo>
                      <a:cubicBezTo>
                        <a:pt x="12622" y="2869"/>
                        <a:pt x="10135" y="221"/>
                        <a:pt x="6939" y="16"/>
                      </a:cubicBezTo>
                      <a:cubicBezTo>
                        <a:pt x="6792" y="5"/>
                        <a:pt x="6645" y="0"/>
                        <a:pt x="6499" y="0"/>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5888525" y="2527675"/>
                  <a:ext cx="211150" cy="294450"/>
                </a:xfrm>
                <a:custGeom>
                  <a:avLst/>
                  <a:gdLst/>
                  <a:ahLst/>
                  <a:cxnLst/>
                  <a:rect l="l" t="t" r="r" b="b"/>
                  <a:pathLst>
                    <a:path w="8446" h="11778" fill="none" extrusionOk="0">
                      <a:moveTo>
                        <a:pt x="5798" y="11778"/>
                      </a:moveTo>
                      <a:cubicBezTo>
                        <a:pt x="8446" y="6277"/>
                        <a:pt x="5843" y="1004"/>
                        <a:pt x="0"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5600350" y="2689150"/>
                  <a:ext cx="239125" cy="264800"/>
                </a:xfrm>
                <a:custGeom>
                  <a:avLst/>
                  <a:gdLst/>
                  <a:ahLst/>
                  <a:cxnLst/>
                  <a:rect l="l" t="t" r="r" b="b"/>
                  <a:pathLst>
                    <a:path w="9565" h="10592" fill="none" extrusionOk="0">
                      <a:moveTo>
                        <a:pt x="9564" y="10591"/>
                      </a:moveTo>
                      <a:cubicBezTo>
                        <a:pt x="3470" y="10386"/>
                        <a:pt x="0" y="5638"/>
                        <a:pt x="1826"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5980400" y="2468900"/>
                  <a:ext cx="211725" cy="294450"/>
                </a:xfrm>
                <a:custGeom>
                  <a:avLst/>
                  <a:gdLst/>
                  <a:ahLst/>
                  <a:cxnLst/>
                  <a:rect l="l" t="t" r="r" b="b"/>
                  <a:pathLst>
                    <a:path w="8469" h="11778" fill="none" extrusionOk="0">
                      <a:moveTo>
                        <a:pt x="5821" y="11778"/>
                      </a:moveTo>
                      <a:cubicBezTo>
                        <a:pt x="8468" y="6277"/>
                        <a:pt x="5866" y="1004"/>
                        <a:pt x="0"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5514750" y="2727375"/>
                  <a:ext cx="239125" cy="265375"/>
                </a:xfrm>
                <a:custGeom>
                  <a:avLst/>
                  <a:gdLst/>
                  <a:ahLst/>
                  <a:cxnLst/>
                  <a:rect l="l" t="t" r="r" b="b"/>
                  <a:pathLst>
                    <a:path w="9565" h="10615" fill="none" extrusionOk="0">
                      <a:moveTo>
                        <a:pt x="9564" y="10615"/>
                      </a:moveTo>
                      <a:cubicBezTo>
                        <a:pt x="3470" y="10386"/>
                        <a:pt x="1" y="5639"/>
                        <a:pt x="1827"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4815150" y="1900150"/>
                  <a:ext cx="317300" cy="305700"/>
                </a:xfrm>
                <a:custGeom>
                  <a:avLst/>
                  <a:gdLst/>
                  <a:ahLst/>
                  <a:cxnLst/>
                  <a:rect l="l" t="t" r="r" b="b"/>
                  <a:pathLst>
                    <a:path w="12692" h="12228" extrusionOk="0">
                      <a:moveTo>
                        <a:pt x="6503" y="0"/>
                      </a:moveTo>
                      <a:cubicBezTo>
                        <a:pt x="3511" y="0"/>
                        <a:pt x="916" y="2217"/>
                        <a:pt x="480" y="5243"/>
                      </a:cubicBezTo>
                      <a:cubicBezTo>
                        <a:pt x="1" y="8393"/>
                        <a:pt x="2055" y="11383"/>
                        <a:pt x="5182" y="12091"/>
                      </a:cubicBezTo>
                      <a:lnTo>
                        <a:pt x="7077" y="12228"/>
                      </a:lnTo>
                      <a:cubicBezTo>
                        <a:pt x="10272" y="11954"/>
                        <a:pt x="12692" y="9260"/>
                        <a:pt x="12669" y="6065"/>
                      </a:cubicBezTo>
                      <a:cubicBezTo>
                        <a:pt x="12623" y="2869"/>
                        <a:pt x="10135" y="222"/>
                        <a:pt x="6940" y="16"/>
                      </a:cubicBezTo>
                      <a:cubicBezTo>
                        <a:pt x="6793" y="6"/>
                        <a:pt x="6648" y="0"/>
                        <a:pt x="6503" y="0"/>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5020575" y="1831500"/>
                  <a:ext cx="211750" cy="294475"/>
                </a:xfrm>
                <a:custGeom>
                  <a:avLst/>
                  <a:gdLst/>
                  <a:ahLst/>
                  <a:cxnLst/>
                  <a:rect l="l" t="t" r="r" b="b"/>
                  <a:pathLst>
                    <a:path w="8470" h="11779" fill="none" extrusionOk="0">
                      <a:moveTo>
                        <a:pt x="5821" y="11778"/>
                      </a:moveTo>
                      <a:cubicBezTo>
                        <a:pt x="8469" y="6277"/>
                        <a:pt x="5867" y="1005"/>
                        <a:pt x="1"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4732975" y="1992975"/>
                  <a:ext cx="239125" cy="264800"/>
                </a:xfrm>
                <a:custGeom>
                  <a:avLst/>
                  <a:gdLst/>
                  <a:ahLst/>
                  <a:cxnLst/>
                  <a:rect l="l" t="t" r="r" b="b"/>
                  <a:pathLst>
                    <a:path w="9565" h="10592" fill="none" extrusionOk="0">
                      <a:moveTo>
                        <a:pt x="9565" y="10592"/>
                      </a:moveTo>
                      <a:cubicBezTo>
                        <a:pt x="3470" y="10386"/>
                        <a:pt x="1" y="5639"/>
                        <a:pt x="1827"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5113025" y="1772725"/>
                  <a:ext cx="211150" cy="294475"/>
                </a:xfrm>
                <a:custGeom>
                  <a:avLst/>
                  <a:gdLst/>
                  <a:ahLst/>
                  <a:cxnLst/>
                  <a:rect l="l" t="t" r="r" b="b"/>
                  <a:pathLst>
                    <a:path w="8446" h="11779" fill="none" extrusionOk="0">
                      <a:moveTo>
                        <a:pt x="5798" y="11778"/>
                      </a:moveTo>
                      <a:cubicBezTo>
                        <a:pt x="8446" y="6277"/>
                        <a:pt x="5844" y="1005"/>
                        <a:pt x="1"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4646825" y="2031225"/>
                  <a:ext cx="239675" cy="265350"/>
                </a:xfrm>
                <a:custGeom>
                  <a:avLst/>
                  <a:gdLst/>
                  <a:ahLst/>
                  <a:cxnLst/>
                  <a:rect l="l" t="t" r="r" b="b"/>
                  <a:pathLst>
                    <a:path w="9587" h="10614" fill="none" extrusionOk="0">
                      <a:moveTo>
                        <a:pt x="9587" y="10614"/>
                      </a:moveTo>
                      <a:cubicBezTo>
                        <a:pt x="3470" y="10408"/>
                        <a:pt x="0" y="5638"/>
                        <a:pt x="1826"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5806925" y="1420875"/>
                  <a:ext cx="316725" cy="305650"/>
                </a:xfrm>
                <a:custGeom>
                  <a:avLst/>
                  <a:gdLst/>
                  <a:ahLst/>
                  <a:cxnLst/>
                  <a:rect l="l" t="t" r="r" b="b"/>
                  <a:pathLst>
                    <a:path w="12669" h="12226" extrusionOk="0">
                      <a:moveTo>
                        <a:pt x="6536" y="1"/>
                      </a:moveTo>
                      <a:cubicBezTo>
                        <a:pt x="3509" y="1"/>
                        <a:pt x="894" y="2202"/>
                        <a:pt x="457" y="5241"/>
                      </a:cubicBezTo>
                      <a:cubicBezTo>
                        <a:pt x="0" y="8414"/>
                        <a:pt x="2032" y="11404"/>
                        <a:pt x="5159" y="12111"/>
                      </a:cubicBezTo>
                      <a:lnTo>
                        <a:pt x="7053" y="12225"/>
                      </a:lnTo>
                      <a:cubicBezTo>
                        <a:pt x="10249" y="11952"/>
                        <a:pt x="12668" y="9258"/>
                        <a:pt x="12645" y="6063"/>
                      </a:cubicBezTo>
                      <a:cubicBezTo>
                        <a:pt x="12600" y="2867"/>
                        <a:pt x="10112" y="242"/>
                        <a:pt x="6939" y="14"/>
                      </a:cubicBezTo>
                      <a:cubicBezTo>
                        <a:pt x="6804" y="5"/>
                        <a:pt x="6670" y="1"/>
                        <a:pt x="6536" y="1"/>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6012350" y="1352175"/>
                  <a:ext cx="211150" cy="295025"/>
                </a:xfrm>
                <a:custGeom>
                  <a:avLst/>
                  <a:gdLst/>
                  <a:ahLst/>
                  <a:cxnLst/>
                  <a:rect l="l" t="t" r="r" b="b"/>
                  <a:pathLst>
                    <a:path w="8446" h="11801" fill="none" extrusionOk="0">
                      <a:moveTo>
                        <a:pt x="5798" y="11801"/>
                      </a:moveTo>
                      <a:cubicBezTo>
                        <a:pt x="8446" y="6277"/>
                        <a:pt x="5844" y="1004"/>
                        <a:pt x="0"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5724175" y="1513650"/>
                  <a:ext cx="239125" cy="265375"/>
                </a:xfrm>
                <a:custGeom>
                  <a:avLst/>
                  <a:gdLst/>
                  <a:ahLst/>
                  <a:cxnLst/>
                  <a:rect l="l" t="t" r="r" b="b"/>
                  <a:pathLst>
                    <a:path w="9565" h="10615" fill="none" extrusionOk="0">
                      <a:moveTo>
                        <a:pt x="9564" y="10614"/>
                      </a:moveTo>
                      <a:cubicBezTo>
                        <a:pt x="3470" y="10409"/>
                        <a:pt x="0" y="5638"/>
                        <a:pt x="1827"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104225" y="1293400"/>
                  <a:ext cx="211150" cy="294450"/>
                </a:xfrm>
                <a:custGeom>
                  <a:avLst/>
                  <a:gdLst/>
                  <a:ahLst/>
                  <a:cxnLst/>
                  <a:rect l="l" t="t" r="r" b="b"/>
                  <a:pathLst>
                    <a:path w="8446" h="11778" fill="none" extrusionOk="0">
                      <a:moveTo>
                        <a:pt x="5798" y="11778"/>
                      </a:moveTo>
                      <a:cubicBezTo>
                        <a:pt x="8446" y="6277"/>
                        <a:pt x="5843" y="1004"/>
                        <a:pt x="0"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5638575" y="1551875"/>
                  <a:ext cx="239125" cy="265375"/>
                </a:xfrm>
                <a:custGeom>
                  <a:avLst/>
                  <a:gdLst/>
                  <a:ahLst/>
                  <a:cxnLst/>
                  <a:rect l="l" t="t" r="r" b="b"/>
                  <a:pathLst>
                    <a:path w="9565" h="10615" fill="none" extrusionOk="0">
                      <a:moveTo>
                        <a:pt x="9565" y="10615"/>
                      </a:moveTo>
                      <a:cubicBezTo>
                        <a:pt x="3470" y="10409"/>
                        <a:pt x="1" y="5662"/>
                        <a:pt x="1827"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6271975" y="1802000"/>
                  <a:ext cx="317300" cy="305700"/>
                </a:xfrm>
                <a:custGeom>
                  <a:avLst/>
                  <a:gdLst/>
                  <a:ahLst/>
                  <a:cxnLst/>
                  <a:rect l="l" t="t" r="r" b="b"/>
                  <a:pathLst>
                    <a:path w="12692" h="12228" extrusionOk="0">
                      <a:moveTo>
                        <a:pt x="6500" y="0"/>
                      </a:moveTo>
                      <a:cubicBezTo>
                        <a:pt x="3490" y="0"/>
                        <a:pt x="915" y="2217"/>
                        <a:pt x="457" y="5243"/>
                      </a:cubicBezTo>
                      <a:cubicBezTo>
                        <a:pt x="1" y="8393"/>
                        <a:pt x="2032" y="11383"/>
                        <a:pt x="5159" y="12091"/>
                      </a:cubicBezTo>
                      <a:lnTo>
                        <a:pt x="7054" y="12228"/>
                      </a:lnTo>
                      <a:cubicBezTo>
                        <a:pt x="10249" y="11954"/>
                        <a:pt x="12692" y="9260"/>
                        <a:pt x="12646" y="6065"/>
                      </a:cubicBezTo>
                      <a:cubicBezTo>
                        <a:pt x="12623" y="2869"/>
                        <a:pt x="10135" y="222"/>
                        <a:pt x="6940" y="16"/>
                      </a:cubicBezTo>
                      <a:cubicBezTo>
                        <a:pt x="6792" y="6"/>
                        <a:pt x="6646" y="0"/>
                        <a:pt x="6500" y="0"/>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6477400" y="1733350"/>
                  <a:ext cx="211175" cy="294475"/>
                </a:xfrm>
                <a:custGeom>
                  <a:avLst/>
                  <a:gdLst/>
                  <a:ahLst/>
                  <a:cxnLst/>
                  <a:rect l="l" t="t" r="r" b="b"/>
                  <a:pathLst>
                    <a:path w="8447" h="11779" fill="none" extrusionOk="0">
                      <a:moveTo>
                        <a:pt x="5799" y="11778"/>
                      </a:moveTo>
                      <a:cubicBezTo>
                        <a:pt x="8446" y="6277"/>
                        <a:pt x="5844" y="1005"/>
                        <a:pt x="1"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6189250" y="1894825"/>
                  <a:ext cx="239675" cy="264800"/>
                </a:xfrm>
                <a:custGeom>
                  <a:avLst/>
                  <a:gdLst/>
                  <a:ahLst/>
                  <a:cxnLst/>
                  <a:rect l="l" t="t" r="r" b="b"/>
                  <a:pathLst>
                    <a:path w="9587" h="10592" fill="none" extrusionOk="0">
                      <a:moveTo>
                        <a:pt x="9587" y="10592"/>
                      </a:moveTo>
                      <a:cubicBezTo>
                        <a:pt x="3470" y="10386"/>
                        <a:pt x="0" y="5639"/>
                        <a:pt x="1826"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6569275" y="1674575"/>
                  <a:ext cx="211725" cy="294475"/>
                </a:xfrm>
                <a:custGeom>
                  <a:avLst/>
                  <a:gdLst/>
                  <a:ahLst/>
                  <a:cxnLst/>
                  <a:rect l="l" t="t" r="r" b="b"/>
                  <a:pathLst>
                    <a:path w="8469" h="11779" fill="none" extrusionOk="0">
                      <a:moveTo>
                        <a:pt x="5821" y="11778"/>
                      </a:moveTo>
                      <a:cubicBezTo>
                        <a:pt x="8469" y="6277"/>
                        <a:pt x="5867" y="1005"/>
                        <a:pt x="1"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6103650" y="1933075"/>
                  <a:ext cx="239125" cy="265350"/>
                </a:xfrm>
                <a:custGeom>
                  <a:avLst/>
                  <a:gdLst/>
                  <a:ahLst/>
                  <a:cxnLst/>
                  <a:rect l="l" t="t" r="r" b="b"/>
                  <a:pathLst>
                    <a:path w="9565" h="10614" fill="none" extrusionOk="0">
                      <a:moveTo>
                        <a:pt x="9564" y="10614"/>
                      </a:moveTo>
                      <a:cubicBezTo>
                        <a:pt x="3470" y="10386"/>
                        <a:pt x="0" y="5638"/>
                        <a:pt x="1826"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5251700" y="2238525"/>
                  <a:ext cx="317275" cy="305700"/>
                </a:xfrm>
                <a:custGeom>
                  <a:avLst/>
                  <a:gdLst/>
                  <a:ahLst/>
                  <a:cxnLst/>
                  <a:rect l="l" t="t" r="r" b="b"/>
                  <a:pathLst>
                    <a:path w="12691" h="12228" extrusionOk="0">
                      <a:moveTo>
                        <a:pt x="6499" y="1"/>
                      </a:moveTo>
                      <a:cubicBezTo>
                        <a:pt x="3489" y="1"/>
                        <a:pt x="914" y="2216"/>
                        <a:pt x="457" y="5221"/>
                      </a:cubicBezTo>
                      <a:cubicBezTo>
                        <a:pt x="0" y="8393"/>
                        <a:pt x="2032" y="11383"/>
                        <a:pt x="5159" y="12091"/>
                      </a:cubicBezTo>
                      <a:lnTo>
                        <a:pt x="7053" y="12228"/>
                      </a:lnTo>
                      <a:cubicBezTo>
                        <a:pt x="10249" y="11931"/>
                        <a:pt x="12691" y="9261"/>
                        <a:pt x="12645" y="6065"/>
                      </a:cubicBezTo>
                      <a:cubicBezTo>
                        <a:pt x="12623" y="2847"/>
                        <a:pt x="10135" y="222"/>
                        <a:pt x="6939" y="16"/>
                      </a:cubicBezTo>
                      <a:cubicBezTo>
                        <a:pt x="6792" y="6"/>
                        <a:pt x="6645" y="1"/>
                        <a:pt x="6499" y="1"/>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5457125" y="2169875"/>
                  <a:ext cx="211150" cy="294475"/>
                </a:xfrm>
                <a:custGeom>
                  <a:avLst/>
                  <a:gdLst/>
                  <a:ahLst/>
                  <a:cxnLst/>
                  <a:rect l="l" t="t" r="r" b="b"/>
                  <a:pathLst>
                    <a:path w="8446" h="11779" fill="none" extrusionOk="0">
                      <a:moveTo>
                        <a:pt x="5798" y="11778"/>
                      </a:moveTo>
                      <a:cubicBezTo>
                        <a:pt x="8446" y="6278"/>
                        <a:pt x="5844" y="1005"/>
                        <a:pt x="0"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5168950" y="2330800"/>
                  <a:ext cx="239700" cy="265375"/>
                </a:xfrm>
                <a:custGeom>
                  <a:avLst/>
                  <a:gdLst/>
                  <a:ahLst/>
                  <a:cxnLst/>
                  <a:rect l="l" t="t" r="r" b="b"/>
                  <a:pathLst>
                    <a:path w="9588" h="10615" fill="none" extrusionOk="0">
                      <a:moveTo>
                        <a:pt x="9587" y="10614"/>
                      </a:moveTo>
                      <a:cubicBezTo>
                        <a:pt x="3470" y="10409"/>
                        <a:pt x="0" y="5661"/>
                        <a:pt x="1826"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5549000" y="2111100"/>
                  <a:ext cx="211725" cy="294475"/>
                </a:xfrm>
                <a:custGeom>
                  <a:avLst/>
                  <a:gdLst/>
                  <a:ahLst/>
                  <a:cxnLst/>
                  <a:rect l="l" t="t" r="r" b="b"/>
                  <a:pathLst>
                    <a:path w="8469" h="11779" fill="none" extrusionOk="0">
                      <a:moveTo>
                        <a:pt x="5821" y="11778"/>
                      </a:moveTo>
                      <a:cubicBezTo>
                        <a:pt x="8468" y="6278"/>
                        <a:pt x="5866" y="982"/>
                        <a:pt x="0"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5083350" y="2369025"/>
                  <a:ext cx="239125" cy="265375"/>
                </a:xfrm>
                <a:custGeom>
                  <a:avLst/>
                  <a:gdLst/>
                  <a:ahLst/>
                  <a:cxnLst/>
                  <a:rect l="l" t="t" r="r" b="b"/>
                  <a:pathLst>
                    <a:path w="9565" h="10615" fill="none" extrusionOk="0">
                      <a:moveTo>
                        <a:pt x="9564" y="10614"/>
                      </a:moveTo>
                      <a:cubicBezTo>
                        <a:pt x="3470" y="10409"/>
                        <a:pt x="1" y="5661"/>
                        <a:pt x="1827"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5711625" y="3271300"/>
                  <a:ext cx="311025" cy="306375"/>
                </a:xfrm>
                <a:custGeom>
                  <a:avLst/>
                  <a:gdLst/>
                  <a:ahLst/>
                  <a:cxnLst/>
                  <a:rect l="l" t="t" r="r" b="b"/>
                  <a:pathLst>
                    <a:path w="12441" h="12255" extrusionOk="0">
                      <a:moveTo>
                        <a:pt x="6100" y="1"/>
                      </a:moveTo>
                      <a:cubicBezTo>
                        <a:pt x="3292" y="1"/>
                        <a:pt x="778" y="1934"/>
                        <a:pt x="137" y="4767"/>
                      </a:cubicBezTo>
                      <a:lnTo>
                        <a:pt x="0" y="6661"/>
                      </a:lnTo>
                      <a:cubicBezTo>
                        <a:pt x="272" y="9827"/>
                        <a:pt x="2918" y="12254"/>
                        <a:pt x="6075" y="12254"/>
                      </a:cubicBezTo>
                      <a:cubicBezTo>
                        <a:pt x="6104" y="12254"/>
                        <a:pt x="6134" y="12254"/>
                        <a:pt x="6163" y="12253"/>
                      </a:cubicBezTo>
                      <a:cubicBezTo>
                        <a:pt x="9359" y="12231"/>
                        <a:pt x="12006" y="9743"/>
                        <a:pt x="12212" y="6547"/>
                      </a:cubicBezTo>
                      <a:cubicBezTo>
                        <a:pt x="12440" y="3352"/>
                        <a:pt x="10158" y="544"/>
                        <a:pt x="6985" y="65"/>
                      </a:cubicBezTo>
                      <a:cubicBezTo>
                        <a:pt x="6688" y="22"/>
                        <a:pt x="6393" y="1"/>
                        <a:pt x="6100" y="1"/>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5791500" y="3466925"/>
                  <a:ext cx="294475" cy="211150"/>
                </a:xfrm>
                <a:custGeom>
                  <a:avLst/>
                  <a:gdLst/>
                  <a:ahLst/>
                  <a:cxnLst/>
                  <a:rect l="l" t="t" r="r" b="b"/>
                  <a:pathLst>
                    <a:path w="11779" h="8446" fill="none" extrusionOk="0">
                      <a:moveTo>
                        <a:pt x="1" y="5798"/>
                      </a:moveTo>
                      <a:cubicBezTo>
                        <a:pt x="5502" y="8446"/>
                        <a:pt x="10774" y="5844"/>
                        <a:pt x="11779"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5659700" y="3178750"/>
                  <a:ext cx="264800" cy="239125"/>
                </a:xfrm>
                <a:custGeom>
                  <a:avLst/>
                  <a:gdLst/>
                  <a:ahLst/>
                  <a:cxnLst/>
                  <a:rect l="l" t="t" r="r" b="b"/>
                  <a:pathLst>
                    <a:path w="10592" h="9565" fill="none" extrusionOk="0">
                      <a:moveTo>
                        <a:pt x="0" y="9564"/>
                      </a:moveTo>
                      <a:cubicBezTo>
                        <a:pt x="206" y="3470"/>
                        <a:pt x="4953" y="1"/>
                        <a:pt x="10591" y="1827"/>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5850275" y="3558800"/>
                  <a:ext cx="294475" cy="211725"/>
                </a:xfrm>
                <a:custGeom>
                  <a:avLst/>
                  <a:gdLst/>
                  <a:ahLst/>
                  <a:cxnLst/>
                  <a:rect l="l" t="t" r="r" b="b"/>
                  <a:pathLst>
                    <a:path w="11779" h="8469" fill="none" extrusionOk="0">
                      <a:moveTo>
                        <a:pt x="1" y="5821"/>
                      </a:moveTo>
                      <a:cubicBezTo>
                        <a:pt x="5502" y="8468"/>
                        <a:pt x="10774" y="5866"/>
                        <a:pt x="11779"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5620900" y="3093150"/>
                  <a:ext cx="265350" cy="239125"/>
                </a:xfrm>
                <a:custGeom>
                  <a:avLst/>
                  <a:gdLst/>
                  <a:ahLst/>
                  <a:cxnLst/>
                  <a:rect l="l" t="t" r="r" b="b"/>
                  <a:pathLst>
                    <a:path w="10614" h="9565" fill="none" extrusionOk="0">
                      <a:moveTo>
                        <a:pt x="0" y="9565"/>
                      </a:moveTo>
                      <a:cubicBezTo>
                        <a:pt x="206" y="3470"/>
                        <a:pt x="4976" y="1"/>
                        <a:pt x="10614" y="1827"/>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5251125" y="1594650"/>
                  <a:ext cx="310450" cy="306500"/>
                </a:xfrm>
                <a:custGeom>
                  <a:avLst/>
                  <a:gdLst/>
                  <a:ahLst/>
                  <a:cxnLst/>
                  <a:rect l="l" t="t" r="r" b="b"/>
                  <a:pathLst>
                    <a:path w="12418" h="12260" extrusionOk="0">
                      <a:moveTo>
                        <a:pt x="6066" y="1"/>
                      </a:moveTo>
                      <a:cubicBezTo>
                        <a:pt x="3256" y="1"/>
                        <a:pt x="774" y="1950"/>
                        <a:pt x="114" y="4772"/>
                      </a:cubicBezTo>
                      <a:lnTo>
                        <a:pt x="0" y="6667"/>
                      </a:lnTo>
                      <a:cubicBezTo>
                        <a:pt x="273" y="9847"/>
                        <a:pt x="2942" y="12259"/>
                        <a:pt x="6118" y="12259"/>
                      </a:cubicBezTo>
                      <a:cubicBezTo>
                        <a:pt x="6133" y="12259"/>
                        <a:pt x="6148" y="12259"/>
                        <a:pt x="6163" y="12259"/>
                      </a:cubicBezTo>
                      <a:cubicBezTo>
                        <a:pt x="9359" y="12213"/>
                        <a:pt x="11984" y="9725"/>
                        <a:pt x="12212" y="6553"/>
                      </a:cubicBezTo>
                      <a:cubicBezTo>
                        <a:pt x="12417" y="3357"/>
                        <a:pt x="10158" y="527"/>
                        <a:pt x="6985" y="70"/>
                      </a:cubicBezTo>
                      <a:cubicBezTo>
                        <a:pt x="6676" y="24"/>
                        <a:pt x="6369" y="1"/>
                        <a:pt x="6066" y="1"/>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5330450" y="1790400"/>
                  <a:ext cx="295025" cy="211175"/>
                </a:xfrm>
                <a:custGeom>
                  <a:avLst/>
                  <a:gdLst/>
                  <a:ahLst/>
                  <a:cxnLst/>
                  <a:rect l="l" t="t" r="r" b="b"/>
                  <a:pathLst>
                    <a:path w="11801" h="8447" fill="none" extrusionOk="0">
                      <a:moveTo>
                        <a:pt x="0" y="5798"/>
                      </a:moveTo>
                      <a:cubicBezTo>
                        <a:pt x="5524" y="8446"/>
                        <a:pt x="10796" y="5844"/>
                        <a:pt x="11801"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5198625" y="1502250"/>
                  <a:ext cx="265375" cy="239100"/>
                </a:xfrm>
                <a:custGeom>
                  <a:avLst/>
                  <a:gdLst/>
                  <a:ahLst/>
                  <a:cxnLst/>
                  <a:rect l="l" t="t" r="r" b="b"/>
                  <a:pathLst>
                    <a:path w="10615" h="9564" fill="none" extrusionOk="0">
                      <a:moveTo>
                        <a:pt x="0" y="9564"/>
                      </a:moveTo>
                      <a:cubicBezTo>
                        <a:pt x="206" y="3470"/>
                        <a:pt x="4976" y="0"/>
                        <a:pt x="10614" y="1826"/>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5389775" y="1882275"/>
                  <a:ext cx="294475" cy="211175"/>
                </a:xfrm>
                <a:custGeom>
                  <a:avLst/>
                  <a:gdLst/>
                  <a:ahLst/>
                  <a:cxnLst/>
                  <a:rect l="l" t="t" r="r" b="b"/>
                  <a:pathLst>
                    <a:path w="11779" h="8447" fill="none" extrusionOk="0">
                      <a:moveTo>
                        <a:pt x="1" y="5798"/>
                      </a:moveTo>
                      <a:cubicBezTo>
                        <a:pt x="5502" y="8446"/>
                        <a:pt x="10774" y="5844"/>
                        <a:pt x="11779"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5160400" y="1416650"/>
                  <a:ext cx="265350" cy="239125"/>
                </a:xfrm>
                <a:custGeom>
                  <a:avLst/>
                  <a:gdLst/>
                  <a:ahLst/>
                  <a:cxnLst/>
                  <a:rect l="l" t="t" r="r" b="b"/>
                  <a:pathLst>
                    <a:path w="10614" h="9565" fill="none" extrusionOk="0">
                      <a:moveTo>
                        <a:pt x="0" y="9564"/>
                      </a:moveTo>
                      <a:cubicBezTo>
                        <a:pt x="206" y="3447"/>
                        <a:pt x="4953" y="0"/>
                        <a:pt x="10614" y="1826"/>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6200075" y="2381125"/>
                  <a:ext cx="311025" cy="306350"/>
                </a:xfrm>
                <a:custGeom>
                  <a:avLst/>
                  <a:gdLst/>
                  <a:ahLst/>
                  <a:cxnLst/>
                  <a:rect l="l" t="t" r="r" b="b"/>
                  <a:pathLst>
                    <a:path w="12441" h="12254" extrusionOk="0">
                      <a:moveTo>
                        <a:pt x="6118" y="0"/>
                      </a:moveTo>
                      <a:cubicBezTo>
                        <a:pt x="3292" y="0"/>
                        <a:pt x="779" y="1934"/>
                        <a:pt x="138" y="4766"/>
                      </a:cubicBezTo>
                      <a:lnTo>
                        <a:pt x="1" y="6661"/>
                      </a:lnTo>
                      <a:cubicBezTo>
                        <a:pt x="296" y="9841"/>
                        <a:pt x="2943" y="12253"/>
                        <a:pt x="6141" y="12253"/>
                      </a:cubicBezTo>
                      <a:cubicBezTo>
                        <a:pt x="6156" y="12253"/>
                        <a:pt x="6171" y="12253"/>
                        <a:pt x="6186" y="12253"/>
                      </a:cubicBezTo>
                      <a:cubicBezTo>
                        <a:pt x="9382" y="12207"/>
                        <a:pt x="12007" y="9719"/>
                        <a:pt x="12235" y="6547"/>
                      </a:cubicBezTo>
                      <a:cubicBezTo>
                        <a:pt x="12441" y="3351"/>
                        <a:pt x="10158" y="521"/>
                        <a:pt x="7008" y="64"/>
                      </a:cubicBezTo>
                      <a:cubicBezTo>
                        <a:pt x="6709" y="21"/>
                        <a:pt x="6412" y="0"/>
                        <a:pt x="6118" y="0"/>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6279975" y="2576725"/>
                  <a:ext cx="294475" cy="211175"/>
                </a:xfrm>
                <a:custGeom>
                  <a:avLst/>
                  <a:gdLst/>
                  <a:ahLst/>
                  <a:cxnLst/>
                  <a:rect l="l" t="t" r="r" b="b"/>
                  <a:pathLst>
                    <a:path w="11779" h="8447" fill="none" extrusionOk="0">
                      <a:moveTo>
                        <a:pt x="0" y="5799"/>
                      </a:moveTo>
                      <a:cubicBezTo>
                        <a:pt x="5501" y="8446"/>
                        <a:pt x="10774" y="5844"/>
                        <a:pt x="11778"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6148150" y="2288575"/>
                  <a:ext cx="265375" cy="239125"/>
                </a:xfrm>
                <a:custGeom>
                  <a:avLst/>
                  <a:gdLst/>
                  <a:ahLst/>
                  <a:cxnLst/>
                  <a:rect l="l" t="t" r="r" b="b"/>
                  <a:pathLst>
                    <a:path w="10615" h="9565" fill="none" extrusionOk="0">
                      <a:moveTo>
                        <a:pt x="1" y="9564"/>
                      </a:moveTo>
                      <a:cubicBezTo>
                        <a:pt x="206" y="3470"/>
                        <a:pt x="4954" y="0"/>
                        <a:pt x="10614" y="1826"/>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6338750" y="2668600"/>
                  <a:ext cx="295050" cy="211175"/>
                </a:xfrm>
                <a:custGeom>
                  <a:avLst/>
                  <a:gdLst/>
                  <a:ahLst/>
                  <a:cxnLst/>
                  <a:rect l="l" t="t" r="r" b="b"/>
                  <a:pathLst>
                    <a:path w="11802" h="8447" fill="none" extrusionOk="0">
                      <a:moveTo>
                        <a:pt x="0" y="5798"/>
                      </a:moveTo>
                      <a:cubicBezTo>
                        <a:pt x="5501" y="8446"/>
                        <a:pt x="10797" y="5844"/>
                        <a:pt x="11801"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6109925" y="2202975"/>
                  <a:ext cx="265375" cy="239125"/>
                </a:xfrm>
                <a:custGeom>
                  <a:avLst/>
                  <a:gdLst/>
                  <a:ahLst/>
                  <a:cxnLst/>
                  <a:rect l="l" t="t" r="r" b="b"/>
                  <a:pathLst>
                    <a:path w="10615" h="9565" fill="none" extrusionOk="0">
                      <a:moveTo>
                        <a:pt x="0" y="9564"/>
                      </a:moveTo>
                      <a:cubicBezTo>
                        <a:pt x="206" y="3470"/>
                        <a:pt x="4953" y="0"/>
                        <a:pt x="10614" y="1826"/>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4592600" y="3631950"/>
                  <a:ext cx="310450" cy="306350"/>
                </a:xfrm>
                <a:custGeom>
                  <a:avLst/>
                  <a:gdLst/>
                  <a:ahLst/>
                  <a:cxnLst/>
                  <a:rect l="l" t="t" r="r" b="b"/>
                  <a:pathLst>
                    <a:path w="12418" h="12254" extrusionOk="0">
                      <a:moveTo>
                        <a:pt x="6096" y="0"/>
                      </a:moveTo>
                      <a:cubicBezTo>
                        <a:pt x="3273" y="0"/>
                        <a:pt x="777" y="1934"/>
                        <a:pt x="115" y="4766"/>
                      </a:cubicBezTo>
                      <a:lnTo>
                        <a:pt x="1" y="6661"/>
                      </a:lnTo>
                      <a:cubicBezTo>
                        <a:pt x="274" y="9841"/>
                        <a:pt x="2943" y="12253"/>
                        <a:pt x="6119" y="12253"/>
                      </a:cubicBezTo>
                      <a:cubicBezTo>
                        <a:pt x="6134" y="12253"/>
                        <a:pt x="6149" y="12253"/>
                        <a:pt x="6164" y="12253"/>
                      </a:cubicBezTo>
                      <a:cubicBezTo>
                        <a:pt x="9359" y="12230"/>
                        <a:pt x="11984" y="9742"/>
                        <a:pt x="12212" y="6547"/>
                      </a:cubicBezTo>
                      <a:cubicBezTo>
                        <a:pt x="12418" y="3351"/>
                        <a:pt x="10158" y="521"/>
                        <a:pt x="6985" y="64"/>
                      </a:cubicBezTo>
                      <a:cubicBezTo>
                        <a:pt x="6687" y="21"/>
                        <a:pt x="6389" y="0"/>
                        <a:pt x="6096" y="0"/>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4671925" y="3827550"/>
                  <a:ext cx="295050" cy="211175"/>
                </a:xfrm>
                <a:custGeom>
                  <a:avLst/>
                  <a:gdLst/>
                  <a:ahLst/>
                  <a:cxnLst/>
                  <a:rect l="l" t="t" r="r" b="b"/>
                  <a:pathLst>
                    <a:path w="11802" h="8447" fill="none" extrusionOk="0">
                      <a:moveTo>
                        <a:pt x="1" y="5798"/>
                      </a:moveTo>
                      <a:cubicBezTo>
                        <a:pt x="5524" y="8446"/>
                        <a:pt x="10797" y="5844"/>
                        <a:pt x="11801"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4540100" y="3539400"/>
                  <a:ext cx="265375" cy="239100"/>
                </a:xfrm>
                <a:custGeom>
                  <a:avLst/>
                  <a:gdLst/>
                  <a:ahLst/>
                  <a:cxnLst/>
                  <a:rect l="l" t="t" r="r" b="b"/>
                  <a:pathLst>
                    <a:path w="10615" h="9564" fill="none" extrusionOk="0">
                      <a:moveTo>
                        <a:pt x="1" y="9564"/>
                      </a:moveTo>
                      <a:cubicBezTo>
                        <a:pt x="206" y="3470"/>
                        <a:pt x="4977" y="0"/>
                        <a:pt x="10615" y="1826"/>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4731275" y="3919425"/>
                  <a:ext cx="294475" cy="211175"/>
                </a:xfrm>
                <a:custGeom>
                  <a:avLst/>
                  <a:gdLst/>
                  <a:ahLst/>
                  <a:cxnLst/>
                  <a:rect l="l" t="t" r="r" b="b"/>
                  <a:pathLst>
                    <a:path w="11779" h="8447" fill="none" extrusionOk="0">
                      <a:moveTo>
                        <a:pt x="0" y="5821"/>
                      </a:moveTo>
                      <a:cubicBezTo>
                        <a:pt x="5501" y="8446"/>
                        <a:pt x="10774" y="5867"/>
                        <a:pt x="11778"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4501875" y="3453800"/>
                  <a:ext cx="265375" cy="239125"/>
                </a:xfrm>
                <a:custGeom>
                  <a:avLst/>
                  <a:gdLst/>
                  <a:ahLst/>
                  <a:cxnLst/>
                  <a:rect l="l" t="t" r="r" b="b"/>
                  <a:pathLst>
                    <a:path w="10615" h="9565" fill="none" extrusionOk="0">
                      <a:moveTo>
                        <a:pt x="1" y="9564"/>
                      </a:moveTo>
                      <a:cubicBezTo>
                        <a:pt x="206" y="3470"/>
                        <a:pt x="4954" y="0"/>
                        <a:pt x="10614" y="1826"/>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5223150" y="2859325"/>
                  <a:ext cx="311025" cy="306350"/>
                </a:xfrm>
                <a:custGeom>
                  <a:avLst/>
                  <a:gdLst/>
                  <a:ahLst/>
                  <a:cxnLst/>
                  <a:rect l="l" t="t" r="r" b="b"/>
                  <a:pathLst>
                    <a:path w="12441" h="12254" extrusionOk="0">
                      <a:moveTo>
                        <a:pt x="6108" y="1"/>
                      </a:moveTo>
                      <a:cubicBezTo>
                        <a:pt x="3297" y="1"/>
                        <a:pt x="779" y="1952"/>
                        <a:pt x="138" y="4766"/>
                      </a:cubicBezTo>
                      <a:lnTo>
                        <a:pt x="1" y="6683"/>
                      </a:lnTo>
                      <a:cubicBezTo>
                        <a:pt x="272" y="9827"/>
                        <a:pt x="2919" y="12253"/>
                        <a:pt x="6076" y="12253"/>
                      </a:cubicBezTo>
                      <a:cubicBezTo>
                        <a:pt x="6105" y="12253"/>
                        <a:pt x="6134" y="12253"/>
                        <a:pt x="6164" y="12253"/>
                      </a:cubicBezTo>
                      <a:cubicBezTo>
                        <a:pt x="9359" y="12230"/>
                        <a:pt x="12007" y="9742"/>
                        <a:pt x="12212" y="6546"/>
                      </a:cubicBezTo>
                      <a:cubicBezTo>
                        <a:pt x="12441" y="3351"/>
                        <a:pt x="10158" y="543"/>
                        <a:pt x="6985" y="64"/>
                      </a:cubicBezTo>
                      <a:cubicBezTo>
                        <a:pt x="6691" y="21"/>
                        <a:pt x="6398" y="1"/>
                        <a:pt x="6108" y="1"/>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5303050" y="3054925"/>
                  <a:ext cx="294475" cy="211725"/>
                </a:xfrm>
                <a:custGeom>
                  <a:avLst/>
                  <a:gdLst/>
                  <a:ahLst/>
                  <a:cxnLst/>
                  <a:rect l="l" t="t" r="r" b="b"/>
                  <a:pathLst>
                    <a:path w="11779" h="8469" fill="none" extrusionOk="0">
                      <a:moveTo>
                        <a:pt x="0" y="5821"/>
                      </a:moveTo>
                      <a:cubicBezTo>
                        <a:pt x="5501" y="8469"/>
                        <a:pt x="10774" y="5867"/>
                        <a:pt x="11778"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5171225" y="2766750"/>
                  <a:ext cx="265375" cy="239700"/>
                </a:xfrm>
                <a:custGeom>
                  <a:avLst/>
                  <a:gdLst/>
                  <a:ahLst/>
                  <a:cxnLst/>
                  <a:rect l="l" t="t" r="r" b="b"/>
                  <a:pathLst>
                    <a:path w="10615" h="9588" fill="none" extrusionOk="0">
                      <a:moveTo>
                        <a:pt x="1" y="9587"/>
                      </a:moveTo>
                      <a:cubicBezTo>
                        <a:pt x="206" y="3470"/>
                        <a:pt x="4954" y="1"/>
                        <a:pt x="10615" y="1827"/>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5361825" y="3146800"/>
                  <a:ext cx="294475" cy="211725"/>
                </a:xfrm>
                <a:custGeom>
                  <a:avLst/>
                  <a:gdLst/>
                  <a:ahLst/>
                  <a:cxnLst/>
                  <a:rect l="l" t="t" r="r" b="b"/>
                  <a:pathLst>
                    <a:path w="11779" h="8469" fill="none" extrusionOk="0">
                      <a:moveTo>
                        <a:pt x="0" y="5821"/>
                      </a:moveTo>
                      <a:cubicBezTo>
                        <a:pt x="5501" y="8469"/>
                        <a:pt x="10774" y="5866"/>
                        <a:pt x="11778"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5132425" y="2681175"/>
                  <a:ext cx="265375" cy="239100"/>
                </a:xfrm>
                <a:custGeom>
                  <a:avLst/>
                  <a:gdLst/>
                  <a:ahLst/>
                  <a:cxnLst/>
                  <a:rect l="l" t="t" r="r" b="b"/>
                  <a:pathLst>
                    <a:path w="10615" h="9564" fill="none" extrusionOk="0">
                      <a:moveTo>
                        <a:pt x="1" y="9564"/>
                      </a:moveTo>
                      <a:cubicBezTo>
                        <a:pt x="229" y="3469"/>
                        <a:pt x="4977" y="0"/>
                        <a:pt x="10614" y="1826"/>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6320475" y="1265400"/>
                  <a:ext cx="310450" cy="306475"/>
                </a:xfrm>
                <a:custGeom>
                  <a:avLst/>
                  <a:gdLst/>
                  <a:ahLst/>
                  <a:cxnLst/>
                  <a:rect l="l" t="t" r="r" b="b"/>
                  <a:pathLst>
                    <a:path w="12418" h="12259" extrusionOk="0">
                      <a:moveTo>
                        <a:pt x="6067" y="1"/>
                      </a:moveTo>
                      <a:cubicBezTo>
                        <a:pt x="3256" y="1"/>
                        <a:pt x="774" y="1949"/>
                        <a:pt x="115" y="4772"/>
                      </a:cubicBezTo>
                      <a:lnTo>
                        <a:pt x="1" y="6667"/>
                      </a:lnTo>
                      <a:cubicBezTo>
                        <a:pt x="274" y="9847"/>
                        <a:pt x="2943" y="12259"/>
                        <a:pt x="6119" y="12259"/>
                      </a:cubicBezTo>
                      <a:cubicBezTo>
                        <a:pt x="6134" y="12259"/>
                        <a:pt x="6149" y="12259"/>
                        <a:pt x="6164" y="12259"/>
                      </a:cubicBezTo>
                      <a:cubicBezTo>
                        <a:pt x="9359" y="12213"/>
                        <a:pt x="11984" y="9725"/>
                        <a:pt x="12212" y="6530"/>
                      </a:cubicBezTo>
                      <a:cubicBezTo>
                        <a:pt x="12418" y="3357"/>
                        <a:pt x="10158" y="527"/>
                        <a:pt x="6985" y="70"/>
                      </a:cubicBezTo>
                      <a:cubicBezTo>
                        <a:pt x="6677" y="23"/>
                        <a:pt x="6370" y="1"/>
                        <a:pt x="6067" y="1"/>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6399800" y="1461150"/>
                  <a:ext cx="295050" cy="211175"/>
                </a:xfrm>
                <a:custGeom>
                  <a:avLst/>
                  <a:gdLst/>
                  <a:ahLst/>
                  <a:cxnLst/>
                  <a:rect l="l" t="t" r="r" b="b"/>
                  <a:pathLst>
                    <a:path w="11802" h="8447" fill="none" extrusionOk="0">
                      <a:moveTo>
                        <a:pt x="1" y="5798"/>
                      </a:moveTo>
                      <a:cubicBezTo>
                        <a:pt x="5524" y="8446"/>
                        <a:pt x="10797" y="5844"/>
                        <a:pt x="11801"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6268000" y="1172975"/>
                  <a:ext cx="265350" cy="239125"/>
                </a:xfrm>
                <a:custGeom>
                  <a:avLst/>
                  <a:gdLst/>
                  <a:ahLst/>
                  <a:cxnLst/>
                  <a:rect l="l" t="t" r="r" b="b"/>
                  <a:pathLst>
                    <a:path w="10614" h="9565" fill="none" extrusionOk="0">
                      <a:moveTo>
                        <a:pt x="0" y="9565"/>
                      </a:moveTo>
                      <a:cubicBezTo>
                        <a:pt x="205" y="3470"/>
                        <a:pt x="4976" y="1"/>
                        <a:pt x="10614" y="1827"/>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6459150" y="1553025"/>
                  <a:ext cx="294475" cy="211150"/>
                </a:xfrm>
                <a:custGeom>
                  <a:avLst/>
                  <a:gdLst/>
                  <a:ahLst/>
                  <a:cxnLst/>
                  <a:rect l="l" t="t" r="r" b="b"/>
                  <a:pathLst>
                    <a:path w="11779" h="8446" fill="none" extrusionOk="0">
                      <a:moveTo>
                        <a:pt x="0" y="5798"/>
                      </a:moveTo>
                      <a:cubicBezTo>
                        <a:pt x="5501" y="8446"/>
                        <a:pt x="10774" y="5844"/>
                        <a:pt x="11778"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6229750" y="1086825"/>
                  <a:ext cx="265375" cy="239675"/>
                </a:xfrm>
                <a:custGeom>
                  <a:avLst/>
                  <a:gdLst/>
                  <a:ahLst/>
                  <a:cxnLst/>
                  <a:rect l="l" t="t" r="r" b="b"/>
                  <a:pathLst>
                    <a:path w="10615" h="9587" fill="none" extrusionOk="0">
                      <a:moveTo>
                        <a:pt x="1" y="9587"/>
                      </a:moveTo>
                      <a:cubicBezTo>
                        <a:pt x="206" y="3470"/>
                        <a:pt x="4954" y="0"/>
                        <a:pt x="10614" y="1826"/>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4721575" y="2412950"/>
                  <a:ext cx="310450" cy="305925"/>
                </a:xfrm>
                <a:custGeom>
                  <a:avLst/>
                  <a:gdLst/>
                  <a:ahLst/>
                  <a:cxnLst/>
                  <a:rect l="l" t="t" r="r" b="b"/>
                  <a:pathLst>
                    <a:path w="12418" h="12237" extrusionOk="0">
                      <a:moveTo>
                        <a:pt x="6065" y="0"/>
                      </a:moveTo>
                      <a:cubicBezTo>
                        <a:pt x="3252" y="0"/>
                        <a:pt x="753" y="1947"/>
                        <a:pt x="115" y="4749"/>
                      </a:cubicBezTo>
                      <a:lnTo>
                        <a:pt x="0" y="6666"/>
                      </a:lnTo>
                      <a:cubicBezTo>
                        <a:pt x="272" y="9810"/>
                        <a:pt x="2918" y="12236"/>
                        <a:pt x="6075" y="12236"/>
                      </a:cubicBezTo>
                      <a:cubicBezTo>
                        <a:pt x="6104" y="12236"/>
                        <a:pt x="6134" y="12236"/>
                        <a:pt x="6163" y="12235"/>
                      </a:cubicBezTo>
                      <a:cubicBezTo>
                        <a:pt x="9359" y="12213"/>
                        <a:pt x="11984" y="9725"/>
                        <a:pt x="12212" y="6529"/>
                      </a:cubicBezTo>
                      <a:cubicBezTo>
                        <a:pt x="12417" y="3356"/>
                        <a:pt x="10158" y="526"/>
                        <a:pt x="6985" y="70"/>
                      </a:cubicBezTo>
                      <a:cubicBezTo>
                        <a:pt x="6676" y="23"/>
                        <a:pt x="6369" y="0"/>
                        <a:pt x="6065" y="0"/>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4800900" y="2608125"/>
                  <a:ext cx="294450" cy="211725"/>
                </a:xfrm>
                <a:custGeom>
                  <a:avLst/>
                  <a:gdLst/>
                  <a:ahLst/>
                  <a:cxnLst/>
                  <a:rect l="l" t="t" r="r" b="b"/>
                  <a:pathLst>
                    <a:path w="11778" h="8469" fill="none" extrusionOk="0">
                      <a:moveTo>
                        <a:pt x="0" y="5821"/>
                      </a:moveTo>
                      <a:cubicBezTo>
                        <a:pt x="5501" y="8469"/>
                        <a:pt x="10797" y="5866"/>
                        <a:pt x="11778"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4669075" y="2320525"/>
                  <a:ext cx="265375" cy="239125"/>
                </a:xfrm>
                <a:custGeom>
                  <a:avLst/>
                  <a:gdLst/>
                  <a:ahLst/>
                  <a:cxnLst/>
                  <a:rect l="l" t="t" r="r" b="b"/>
                  <a:pathLst>
                    <a:path w="10615" h="9565" fill="none" extrusionOk="0">
                      <a:moveTo>
                        <a:pt x="1" y="9564"/>
                      </a:moveTo>
                      <a:cubicBezTo>
                        <a:pt x="206" y="3470"/>
                        <a:pt x="4954" y="0"/>
                        <a:pt x="10614" y="1826"/>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4859675" y="2700575"/>
                  <a:ext cx="295025" cy="211150"/>
                </a:xfrm>
                <a:custGeom>
                  <a:avLst/>
                  <a:gdLst/>
                  <a:ahLst/>
                  <a:cxnLst/>
                  <a:rect l="l" t="t" r="r" b="b"/>
                  <a:pathLst>
                    <a:path w="11801" h="8446" fill="none" extrusionOk="0">
                      <a:moveTo>
                        <a:pt x="0" y="5798"/>
                      </a:moveTo>
                      <a:cubicBezTo>
                        <a:pt x="5524" y="8445"/>
                        <a:pt x="10797" y="5843"/>
                        <a:pt x="11801"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4630850" y="2234350"/>
                  <a:ext cx="265350" cy="239700"/>
                </a:xfrm>
                <a:custGeom>
                  <a:avLst/>
                  <a:gdLst/>
                  <a:ahLst/>
                  <a:cxnLst/>
                  <a:rect l="l" t="t" r="r" b="b"/>
                  <a:pathLst>
                    <a:path w="10614" h="9588" fill="none" extrusionOk="0">
                      <a:moveTo>
                        <a:pt x="0" y="9587"/>
                      </a:moveTo>
                      <a:cubicBezTo>
                        <a:pt x="206" y="3470"/>
                        <a:pt x="4953" y="1"/>
                        <a:pt x="10614" y="1827"/>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5753850" y="1982700"/>
                  <a:ext cx="310450" cy="306475"/>
                </a:xfrm>
                <a:custGeom>
                  <a:avLst/>
                  <a:gdLst/>
                  <a:ahLst/>
                  <a:cxnLst/>
                  <a:rect l="l" t="t" r="r" b="b"/>
                  <a:pathLst>
                    <a:path w="12418" h="12259" extrusionOk="0">
                      <a:moveTo>
                        <a:pt x="6071" y="0"/>
                      </a:moveTo>
                      <a:cubicBezTo>
                        <a:pt x="3274" y="0"/>
                        <a:pt x="774" y="1947"/>
                        <a:pt x="115" y="4749"/>
                      </a:cubicBezTo>
                      <a:lnTo>
                        <a:pt x="0" y="6666"/>
                      </a:lnTo>
                      <a:cubicBezTo>
                        <a:pt x="273" y="9846"/>
                        <a:pt x="2943" y="12258"/>
                        <a:pt x="6118" y="12258"/>
                      </a:cubicBezTo>
                      <a:cubicBezTo>
                        <a:pt x="6133" y="12258"/>
                        <a:pt x="6148" y="12258"/>
                        <a:pt x="6163" y="12258"/>
                      </a:cubicBezTo>
                      <a:cubicBezTo>
                        <a:pt x="9359" y="12212"/>
                        <a:pt x="11984" y="9724"/>
                        <a:pt x="12212" y="6529"/>
                      </a:cubicBezTo>
                      <a:cubicBezTo>
                        <a:pt x="12417" y="3356"/>
                        <a:pt x="10158" y="526"/>
                        <a:pt x="6985" y="69"/>
                      </a:cubicBezTo>
                      <a:cubicBezTo>
                        <a:pt x="6678" y="23"/>
                        <a:pt x="6373" y="0"/>
                        <a:pt x="6071" y="0"/>
                      </a:cubicBezTo>
                      <a:close/>
                    </a:path>
                  </a:pathLst>
                </a:custGeom>
                <a:solidFill>
                  <a:srgbClr val="EA999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5833725" y="2177875"/>
                  <a:ext cx="294475" cy="211725"/>
                </a:xfrm>
                <a:custGeom>
                  <a:avLst/>
                  <a:gdLst/>
                  <a:ahLst/>
                  <a:cxnLst/>
                  <a:rect l="l" t="t" r="r" b="b"/>
                  <a:pathLst>
                    <a:path w="11779" h="8469" fill="none" extrusionOk="0">
                      <a:moveTo>
                        <a:pt x="1" y="5821"/>
                      </a:moveTo>
                      <a:cubicBezTo>
                        <a:pt x="5502" y="8468"/>
                        <a:pt x="10774" y="5866"/>
                        <a:pt x="11779" y="0"/>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5701350" y="1890275"/>
                  <a:ext cx="265375" cy="239125"/>
                </a:xfrm>
                <a:custGeom>
                  <a:avLst/>
                  <a:gdLst/>
                  <a:ahLst/>
                  <a:cxnLst/>
                  <a:rect l="l" t="t" r="r" b="b"/>
                  <a:pathLst>
                    <a:path w="10615" h="9565" fill="none" extrusionOk="0">
                      <a:moveTo>
                        <a:pt x="0" y="9564"/>
                      </a:moveTo>
                      <a:cubicBezTo>
                        <a:pt x="229" y="3470"/>
                        <a:pt x="4976" y="0"/>
                        <a:pt x="10614" y="1826"/>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5892500" y="2270300"/>
                  <a:ext cx="294475" cy="211175"/>
                </a:xfrm>
                <a:custGeom>
                  <a:avLst/>
                  <a:gdLst/>
                  <a:ahLst/>
                  <a:cxnLst/>
                  <a:rect l="l" t="t" r="r" b="b"/>
                  <a:pathLst>
                    <a:path w="11779" h="8447" fill="none" extrusionOk="0">
                      <a:moveTo>
                        <a:pt x="1" y="5798"/>
                      </a:moveTo>
                      <a:cubicBezTo>
                        <a:pt x="5502" y="8446"/>
                        <a:pt x="10775" y="5844"/>
                        <a:pt x="11779" y="1"/>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5663125" y="1804100"/>
                  <a:ext cx="265350" cy="239700"/>
                </a:xfrm>
                <a:custGeom>
                  <a:avLst/>
                  <a:gdLst/>
                  <a:ahLst/>
                  <a:cxnLst/>
                  <a:rect l="l" t="t" r="r" b="b"/>
                  <a:pathLst>
                    <a:path w="10614" h="9588" fill="none" extrusionOk="0">
                      <a:moveTo>
                        <a:pt x="0" y="9587"/>
                      </a:moveTo>
                      <a:cubicBezTo>
                        <a:pt x="206" y="3470"/>
                        <a:pt x="4953" y="1"/>
                        <a:pt x="10614" y="1827"/>
                      </a:cubicBezTo>
                    </a:path>
                  </a:pathLst>
                </a:custGeom>
                <a:solidFill>
                  <a:srgbClr val="EA9999"/>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16"/>
              <p:cNvSpPr txBox="1"/>
              <p:nvPr/>
            </p:nvSpPr>
            <p:spPr>
              <a:xfrm>
                <a:off x="4097463" y="3691138"/>
                <a:ext cx="2098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EA9999"/>
                    </a:solidFill>
                    <a:latin typeface="Kalam"/>
                    <a:ea typeface="Kalam"/>
                    <a:cs typeface="Kalam"/>
                    <a:sym typeface="Kalam"/>
                  </a:rPr>
                  <a:t>HIGH TEMPERATURE</a:t>
                </a:r>
                <a:endParaRPr sz="1100">
                  <a:solidFill>
                    <a:srgbClr val="EA9999"/>
                  </a:solidFill>
                  <a:latin typeface="Kalam"/>
                  <a:ea typeface="Kalam"/>
                  <a:cs typeface="Kalam"/>
                  <a:sym typeface="Kalam"/>
                </a:endParaRPr>
              </a:p>
            </p:txBody>
          </p:sp>
        </p:grpSp>
      </p:grpSp>
      <p:sp>
        <p:nvSpPr>
          <p:cNvPr id="2" name="Footer Placeholder 2">
            <a:extLst>
              <a:ext uri="{FF2B5EF4-FFF2-40B4-BE49-F238E27FC236}">
                <a16:creationId xmlns:a16="http://schemas.microsoft.com/office/drawing/2014/main" id="{BE23EA43-E00F-F7EE-11E5-49A3A36A8AD7}"/>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F1887D7B-CA3E-77DD-56A6-FE1BDCD730AC}"/>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5ACF35B4-1F86-D549-78EE-02D484A6B26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AC9B13C2-A5A8-DDEF-773D-81C7BAF145AD}"/>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18" name="Google Shape;218;p17"/>
          <p:cNvGrpSpPr/>
          <p:nvPr/>
        </p:nvGrpSpPr>
        <p:grpSpPr>
          <a:xfrm>
            <a:off x="501800" y="1133972"/>
            <a:ext cx="4763634" cy="3060474"/>
            <a:chOff x="668561" y="1150925"/>
            <a:chExt cx="4962119" cy="3195650"/>
          </a:xfrm>
        </p:grpSpPr>
        <p:grpSp>
          <p:nvGrpSpPr>
            <p:cNvPr id="219" name="Google Shape;219;p17"/>
            <p:cNvGrpSpPr/>
            <p:nvPr/>
          </p:nvGrpSpPr>
          <p:grpSpPr>
            <a:xfrm>
              <a:off x="1014150" y="1150925"/>
              <a:ext cx="4616531" cy="2841650"/>
              <a:chOff x="903200" y="1642950"/>
              <a:chExt cx="4616531" cy="2841650"/>
            </a:xfrm>
          </p:grpSpPr>
          <p:sp>
            <p:nvSpPr>
              <p:cNvPr id="220" name="Google Shape;220;p17"/>
              <p:cNvSpPr/>
              <p:nvPr/>
            </p:nvSpPr>
            <p:spPr>
              <a:xfrm>
                <a:off x="911602" y="1642950"/>
                <a:ext cx="4500709" cy="2682374"/>
              </a:xfrm>
              <a:custGeom>
                <a:avLst/>
                <a:gdLst/>
                <a:ahLst/>
                <a:cxnLst/>
                <a:rect l="l" t="t" r="r" b="b"/>
                <a:pathLst>
                  <a:path w="299548" h="220002" fill="none" extrusionOk="0">
                    <a:moveTo>
                      <a:pt x="1" y="220001"/>
                    </a:moveTo>
                    <a:cubicBezTo>
                      <a:pt x="47907" y="217998"/>
                      <a:pt x="96574" y="215627"/>
                      <a:pt x="142730" y="201577"/>
                    </a:cubicBezTo>
                    <a:cubicBezTo>
                      <a:pt x="183028" y="189822"/>
                      <a:pt x="218343" y="163511"/>
                      <a:pt x="242067" y="128996"/>
                    </a:cubicBezTo>
                    <a:cubicBezTo>
                      <a:pt x="269343" y="90182"/>
                      <a:pt x="285548" y="44939"/>
                      <a:pt x="299547" y="0"/>
                    </a:cubicBezTo>
                  </a:path>
                </a:pathLst>
              </a:custGeom>
              <a:noFill/>
              <a:ln w="16800" cap="rnd" cmpd="sng">
                <a:solidFill>
                  <a:srgbClr val="00B6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911602" y="1667533"/>
                <a:ext cx="26" cy="2799822"/>
              </a:xfrm>
              <a:custGeom>
                <a:avLst/>
                <a:gdLst/>
                <a:ahLst/>
                <a:cxnLst/>
                <a:rect l="l" t="t" r="r" b="b"/>
                <a:pathLst>
                  <a:path w="1" h="76196" extrusionOk="0">
                    <a:moveTo>
                      <a:pt x="1" y="0"/>
                    </a:moveTo>
                    <a:lnTo>
                      <a:pt x="1" y="76196"/>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a:off x="911602" y="1667533"/>
                <a:ext cx="26" cy="2799822"/>
              </a:xfrm>
              <a:custGeom>
                <a:avLst/>
                <a:gdLst/>
                <a:ahLst/>
                <a:cxnLst/>
                <a:rect l="l" t="t" r="r" b="b"/>
                <a:pathLst>
                  <a:path w="1" h="76196" fill="none" extrusionOk="0">
                    <a:moveTo>
                      <a:pt x="1" y="0"/>
                    </a:moveTo>
                    <a:lnTo>
                      <a:pt x="1" y="76196"/>
                    </a:lnTo>
                  </a:path>
                </a:pathLst>
              </a:custGeom>
              <a:noFill/>
              <a:ln w="16800" cap="flat" cmpd="sng">
                <a:solidFill>
                  <a:schemeClr val="dk1"/>
                </a:solidFill>
                <a:prstDash val="solid"/>
                <a:miter lim="12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a:off x="903200" y="4461267"/>
                <a:ext cx="4616531" cy="23333"/>
              </a:xfrm>
              <a:custGeom>
                <a:avLst/>
                <a:gdLst/>
                <a:ahLst/>
                <a:cxnLst/>
                <a:rect l="l" t="t" r="r" b="b"/>
                <a:pathLst>
                  <a:path w="228626" h="1" fill="none" extrusionOk="0">
                    <a:moveTo>
                      <a:pt x="228626" y="1"/>
                    </a:moveTo>
                    <a:lnTo>
                      <a:pt x="0" y="1"/>
                    </a:lnTo>
                  </a:path>
                </a:pathLst>
              </a:custGeom>
              <a:noFill/>
              <a:ln w="16800" cap="flat" cmpd="sng">
                <a:solidFill>
                  <a:schemeClr val="dk1"/>
                </a:solidFill>
                <a:prstDash val="solid"/>
                <a:miter lim="12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17"/>
            <p:cNvSpPr txBox="1"/>
            <p:nvPr/>
          </p:nvSpPr>
          <p:spPr>
            <a:xfrm>
              <a:off x="2100800" y="3992575"/>
              <a:ext cx="2098800" cy="35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dk1"/>
                  </a:solidFill>
                  <a:latin typeface="Kalam"/>
                  <a:ea typeface="Kalam"/>
                  <a:cs typeface="Kalam"/>
                  <a:sym typeface="Kalam"/>
                </a:rPr>
                <a:t>TEMPERATURE →</a:t>
              </a:r>
              <a:endParaRPr sz="1100">
                <a:solidFill>
                  <a:schemeClr val="dk1"/>
                </a:solidFill>
                <a:latin typeface="Kalam"/>
                <a:ea typeface="Kalam"/>
                <a:cs typeface="Kalam"/>
                <a:sym typeface="Kalam"/>
              </a:endParaRPr>
            </a:p>
          </p:txBody>
        </p:sp>
        <p:sp>
          <p:nvSpPr>
            <p:cNvPr id="225" name="Google Shape;225;p17"/>
            <p:cNvSpPr txBox="1"/>
            <p:nvPr/>
          </p:nvSpPr>
          <p:spPr>
            <a:xfrm rot="-5400000">
              <a:off x="-327589" y="2398420"/>
              <a:ext cx="2346300" cy="35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dk1"/>
                  </a:solidFill>
                  <a:latin typeface="Kalam"/>
                  <a:ea typeface="Kalam"/>
                  <a:cs typeface="Kalam"/>
                  <a:sym typeface="Kalam"/>
                </a:rPr>
                <a:t>RATE OF REACTION (LOG) →</a:t>
              </a:r>
              <a:endParaRPr sz="1100">
                <a:solidFill>
                  <a:schemeClr val="dk1"/>
                </a:solidFill>
                <a:latin typeface="Kalam"/>
                <a:ea typeface="Kalam"/>
                <a:cs typeface="Kalam"/>
                <a:sym typeface="Kalam"/>
              </a:endParaRPr>
            </a:p>
          </p:txBody>
        </p:sp>
      </p:grpSp>
      <p:sp>
        <p:nvSpPr>
          <p:cNvPr id="226" name="Google Shape;226;p17"/>
          <p:cNvSpPr txBox="1"/>
          <p:nvPr/>
        </p:nvSpPr>
        <p:spPr>
          <a:xfrm>
            <a:off x="5510600" y="2248550"/>
            <a:ext cx="3165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mbria"/>
                <a:ea typeface="Cambria"/>
                <a:cs typeface="Cambria"/>
                <a:sym typeface="Cambria"/>
              </a:rPr>
              <a:t>The rate of a chemical reaction </a:t>
            </a:r>
            <a:r>
              <a:rPr lang="en" b="1">
                <a:solidFill>
                  <a:schemeClr val="dk1"/>
                </a:solidFill>
                <a:latin typeface="Cambria"/>
                <a:ea typeface="Cambria"/>
                <a:cs typeface="Cambria"/>
                <a:sym typeface="Cambria"/>
              </a:rPr>
              <a:t>approximately doubles </a:t>
            </a:r>
            <a:r>
              <a:rPr lang="en">
                <a:solidFill>
                  <a:schemeClr val="dk1"/>
                </a:solidFill>
                <a:latin typeface="Cambria"/>
                <a:ea typeface="Cambria"/>
                <a:cs typeface="Cambria"/>
                <a:sym typeface="Cambria"/>
              </a:rPr>
              <a:t>for every increase of 10°C.</a:t>
            </a:r>
            <a:endParaRPr>
              <a:solidFill>
                <a:schemeClr val="dk1"/>
              </a:solidFill>
              <a:latin typeface="Cambria"/>
              <a:ea typeface="Cambria"/>
              <a:cs typeface="Cambria"/>
              <a:sym typeface="Cambria"/>
            </a:endParaRPr>
          </a:p>
        </p:txBody>
      </p:sp>
      <p:sp>
        <p:nvSpPr>
          <p:cNvPr id="2" name="Footer Placeholder 2">
            <a:extLst>
              <a:ext uri="{FF2B5EF4-FFF2-40B4-BE49-F238E27FC236}">
                <a16:creationId xmlns:a16="http://schemas.microsoft.com/office/drawing/2014/main" id="{5BD8B0DB-FD2C-8B8F-DD77-E53685F06A82}"/>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A8DFFB44-3D80-B44D-3C5A-3FF8D02750E1}"/>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9BB71644-920F-6E28-27BF-0078190E062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288AA839-6A24-500B-FAF7-BB5E25FDF7D7}"/>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mbria"/>
                <a:ea typeface="Cambria"/>
                <a:cs typeface="Cambria"/>
                <a:sym typeface="Cambria"/>
              </a:rPr>
              <a:t>The Effect of Temperature</a:t>
            </a:r>
            <a:endParaRPr>
              <a:latin typeface="Cambria"/>
              <a:ea typeface="Cambria"/>
              <a:cs typeface="Cambria"/>
              <a:sym typeface="Cambria"/>
            </a:endParaRPr>
          </a:p>
        </p:txBody>
      </p:sp>
      <p:sp>
        <p:nvSpPr>
          <p:cNvPr id="232" name="Google Shape;232;p18"/>
          <p:cNvSpPr txBox="1">
            <a:spLocks noGrp="1"/>
          </p:cNvSpPr>
          <p:nvPr>
            <p:ph type="body" idx="1"/>
          </p:nvPr>
        </p:nvSpPr>
        <p:spPr>
          <a:xfrm>
            <a:off x="311700" y="1152475"/>
            <a:ext cx="4722300" cy="3510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CCCCCC"/>
              </a:buClr>
              <a:buSzPts val="1400"/>
              <a:buFont typeface="Cambria"/>
              <a:buChar char="●"/>
            </a:pPr>
            <a:r>
              <a:rPr lang="en" sz="1400">
                <a:solidFill>
                  <a:srgbClr val="CCCCCC"/>
                </a:solidFill>
                <a:latin typeface="Cambria"/>
                <a:ea typeface="Cambria"/>
                <a:cs typeface="Cambria"/>
                <a:sym typeface="Cambria"/>
              </a:rPr>
              <a:t>The effect of temperature on the rate of reaction can be illustrated using the reaction between </a:t>
            </a:r>
            <a:r>
              <a:rPr lang="en" sz="1400" b="1">
                <a:solidFill>
                  <a:srgbClr val="CCCCCC"/>
                </a:solidFill>
                <a:latin typeface="Cambria"/>
                <a:ea typeface="Cambria"/>
                <a:cs typeface="Cambria"/>
                <a:sym typeface="Cambria"/>
              </a:rPr>
              <a:t>sodium thiosulphate</a:t>
            </a:r>
            <a:r>
              <a:rPr lang="en" sz="1400">
                <a:solidFill>
                  <a:srgbClr val="CCCCCC"/>
                </a:solidFill>
                <a:latin typeface="Cambria"/>
                <a:ea typeface="Cambria"/>
                <a:cs typeface="Cambria"/>
                <a:sym typeface="Cambria"/>
              </a:rPr>
              <a:t> (</a:t>
            </a:r>
            <a:r>
              <a:rPr lang="en" sz="1400" b="1">
                <a:solidFill>
                  <a:srgbClr val="CCCCCC"/>
                </a:solidFill>
                <a:latin typeface="Cambria"/>
                <a:ea typeface="Cambria"/>
                <a:cs typeface="Cambria"/>
                <a:sym typeface="Cambria"/>
              </a:rPr>
              <a:t>Na</a:t>
            </a:r>
            <a:r>
              <a:rPr lang="en" sz="1400" b="1" baseline="-25000">
                <a:solidFill>
                  <a:srgbClr val="CCCCCC"/>
                </a:solidFill>
                <a:latin typeface="Cambria"/>
                <a:ea typeface="Cambria"/>
                <a:cs typeface="Cambria"/>
                <a:sym typeface="Cambria"/>
              </a:rPr>
              <a:t>2</a:t>
            </a:r>
            <a:r>
              <a:rPr lang="en" sz="1400" b="1">
                <a:solidFill>
                  <a:srgbClr val="CCCCCC"/>
                </a:solidFill>
                <a:latin typeface="Cambria"/>
                <a:ea typeface="Cambria"/>
                <a:cs typeface="Cambria"/>
                <a:sym typeface="Cambria"/>
              </a:rPr>
              <a:t>S</a:t>
            </a:r>
            <a:r>
              <a:rPr lang="en" sz="1400" b="1" baseline="-25000">
                <a:solidFill>
                  <a:srgbClr val="CCCCCC"/>
                </a:solidFill>
                <a:latin typeface="Cambria"/>
                <a:ea typeface="Cambria"/>
                <a:cs typeface="Cambria"/>
                <a:sym typeface="Cambria"/>
              </a:rPr>
              <a:t>2</a:t>
            </a:r>
            <a:r>
              <a:rPr lang="en" sz="1400" b="1">
                <a:solidFill>
                  <a:srgbClr val="CCCCCC"/>
                </a:solidFill>
                <a:latin typeface="Cambria"/>
                <a:ea typeface="Cambria"/>
                <a:cs typeface="Cambria"/>
                <a:sym typeface="Cambria"/>
              </a:rPr>
              <a:t>O</a:t>
            </a:r>
            <a:r>
              <a:rPr lang="en" sz="1400" b="1" baseline="-25000">
                <a:solidFill>
                  <a:srgbClr val="CCCCCC"/>
                </a:solidFill>
                <a:latin typeface="Cambria"/>
                <a:ea typeface="Cambria"/>
                <a:cs typeface="Cambria"/>
                <a:sym typeface="Cambria"/>
              </a:rPr>
              <a:t>3</a:t>
            </a:r>
            <a:r>
              <a:rPr lang="en" sz="1400">
                <a:solidFill>
                  <a:srgbClr val="CCCCCC"/>
                </a:solidFill>
                <a:latin typeface="Cambria"/>
                <a:ea typeface="Cambria"/>
                <a:cs typeface="Cambria"/>
                <a:sym typeface="Cambria"/>
              </a:rPr>
              <a:t>) and </a:t>
            </a:r>
            <a:r>
              <a:rPr lang="en" sz="1400" b="1">
                <a:solidFill>
                  <a:srgbClr val="CCCCCC"/>
                </a:solidFill>
                <a:latin typeface="Cambria"/>
                <a:ea typeface="Cambria"/>
                <a:cs typeface="Cambria"/>
                <a:sym typeface="Cambria"/>
              </a:rPr>
              <a:t>hydrochloric acid </a:t>
            </a:r>
            <a:r>
              <a:rPr lang="en" sz="1400">
                <a:solidFill>
                  <a:srgbClr val="CCCCCC"/>
                </a:solidFill>
                <a:latin typeface="Cambria"/>
                <a:ea typeface="Cambria"/>
                <a:cs typeface="Cambria"/>
                <a:sym typeface="Cambria"/>
              </a:rPr>
              <a:t>(</a:t>
            </a:r>
            <a:r>
              <a:rPr lang="en" sz="1400" b="1">
                <a:solidFill>
                  <a:srgbClr val="CCCCCC"/>
                </a:solidFill>
                <a:latin typeface="Cambria"/>
                <a:ea typeface="Cambria"/>
                <a:cs typeface="Cambria"/>
                <a:sym typeface="Cambria"/>
              </a:rPr>
              <a:t>HCl</a:t>
            </a:r>
            <a:r>
              <a:rPr lang="en" sz="1400">
                <a:solidFill>
                  <a:srgbClr val="CCCCCC"/>
                </a:solidFill>
                <a:latin typeface="Cambria"/>
                <a:ea typeface="Cambria"/>
                <a:cs typeface="Cambria"/>
                <a:sym typeface="Cambria"/>
              </a:rPr>
              <a:t>).</a:t>
            </a:r>
            <a:endParaRPr sz="1400">
              <a:solidFill>
                <a:srgbClr val="CCCCCC"/>
              </a:solidFill>
              <a:latin typeface="Cambria"/>
              <a:ea typeface="Cambria"/>
              <a:cs typeface="Cambria"/>
              <a:sym typeface="Cambria"/>
            </a:endParaRPr>
          </a:p>
          <a:p>
            <a:pPr marL="914400" lvl="1" indent="-292100" algn="l" rtl="0">
              <a:spcBef>
                <a:spcPts val="0"/>
              </a:spcBef>
              <a:spcAft>
                <a:spcPts val="0"/>
              </a:spcAft>
              <a:buClr>
                <a:srgbClr val="CCCCCC"/>
              </a:buClr>
              <a:buSzPts val="1000"/>
              <a:buFont typeface="Cambria"/>
              <a:buChar char="○"/>
            </a:pPr>
            <a:r>
              <a:rPr lang="en" sz="1000">
                <a:solidFill>
                  <a:srgbClr val="CCCCCC"/>
                </a:solidFill>
                <a:latin typeface="Cambria"/>
                <a:ea typeface="Cambria"/>
                <a:cs typeface="Cambria"/>
                <a:sym typeface="Cambria"/>
              </a:rPr>
              <a:t>Both compounds are </a:t>
            </a:r>
            <a:r>
              <a:rPr lang="en" sz="1000" b="1">
                <a:solidFill>
                  <a:srgbClr val="CCCCCC"/>
                </a:solidFill>
                <a:latin typeface="Cambria"/>
                <a:ea typeface="Cambria"/>
                <a:cs typeface="Cambria"/>
                <a:sym typeface="Cambria"/>
              </a:rPr>
              <a:t>colourless solutions</a:t>
            </a:r>
            <a:r>
              <a:rPr lang="en" sz="1000">
                <a:solidFill>
                  <a:srgbClr val="CCCCCC"/>
                </a:solidFill>
                <a:latin typeface="Cambria"/>
                <a:ea typeface="Cambria"/>
                <a:cs typeface="Cambria"/>
                <a:sym typeface="Cambria"/>
              </a:rPr>
              <a:t>.</a:t>
            </a:r>
            <a:endParaRPr sz="1000">
              <a:solidFill>
                <a:srgbClr val="CCCCCC"/>
              </a:solidFill>
              <a:latin typeface="Cambria"/>
              <a:ea typeface="Cambria"/>
              <a:cs typeface="Cambria"/>
              <a:sym typeface="Cambria"/>
            </a:endParaRPr>
          </a:p>
          <a:p>
            <a:pPr marL="457200" lvl="0" indent="-317500" algn="l" rtl="0">
              <a:spcBef>
                <a:spcPts val="0"/>
              </a:spcBef>
              <a:spcAft>
                <a:spcPts val="0"/>
              </a:spcAft>
              <a:buClr>
                <a:srgbClr val="CCCCCC"/>
              </a:buClr>
              <a:buSzPts val="1400"/>
              <a:buFont typeface="Cambria"/>
              <a:buAutoNum type="arabicPeriod"/>
            </a:pPr>
            <a:r>
              <a:rPr lang="en" sz="1400">
                <a:solidFill>
                  <a:srgbClr val="CCCCCC"/>
                </a:solidFill>
                <a:latin typeface="Cambria"/>
                <a:ea typeface="Cambria"/>
                <a:cs typeface="Cambria"/>
                <a:sym typeface="Cambria"/>
              </a:rPr>
              <a:t>Add a </a:t>
            </a:r>
            <a:r>
              <a:rPr lang="en" sz="1400" b="1">
                <a:solidFill>
                  <a:srgbClr val="CCCCCC"/>
                </a:solidFill>
                <a:latin typeface="Cambria"/>
                <a:ea typeface="Cambria"/>
                <a:cs typeface="Cambria"/>
                <a:sym typeface="Cambria"/>
              </a:rPr>
              <a:t>black mark </a:t>
            </a:r>
            <a:r>
              <a:rPr lang="en" sz="1400">
                <a:solidFill>
                  <a:srgbClr val="CCCCCC"/>
                </a:solidFill>
                <a:latin typeface="Cambria"/>
                <a:ea typeface="Cambria"/>
                <a:cs typeface="Cambria"/>
                <a:sym typeface="Cambria"/>
              </a:rPr>
              <a:t>to the bottom of a volumetric flask.</a:t>
            </a:r>
            <a:endParaRPr sz="1400">
              <a:solidFill>
                <a:srgbClr val="CCCCCC"/>
              </a:solidFill>
              <a:latin typeface="Cambria"/>
              <a:ea typeface="Cambria"/>
              <a:cs typeface="Cambria"/>
              <a:sym typeface="Cambria"/>
            </a:endParaRPr>
          </a:p>
          <a:p>
            <a:pPr marL="457200" lvl="0" indent="-317500" algn="l" rtl="0">
              <a:spcBef>
                <a:spcPts val="0"/>
              </a:spcBef>
              <a:spcAft>
                <a:spcPts val="0"/>
              </a:spcAft>
              <a:buClr>
                <a:srgbClr val="CCCCCC"/>
              </a:buClr>
              <a:buSzPts val="1400"/>
              <a:buFont typeface="Cambria"/>
              <a:buAutoNum type="arabicPeriod"/>
            </a:pPr>
            <a:r>
              <a:rPr lang="en" sz="1400">
                <a:solidFill>
                  <a:srgbClr val="CCCCCC"/>
                </a:solidFill>
                <a:latin typeface="Cambria"/>
                <a:ea typeface="Cambria"/>
                <a:cs typeface="Cambria"/>
                <a:sym typeface="Cambria"/>
              </a:rPr>
              <a:t>Combine both solutions.</a:t>
            </a:r>
            <a:endParaRPr sz="1400">
              <a:solidFill>
                <a:srgbClr val="CCCCCC"/>
              </a:solidFill>
              <a:latin typeface="Cambria"/>
              <a:ea typeface="Cambria"/>
              <a:cs typeface="Cambria"/>
              <a:sym typeface="Cambria"/>
            </a:endParaRPr>
          </a:p>
          <a:p>
            <a:pPr marL="914400" lvl="1" indent="-292100" algn="l" rtl="0">
              <a:spcBef>
                <a:spcPts val="0"/>
              </a:spcBef>
              <a:spcAft>
                <a:spcPts val="0"/>
              </a:spcAft>
              <a:buClr>
                <a:srgbClr val="CCCCCC"/>
              </a:buClr>
              <a:buSzPts val="1000"/>
              <a:buFont typeface="Cambria"/>
              <a:buAutoNum type="alphaLcPeriod"/>
            </a:pPr>
            <a:r>
              <a:rPr lang="en" sz="1000">
                <a:solidFill>
                  <a:srgbClr val="CCCCCC"/>
                </a:solidFill>
                <a:latin typeface="Cambria"/>
                <a:ea typeface="Cambria"/>
                <a:cs typeface="Cambria"/>
                <a:sym typeface="Cambria"/>
              </a:rPr>
              <a:t>Sodium thiosulphate and hydrochloric acid react together to form a </a:t>
            </a:r>
            <a:r>
              <a:rPr lang="en" sz="1000" b="1">
                <a:solidFill>
                  <a:srgbClr val="CCCCCC"/>
                </a:solidFill>
                <a:latin typeface="Cambria"/>
                <a:ea typeface="Cambria"/>
                <a:cs typeface="Cambria"/>
                <a:sym typeface="Cambria"/>
              </a:rPr>
              <a:t>yellow precipitate</a:t>
            </a:r>
            <a:r>
              <a:rPr lang="en" sz="1000">
                <a:solidFill>
                  <a:srgbClr val="CCCCCC"/>
                </a:solidFill>
                <a:latin typeface="Cambria"/>
                <a:ea typeface="Cambria"/>
                <a:cs typeface="Cambria"/>
                <a:sym typeface="Cambria"/>
              </a:rPr>
              <a:t>.</a:t>
            </a:r>
            <a:endParaRPr sz="1000">
              <a:solidFill>
                <a:srgbClr val="CCCCCC"/>
              </a:solidFill>
              <a:latin typeface="Cambria"/>
              <a:ea typeface="Cambria"/>
              <a:cs typeface="Cambria"/>
              <a:sym typeface="Cambria"/>
            </a:endParaRPr>
          </a:p>
          <a:p>
            <a:pPr marL="457200" lvl="0" indent="-317500" algn="l" rtl="0">
              <a:spcBef>
                <a:spcPts val="0"/>
              </a:spcBef>
              <a:spcAft>
                <a:spcPts val="0"/>
              </a:spcAft>
              <a:buClr>
                <a:srgbClr val="CCCCCC"/>
              </a:buClr>
              <a:buSzPts val="1400"/>
              <a:buFont typeface="Cambria"/>
              <a:buAutoNum type="arabicPeriod"/>
            </a:pPr>
            <a:r>
              <a:rPr lang="en" sz="1400">
                <a:solidFill>
                  <a:srgbClr val="CCCCCC"/>
                </a:solidFill>
                <a:latin typeface="Cambria"/>
                <a:ea typeface="Cambria"/>
                <a:cs typeface="Cambria"/>
                <a:sym typeface="Cambria"/>
              </a:rPr>
              <a:t>Time how long it takes for the precipitate to form.</a:t>
            </a:r>
            <a:endParaRPr sz="1400">
              <a:solidFill>
                <a:srgbClr val="CCCCCC"/>
              </a:solidFill>
              <a:latin typeface="Cambria"/>
              <a:ea typeface="Cambria"/>
              <a:cs typeface="Cambria"/>
              <a:sym typeface="Cambria"/>
            </a:endParaRPr>
          </a:p>
          <a:p>
            <a:pPr marL="914400" lvl="1" indent="-292100" algn="l" rtl="0">
              <a:spcBef>
                <a:spcPts val="0"/>
              </a:spcBef>
              <a:spcAft>
                <a:spcPts val="0"/>
              </a:spcAft>
              <a:buClr>
                <a:srgbClr val="CCCCCC"/>
              </a:buClr>
              <a:buSzPts val="1000"/>
              <a:buFont typeface="Cambria"/>
              <a:buAutoNum type="alphaLcPeriod"/>
            </a:pPr>
            <a:r>
              <a:rPr lang="en" sz="1000">
                <a:solidFill>
                  <a:srgbClr val="CCCCCC"/>
                </a:solidFill>
                <a:latin typeface="Cambria"/>
                <a:ea typeface="Cambria"/>
                <a:cs typeface="Cambria"/>
                <a:sym typeface="Cambria"/>
              </a:rPr>
              <a:t>This can be calculated by timing how long it takes for the black mark to become </a:t>
            </a:r>
            <a:r>
              <a:rPr lang="en" sz="1000" b="1">
                <a:solidFill>
                  <a:srgbClr val="CCCCCC"/>
                </a:solidFill>
                <a:latin typeface="Cambria"/>
                <a:ea typeface="Cambria"/>
                <a:cs typeface="Cambria"/>
                <a:sym typeface="Cambria"/>
              </a:rPr>
              <a:t>invisible</a:t>
            </a:r>
            <a:r>
              <a:rPr lang="en" sz="1000">
                <a:solidFill>
                  <a:srgbClr val="CCCCCC"/>
                </a:solidFill>
                <a:latin typeface="Cambria"/>
                <a:ea typeface="Cambria"/>
                <a:cs typeface="Cambria"/>
                <a:sym typeface="Cambria"/>
              </a:rPr>
              <a:t>.</a:t>
            </a:r>
            <a:endParaRPr sz="1000">
              <a:solidFill>
                <a:srgbClr val="CCCCCC"/>
              </a:solidFill>
              <a:latin typeface="Cambria"/>
              <a:ea typeface="Cambria"/>
              <a:cs typeface="Cambria"/>
              <a:sym typeface="Cambria"/>
            </a:endParaRPr>
          </a:p>
          <a:p>
            <a:pPr marL="457200" lvl="0" indent="-317500" algn="l" rtl="0">
              <a:spcBef>
                <a:spcPts val="0"/>
              </a:spcBef>
              <a:spcAft>
                <a:spcPts val="0"/>
              </a:spcAft>
              <a:buClr>
                <a:srgbClr val="CCCCCC"/>
              </a:buClr>
              <a:buSzPts val="1400"/>
              <a:buFont typeface="Cambria"/>
              <a:buAutoNum type="arabicPeriod"/>
            </a:pPr>
            <a:r>
              <a:rPr lang="en" sz="1400">
                <a:solidFill>
                  <a:srgbClr val="CCCCCC"/>
                </a:solidFill>
                <a:latin typeface="Cambria"/>
                <a:ea typeface="Cambria"/>
                <a:cs typeface="Cambria"/>
                <a:sym typeface="Cambria"/>
              </a:rPr>
              <a:t>Repeat the experiment at different temperatures.</a:t>
            </a:r>
            <a:endParaRPr sz="1400">
              <a:solidFill>
                <a:srgbClr val="CCCCCC"/>
              </a:solidFill>
              <a:latin typeface="Cambria"/>
              <a:ea typeface="Cambria"/>
              <a:cs typeface="Cambria"/>
              <a:sym typeface="Cambria"/>
            </a:endParaRPr>
          </a:p>
          <a:p>
            <a:pPr marL="914400" lvl="1" indent="-292100" algn="l" rtl="0">
              <a:spcBef>
                <a:spcPts val="0"/>
              </a:spcBef>
              <a:spcAft>
                <a:spcPts val="0"/>
              </a:spcAft>
              <a:buClr>
                <a:srgbClr val="CCCCCC"/>
              </a:buClr>
              <a:buSzPts val="1000"/>
              <a:buFont typeface="Cambria"/>
              <a:buAutoNum type="alphaLcPeriod"/>
            </a:pPr>
            <a:r>
              <a:rPr lang="en" sz="1000">
                <a:solidFill>
                  <a:srgbClr val="CCCCCC"/>
                </a:solidFill>
                <a:latin typeface="Cambria"/>
                <a:ea typeface="Cambria"/>
                <a:cs typeface="Cambria"/>
                <a:sym typeface="Cambria"/>
              </a:rPr>
              <a:t>At higher temperatures, it will take </a:t>
            </a:r>
            <a:r>
              <a:rPr lang="en" sz="1000" b="1">
                <a:solidFill>
                  <a:srgbClr val="CCCCCC"/>
                </a:solidFill>
                <a:latin typeface="Cambria"/>
                <a:ea typeface="Cambria"/>
                <a:cs typeface="Cambria"/>
                <a:sym typeface="Cambria"/>
              </a:rPr>
              <a:t>less time </a:t>
            </a:r>
            <a:r>
              <a:rPr lang="en" sz="1000">
                <a:solidFill>
                  <a:srgbClr val="CCCCCC"/>
                </a:solidFill>
                <a:latin typeface="Cambria"/>
                <a:ea typeface="Cambria"/>
                <a:cs typeface="Cambria"/>
                <a:sym typeface="Cambria"/>
              </a:rPr>
              <a:t>for the black mark to disappear.</a:t>
            </a:r>
            <a:endParaRPr sz="1000">
              <a:solidFill>
                <a:srgbClr val="CCCCCC"/>
              </a:solidFill>
              <a:latin typeface="Cambria"/>
              <a:ea typeface="Cambria"/>
              <a:cs typeface="Cambria"/>
              <a:sym typeface="Cambria"/>
            </a:endParaRPr>
          </a:p>
        </p:txBody>
      </p:sp>
      <p:sp>
        <p:nvSpPr>
          <p:cNvPr id="233" name="Google Shape;23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234" name="Google Shape;234;p18"/>
          <p:cNvGrpSpPr/>
          <p:nvPr/>
        </p:nvGrpSpPr>
        <p:grpSpPr>
          <a:xfrm>
            <a:off x="5287200" y="1594054"/>
            <a:ext cx="3350441" cy="2627746"/>
            <a:chOff x="5243325" y="1942854"/>
            <a:chExt cx="3350441" cy="2627746"/>
          </a:xfrm>
        </p:grpSpPr>
        <p:grpSp>
          <p:nvGrpSpPr>
            <p:cNvPr id="235" name="Google Shape;235;p18"/>
            <p:cNvGrpSpPr/>
            <p:nvPr/>
          </p:nvGrpSpPr>
          <p:grpSpPr>
            <a:xfrm>
              <a:off x="5243325" y="1942854"/>
              <a:ext cx="1454290" cy="1930133"/>
              <a:chOff x="2332875" y="879100"/>
              <a:chExt cx="2851550" cy="3854100"/>
            </a:xfrm>
          </p:grpSpPr>
          <p:sp>
            <p:nvSpPr>
              <p:cNvPr id="236" name="Google Shape;236;p18"/>
              <p:cNvSpPr/>
              <p:nvPr/>
            </p:nvSpPr>
            <p:spPr>
              <a:xfrm>
                <a:off x="2332875" y="879100"/>
                <a:ext cx="2851550" cy="3854100"/>
              </a:xfrm>
              <a:custGeom>
                <a:avLst/>
                <a:gdLst/>
                <a:ahLst/>
                <a:cxnLst/>
                <a:rect l="l" t="t" r="r" b="b"/>
                <a:pathLst>
                  <a:path w="114062" h="154164" extrusionOk="0">
                    <a:moveTo>
                      <a:pt x="76589" y="4109"/>
                    </a:moveTo>
                    <a:cubicBezTo>
                      <a:pt x="74945" y="6739"/>
                      <a:pt x="74123" y="10190"/>
                      <a:pt x="74123" y="10354"/>
                    </a:cubicBezTo>
                    <a:lnTo>
                      <a:pt x="73959" y="34679"/>
                    </a:lnTo>
                    <a:lnTo>
                      <a:pt x="74123" y="35172"/>
                    </a:lnTo>
                    <a:cubicBezTo>
                      <a:pt x="75438" y="40924"/>
                      <a:pt x="83820" y="62290"/>
                      <a:pt x="91709" y="82998"/>
                    </a:cubicBezTo>
                    <a:cubicBezTo>
                      <a:pt x="98119" y="99762"/>
                      <a:pt x="104364" y="115540"/>
                      <a:pt x="106172" y="121293"/>
                    </a:cubicBezTo>
                    <a:cubicBezTo>
                      <a:pt x="109788" y="132633"/>
                      <a:pt x="107323" y="136084"/>
                      <a:pt x="107323" y="136084"/>
                    </a:cubicBezTo>
                    <a:lnTo>
                      <a:pt x="107158" y="136249"/>
                    </a:lnTo>
                    <a:cubicBezTo>
                      <a:pt x="97790" y="149726"/>
                      <a:pt x="61632" y="150054"/>
                      <a:pt x="57524" y="150054"/>
                    </a:cubicBezTo>
                    <a:lnTo>
                      <a:pt x="56044" y="150054"/>
                    </a:lnTo>
                    <a:cubicBezTo>
                      <a:pt x="51936" y="150054"/>
                      <a:pt x="16271" y="149726"/>
                      <a:pt x="6903" y="136249"/>
                    </a:cubicBezTo>
                    <a:lnTo>
                      <a:pt x="6739" y="136084"/>
                    </a:lnTo>
                    <a:cubicBezTo>
                      <a:pt x="6739" y="136084"/>
                      <a:pt x="4273" y="132797"/>
                      <a:pt x="7889" y="121293"/>
                    </a:cubicBezTo>
                    <a:cubicBezTo>
                      <a:pt x="9861" y="115540"/>
                      <a:pt x="15942" y="99598"/>
                      <a:pt x="22352" y="82834"/>
                    </a:cubicBezTo>
                    <a:cubicBezTo>
                      <a:pt x="30241" y="62290"/>
                      <a:pt x="38623" y="40924"/>
                      <a:pt x="39938" y="35172"/>
                    </a:cubicBezTo>
                    <a:lnTo>
                      <a:pt x="40102" y="10847"/>
                    </a:lnTo>
                    <a:lnTo>
                      <a:pt x="39938" y="10354"/>
                    </a:lnTo>
                    <a:cubicBezTo>
                      <a:pt x="39938" y="10190"/>
                      <a:pt x="39116" y="6739"/>
                      <a:pt x="37473" y="4109"/>
                    </a:cubicBezTo>
                    <a:close/>
                    <a:moveTo>
                      <a:pt x="35829" y="0"/>
                    </a:moveTo>
                    <a:cubicBezTo>
                      <a:pt x="34350" y="0"/>
                      <a:pt x="33364" y="493"/>
                      <a:pt x="32706" y="1479"/>
                    </a:cubicBezTo>
                    <a:cubicBezTo>
                      <a:pt x="31885" y="3287"/>
                      <a:pt x="33199" y="5259"/>
                      <a:pt x="33857" y="6245"/>
                    </a:cubicBezTo>
                    <a:cubicBezTo>
                      <a:pt x="35007" y="7889"/>
                      <a:pt x="35829" y="10354"/>
                      <a:pt x="35993" y="11176"/>
                    </a:cubicBezTo>
                    <a:lnTo>
                      <a:pt x="35993" y="34350"/>
                    </a:lnTo>
                    <a:cubicBezTo>
                      <a:pt x="34350" y="40267"/>
                      <a:pt x="25968" y="62125"/>
                      <a:pt x="18572" y="81355"/>
                    </a:cubicBezTo>
                    <a:cubicBezTo>
                      <a:pt x="11998" y="98283"/>
                      <a:pt x="5917" y="114061"/>
                      <a:pt x="3945" y="120142"/>
                    </a:cubicBezTo>
                    <a:cubicBezTo>
                      <a:pt x="0" y="133126"/>
                      <a:pt x="2630" y="137728"/>
                      <a:pt x="3616" y="138714"/>
                    </a:cubicBezTo>
                    <a:cubicBezTo>
                      <a:pt x="13970" y="153506"/>
                      <a:pt x="49142" y="154163"/>
                      <a:pt x="56044" y="154163"/>
                    </a:cubicBezTo>
                    <a:lnTo>
                      <a:pt x="57524" y="154163"/>
                    </a:lnTo>
                    <a:cubicBezTo>
                      <a:pt x="64591" y="154163"/>
                      <a:pt x="100091" y="153506"/>
                      <a:pt x="110445" y="138714"/>
                    </a:cubicBezTo>
                    <a:cubicBezTo>
                      <a:pt x="111431" y="137728"/>
                      <a:pt x="114061" y="133126"/>
                      <a:pt x="110117" y="120142"/>
                    </a:cubicBezTo>
                    <a:cubicBezTo>
                      <a:pt x="108144" y="114061"/>
                      <a:pt x="102063" y="98283"/>
                      <a:pt x="95489" y="81519"/>
                    </a:cubicBezTo>
                    <a:cubicBezTo>
                      <a:pt x="88093" y="62125"/>
                      <a:pt x="79711" y="40267"/>
                      <a:pt x="78068" y="34350"/>
                    </a:cubicBezTo>
                    <a:lnTo>
                      <a:pt x="78068" y="11176"/>
                    </a:lnTo>
                    <a:cubicBezTo>
                      <a:pt x="78232" y="10354"/>
                      <a:pt x="79054" y="7889"/>
                      <a:pt x="80204" y="6245"/>
                    </a:cubicBezTo>
                    <a:cubicBezTo>
                      <a:pt x="80862" y="5259"/>
                      <a:pt x="82177" y="3287"/>
                      <a:pt x="81355" y="1479"/>
                    </a:cubicBezTo>
                    <a:cubicBezTo>
                      <a:pt x="80697" y="493"/>
                      <a:pt x="79711" y="0"/>
                      <a:pt x="78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2604050" y="2940800"/>
                <a:ext cx="2309175" cy="1558175"/>
              </a:xfrm>
              <a:custGeom>
                <a:avLst/>
                <a:gdLst/>
                <a:ahLst/>
                <a:cxnLst/>
                <a:rect l="l" t="t" r="r" b="b"/>
                <a:pathLst>
                  <a:path w="92367" h="62327" extrusionOk="0">
                    <a:moveTo>
                      <a:pt x="56889" y="0"/>
                    </a:moveTo>
                    <a:cubicBezTo>
                      <a:pt x="51618" y="0"/>
                      <a:pt x="53186" y="2467"/>
                      <a:pt x="46184" y="5790"/>
                    </a:cubicBezTo>
                    <a:cubicBezTo>
                      <a:pt x="41958" y="7795"/>
                      <a:pt x="39231" y="8770"/>
                      <a:pt x="36356" y="8770"/>
                    </a:cubicBezTo>
                    <a:cubicBezTo>
                      <a:pt x="32633" y="8770"/>
                      <a:pt x="28663" y="7135"/>
                      <a:pt x="20873" y="3982"/>
                    </a:cubicBezTo>
                    <a:cubicBezTo>
                      <a:pt x="19394" y="3324"/>
                      <a:pt x="17915" y="2996"/>
                      <a:pt x="16271" y="2503"/>
                    </a:cubicBezTo>
                    <a:cubicBezTo>
                      <a:pt x="10190" y="18445"/>
                      <a:pt x="3945" y="34716"/>
                      <a:pt x="2137" y="40468"/>
                    </a:cubicBezTo>
                    <a:cubicBezTo>
                      <a:pt x="0" y="47207"/>
                      <a:pt x="329" y="50165"/>
                      <a:pt x="493" y="50987"/>
                    </a:cubicBezTo>
                    <a:cubicBezTo>
                      <a:pt x="4602" y="56410"/>
                      <a:pt x="20216" y="62327"/>
                      <a:pt x="45197" y="62327"/>
                    </a:cubicBezTo>
                    <a:lnTo>
                      <a:pt x="46677" y="62327"/>
                    </a:lnTo>
                    <a:cubicBezTo>
                      <a:pt x="72151" y="62327"/>
                      <a:pt x="87765" y="56410"/>
                      <a:pt x="91874" y="50987"/>
                    </a:cubicBezTo>
                    <a:cubicBezTo>
                      <a:pt x="92038" y="50165"/>
                      <a:pt x="92367" y="47207"/>
                      <a:pt x="90230" y="40468"/>
                    </a:cubicBezTo>
                    <a:cubicBezTo>
                      <a:pt x="88422" y="34880"/>
                      <a:pt x="82177" y="18445"/>
                      <a:pt x="76096" y="2667"/>
                    </a:cubicBezTo>
                    <a:cubicBezTo>
                      <a:pt x="73137" y="2338"/>
                      <a:pt x="70179" y="1845"/>
                      <a:pt x="66892" y="1188"/>
                    </a:cubicBezTo>
                    <a:cubicBezTo>
                      <a:pt x="61960" y="366"/>
                      <a:pt x="58918" y="0"/>
                      <a:pt x="56889" y="0"/>
                    </a:cubicBezTo>
                    <a:close/>
                  </a:path>
                </a:pathLst>
              </a:cu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8"/>
            <p:cNvGrpSpPr/>
            <p:nvPr/>
          </p:nvGrpSpPr>
          <p:grpSpPr>
            <a:xfrm>
              <a:off x="7139475" y="1942854"/>
              <a:ext cx="1454290" cy="1930133"/>
              <a:chOff x="2332875" y="879100"/>
              <a:chExt cx="2851550" cy="3854100"/>
            </a:xfrm>
          </p:grpSpPr>
          <p:sp>
            <p:nvSpPr>
              <p:cNvPr id="239" name="Google Shape;239;p18"/>
              <p:cNvSpPr/>
              <p:nvPr/>
            </p:nvSpPr>
            <p:spPr>
              <a:xfrm>
                <a:off x="2332875" y="879100"/>
                <a:ext cx="2851550" cy="3854100"/>
              </a:xfrm>
              <a:custGeom>
                <a:avLst/>
                <a:gdLst/>
                <a:ahLst/>
                <a:cxnLst/>
                <a:rect l="l" t="t" r="r" b="b"/>
                <a:pathLst>
                  <a:path w="114062" h="154164" extrusionOk="0">
                    <a:moveTo>
                      <a:pt x="76589" y="4109"/>
                    </a:moveTo>
                    <a:cubicBezTo>
                      <a:pt x="74945" y="6739"/>
                      <a:pt x="74123" y="10190"/>
                      <a:pt x="74123" y="10354"/>
                    </a:cubicBezTo>
                    <a:lnTo>
                      <a:pt x="73959" y="34679"/>
                    </a:lnTo>
                    <a:lnTo>
                      <a:pt x="74123" y="35172"/>
                    </a:lnTo>
                    <a:cubicBezTo>
                      <a:pt x="75438" y="40924"/>
                      <a:pt x="83820" y="62290"/>
                      <a:pt x="91709" y="82998"/>
                    </a:cubicBezTo>
                    <a:cubicBezTo>
                      <a:pt x="98119" y="99762"/>
                      <a:pt x="104364" y="115540"/>
                      <a:pt x="106172" y="121293"/>
                    </a:cubicBezTo>
                    <a:cubicBezTo>
                      <a:pt x="109788" y="132633"/>
                      <a:pt x="107323" y="136084"/>
                      <a:pt x="107323" y="136084"/>
                    </a:cubicBezTo>
                    <a:lnTo>
                      <a:pt x="107158" y="136249"/>
                    </a:lnTo>
                    <a:cubicBezTo>
                      <a:pt x="97790" y="149726"/>
                      <a:pt x="61632" y="150054"/>
                      <a:pt x="57524" y="150054"/>
                    </a:cubicBezTo>
                    <a:lnTo>
                      <a:pt x="56044" y="150054"/>
                    </a:lnTo>
                    <a:cubicBezTo>
                      <a:pt x="51936" y="150054"/>
                      <a:pt x="16271" y="149726"/>
                      <a:pt x="6903" y="136249"/>
                    </a:cubicBezTo>
                    <a:lnTo>
                      <a:pt x="6739" y="136084"/>
                    </a:lnTo>
                    <a:cubicBezTo>
                      <a:pt x="6739" y="136084"/>
                      <a:pt x="4273" y="132797"/>
                      <a:pt x="7889" y="121293"/>
                    </a:cubicBezTo>
                    <a:cubicBezTo>
                      <a:pt x="9861" y="115540"/>
                      <a:pt x="15942" y="99598"/>
                      <a:pt x="22352" y="82834"/>
                    </a:cubicBezTo>
                    <a:cubicBezTo>
                      <a:pt x="30241" y="62290"/>
                      <a:pt x="38623" y="40924"/>
                      <a:pt x="39938" y="35172"/>
                    </a:cubicBezTo>
                    <a:lnTo>
                      <a:pt x="40102" y="10847"/>
                    </a:lnTo>
                    <a:lnTo>
                      <a:pt x="39938" y="10354"/>
                    </a:lnTo>
                    <a:cubicBezTo>
                      <a:pt x="39938" y="10190"/>
                      <a:pt x="39116" y="6739"/>
                      <a:pt x="37473" y="4109"/>
                    </a:cubicBezTo>
                    <a:close/>
                    <a:moveTo>
                      <a:pt x="35829" y="0"/>
                    </a:moveTo>
                    <a:cubicBezTo>
                      <a:pt x="34350" y="0"/>
                      <a:pt x="33364" y="493"/>
                      <a:pt x="32706" y="1479"/>
                    </a:cubicBezTo>
                    <a:cubicBezTo>
                      <a:pt x="31885" y="3287"/>
                      <a:pt x="33199" y="5259"/>
                      <a:pt x="33857" y="6245"/>
                    </a:cubicBezTo>
                    <a:cubicBezTo>
                      <a:pt x="35007" y="7889"/>
                      <a:pt x="35829" y="10354"/>
                      <a:pt x="35993" y="11176"/>
                    </a:cubicBezTo>
                    <a:lnTo>
                      <a:pt x="35993" y="34350"/>
                    </a:lnTo>
                    <a:cubicBezTo>
                      <a:pt x="34350" y="40267"/>
                      <a:pt x="25968" y="62125"/>
                      <a:pt x="18572" y="81355"/>
                    </a:cubicBezTo>
                    <a:cubicBezTo>
                      <a:pt x="11998" y="98283"/>
                      <a:pt x="5917" y="114061"/>
                      <a:pt x="3945" y="120142"/>
                    </a:cubicBezTo>
                    <a:cubicBezTo>
                      <a:pt x="0" y="133126"/>
                      <a:pt x="2630" y="137728"/>
                      <a:pt x="3616" y="138714"/>
                    </a:cubicBezTo>
                    <a:cubicBezTo>
                      <a:pt x="13970" y="153506"/>
                      <a:pt x="49142" y="154163"/>
                      <a:pt x="56044" y="154163"/>
                    </a:cubicBezTo>
                    <a:lnTo>
                      <a:pt x="57524" y="154163"/>
                    </a:lnTo>
                    <a:cubicBezTo>
                      <a:pt x="64591" y="154163"/>
                      <a:pt x="100091" y="153506"/>
                      <a:pt x="110445" y="138714"/>
                    </a:cubicBezTo>
                    <a:cubicBezTo>
                      <a:pt x="111431" y="137728"/>
                      <a:pt x="114061" y="133126"/>
                      <a:pt x="110117" y="120142"/>
                    </a:cubicBezTo>
                    <a:cubicBezTo>
                      <a:pt x="108144" y="114061"/>
                      <a:pt x="102063" y="98283"/>
                      <a:pt x="95489" y="81519"/>
                    </a:cubicBezTo>
                    <a:cubicBezTo>
                      <a:pt x="88093" y="62125"/>
                      <a:pt x="79711" y="40267"/>
                      <a:pt x="78068" y="34350"/>
                    </a:cubicBezTo>
                    <a:lnTo>
                      <a:pt x="78068" y="11176"/>
                    </a:lnTo>
                    <a:cubicBezTo>
                      <a:pt x="78232" y="10354"/>
                      <a:pt x="79054" y="7889"/>
                      <a:pt x="80204" y="6245"/>
                    </a:cubicBezTo>
                    <a:cubicBezTo>
                      <a:pt x="80862" y="5259"/>
                      <a:pt x="82177" y="3287"/>
                      <a:pt x="81355" y="1479"/>
                    </a:cubicBezTo>
                    <a:cubicBezTo>
                      <a:pt x="80697" y="493"/>
                      <a:pt x="79711" y="0"/>
                      <a:pt x="78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2604050" y="2940800"/>
                <a:ext cx="2309175" cy="1558175"/>
              </a:xfrm>
              <a:custGeom>
                <a:avLst/>
                <a:gdLst/>
                <a:ahLst/>
                <a:cxnLst/>
                <a:rect l="l" t="t" r="r" b="b"/>
                <a:pathLst>
                  <a:path w="92367" h="62327" extrusionOk="0">
                    <a:moveTo>
                      <a:pt x="56889" y="0"/>
                    </a:moveTo>
                    <a:cubicBezTo>
                      <a:pt x="51618" y="0"/>
                      <a:pt x="53186" y="2467"/>
                      <a:pt x="46184" y="5790"/>
                    </a:cubicBezTo>
                    <a:cubicBezTo>
                      <a:pt x="41958" y="7795"/>
                      <a:pt x="39231" y="8770"/>
                      <a:pt x="36356" y="8770"/>
                    </a:cubicBezTo>
                    <a:cubicBezTo>
                      <a:pt x="32633" y="8770"/>
                      <a:pt x="28663" y="7135"/>
                      <a:pt x="20873" y="3982"/>
                    </a:cubicBezTo>
                    <a:cubicBezTo>
                      <a:pt x="19394" y="3324"/>
                      <a:pt x="17915" y="2996"/>
                      <a:pt x="16271" y="2503"/>
                    </a:cubicBezTo>
                    <a:cubicBezTo>
                      <a:pt x="10190" y="18445"/>
                      <a:pt x="3945" y="34716"/>
                      <a:pt x="2137" y="40468"/>
                    </a:cubicBezTo>
                    <a:cubicBezTo>
                      <a:pt x="0" y="47207"/>
                      <a:pt x="329" y="50165"/>
                      <a:pt x="493" y="50987"/>
                    </a:cubicBezTo>
                    <a:cubicBezTo>
                      <a:pt x="4602" y="56410"/>
                      <a:pt x="20216" y="62327"/>
                      <a:pt x="45197" y="62327"/>
                    </a:cubicBezTo>
                    <a:lnTo>
                      <a:pt x="46677" y="62327"/>
                    </a:lnTo>
                    <a:cubicBezTo>
                      <a:pt x="72151" y="62327"/>
                      <a:pt x="87765" y="56410"/>
                      <a:pt x="91874" y="50987"/>
                    </a:cubicBezTo>
                    <a:cubicBezTo>
                      <a:pt x="92038" y="50165"/>
                      <a:pt x="92367" y="47207"/>
                      <a:pt x="90230" y="40468"/>
                    </a:cubicBezTo>
                    <a:cubicBezTo>
                      <a:pt x="88422" y="34880"/>
                      <a:pt x="82177" y="18445"/>
                      <a:pt x="76096" y="2667"/>
                    </a:cubicBezTo>
                    <a:cubicBezTo>
                      <a:pt x="73137" y="2338"/>
                      <a:pt x="70179" y="1845"/>
                      <a:pt x="66892" y="1188"/>
                    </a:cubicBezTo>
                    <a:cubicBezTo>
                      <a:pt x="61960" y="366"/>
                      <a:pt x="58918" y="0"/>
                      <a:pt x="56889" y="0"/>
                    </a:cubicBezTo>
                    <a:close/>
                  </a:path>
                </a:pathLst>
              </a:custGeom>
              <a:solidFill>
                <a:srgbClr val="FCDA2A"/>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18"/>
            <p:cNvSpPr/>
            <p:nvPr/>
          </p:nvSpPr>
          <p:spPr>
            <a:xfrm>
              <a:off x="5823925" y="3428775"/>
              <a:ext cx="293100" cy="275400"/>
            </a:xfrm>
            <a:prstGeom prst="mathMultiply">
              <a:avLst>
                <a:gd name="adj1" fmla="val 2352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txBox="1"/>
            <p:nvPr/>
          </p:nvSpPr>
          <p:spPr>
            <a:xfrm>
              <a:off x="5337175" y="3970300"/>
              <a:ext cx="12666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Kalam"/>
                  <a:ea typeface="Kalam"/>
                  <a:cs typeface="Kalam"/>
                  <a:sym typeface="Kalam"/>
                </a:rPr>
                <a:t>COLOURLESS SOLUTION WITH MARK VISIBLE</a:t>
              </a:r>
              <a:endParaRPr sz="900">
                <a:solidFill>
                  <a:schemeClr val="dk1"/>
                </a:solidFill>
                <a:latin typeface="Kalam"/>
                <a:ea typeface="Kalam"/>
                <a:cs typeface="Kalam"/>
                <a:sym typeface="Kalam"/>
              </a:endParaRPr>
            </a:p>
          </p:txBody>
        </p:sp>
        <p:sp>
          <p:nvSpPr>
            <p:cNvPr id="243" name="Google Shape;243;p18"/>
            <p:cNvSpPr txBox="1"/>
            <p:nvPr/>
          </p:nvSpPr>
          <p:spPr>
            <a:xfrm>
              <a:off x="7233325" y="3970300"/>
              <a:ext cx="12666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FCDA2A"/>
                  </a:solidFill>
                  <a:latin typeface="Kalam"/>
                  <a:ea typeface="Kalam"/>
                  <a:cs typeface="Kalam"/>
                  <a:sym typeface="Kalam"/>
                </a:rPr>
                <a:t>YELLOW </a:t>
              </a:r>
              <a:r>
                <a:rPr lang="en" sz="900">
                  <a:solidFill>
                    <a:schemeClr val="dk1"/>
                  </a:solidFill>
                  <a:latin typeface="Kalam"/>
                  <a:ea typeface="Kalam"/>
                  <a:cs typeface="Kalam"/>
                  <a:sym typeface="Kalam"/>
                </a:rPr>
                <a:t>PRECIPITATE WITH MARK INVISIBLE</a:t>
              </a:r>
              <a:endParaRPr sz="900">
                <a:solidFill>
                  <a:schemeClr val="dk1"/>
                </a:solidFill>
                <a:latin typeface="Kalam"/>
                <a:ea typeface="Kalam"/>
                <a:cs typeface="Kalam"/>
                <a:sym typeface="Kalam"/>
              </a:endParaRPr>
            </a:p>
          </p:txBody>
        </p:sp>
      </p:grpSp>
      <p:sp>
        <p:nvSpPr>
          <p:cNvPr id="2" name="Footer Placeholder 2">
            <a:extLst>
              <a:ext uri="{FF2B5EF4-FFF2-40B4-BE49-F238E27FC236}">
                <a16:creationId xmlns:a16="http://schemas.microsoft.com/office/drawing/2014/main" id="{27F915F2-76DE-CE4D-3E0E-CBE026C9E29F}"/>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0ADFECC7-B53F-20E6-9D2E-72C7DC20907A}"/>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B61343B4-5727-0858-F2A3-8F2C4F5ABED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22BA00AB-6421-4B65-2FC7-E8FA187828E2}"/>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mbria"/>
                <a:ea typeface="Cambria"/>
                <a:cs typeface="Cambria"/>
                <a:sym typeface="Cambria"/>
              </a:rPr>
              <a:t>Changing Concentrations and Pressures</a:t>
            </a:r>
            <a:endParaRPr>
              <a:latin typeface="Cambria"/>
              <a:ea typeface="Cambria"/>
              <a:cs typeface="Cambria"/>
              <a:sym typeface="Cambria"/>
            </a:endParaRPr>
          </a:p>
        </p:txBody>
      </p:sp>
      <p:sp>
        <p:nvSpPr>
          <p:cNvPr id="249" name="Google Shape;249;p19"/>
          <p:cNvSpPr txBox="1">
            <a:spLocks noGrp="1"/>
          </p:cNvSpPr>
          <p:nvPr>
            <p:ph type="body" idx="1"/>
          </p:nvPr>
        </p:nvSpPr>
        <p:spPr>
          <a:xfrm>
            <a:off x="311700" y="1152475"/>
            <a:ext cx="8520600" cy="179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CCCCCC"/>
              </a:buClr>
              <a:buSzPts val="1800"/>
              <a:buFont typeface="Cambria"/>
              <a:buChar char="●"/>
            </a:pPr>
            <a:r>
              <a:rPr lang="en">
                <a:solidFill>
                  <a:srgbClr val="CCCCCC"/>
                </a:solidFill>
                <a:latin typeface="Cambria"/>
                <a:ea typeface="Cambria"/>
                <a:cs typeface="Cambria"/>
                <a:sym typeface="Cambria"/>
              </a:rPr>
              <a:t>Increasing the </a:t>
            </a:r>
            <a:r>
              <a:rPr lang="en" b="1">
                <a:solidFill>
                  <a:srgbClr val="CCCCCC"/>
                </a:solidFill>
                <a:latin typeface="Cambria"/>
                <a:ea typeface="Cambria"/>
                <a:cs typeface="Cambria"/>
                <a:sym typeface="Cambria"/>
              </a:rPr>
              <a:t>concentration </a:t>
            </a:r>
            <a:r>
              <a:rPr lang="en">
                <a:solidFill>
                  <a:srgbClr val="CCCCCC"/>
                </a:solidFill>
                <a:latin typeface="Cambria"/>
                <a:ea typeface="Cambria"/>
                <a:cs typeface="Cambria"/>
                <a:sym typeface="Cambria"/>
              </a:rPr>
              <a:t>of a solution </a:t>
            </a:r>
            <a:r>
              <a:rPr lang="en" b="1">
                <a:solidFill>
                  <a:srgbClr val="CCCCCC"/>
                </a:solidFill>
                <a:latin typeface="Cambria"/>
                <a:ea typeface="Cambria"/>
                <a:cs typeface="Cambria"/>
                <a:sym typeface="Cambria"/>
              </a:rPr>
              <a:t>increases </a:t>
            </a:r>
            <a:r>
              <a:rPr lang="en">
                <a:solidFill>
                  <a:srgbClr val="CCCCCC"/>
                </a:solidFill>
                <a:latin typeface="Cambria"/>
                <a:ea typeface="Cambria"/>
                <a:cs typeface="Cambria"/>
                <a:sym typeface="Cambria"/>
              </a:rPr>
              <a:t>the rate of reaction. </a:t>
            </a:r>
            <a:endParaRPr>
              <a:solidFill>
                <a:srgbClr val="CCCCCC"/>
              </a:solidFill>
              <a:latin typeface="Cambria"/>
              <a:ea typeface="Cambria"/>
              <a:cs typeface="Cambria"/>
              <a:sym typeface="Cambria"/>
            </a:endParaRPr>
          </a:p>
          <a:p>
            <a:pPr marL="914400" lvl="1" indent="-317500" algn="l" rtl="0">
              <a:spcBef>
                <a:spcPts val="0"/>
              </a:spcBef>
              <a:spcAft>
                <a:spcPts val="0"/>
              </a:spcAft>
              <a:buClr>
                <a:srgbClr val="CCCCCC"/>
              </a:buClr>
              <a:buSzPts val="1400"/>
              <a:buFont typeface="Cambria"/>
              <a:buChar char="○"/>
            </a:pPr>
            <a:r>
              <a:rPr lang="en">
                <a:solidFill>
                  <a:srgbClr val="CCCCCC"/>
                </a:solidFill>
                <a:latin typeface="Cambria"/>
                <a:ea typeface="Cambria"/>
                <a:cs typeface="Cambria"/>
                <a:sym typeface="Cambria"/>
              </a:rPr>
              <a:t>This is because there are </a:t>
            </a:r>
            <a:r>
              <a:rPr lang="en" b="1">
                <a:solidFill>
                  <a:srgbClr val="CCCCCC"/>
                </a:solidFill>
                <a:latin typeface="Cambria"/>
                <a:ea typeface="Cambria"/>
                <a:cs typeface="Cambria"/>
                <a:sym typeface="Cambria"/>
              </a:rPr>
              <a:t>more particles </a:t>
            </a:r>
            <a:r>
              <a:rPr lang="en">
                <a:solidFill>
                  <a:srgbClr val="CCCCCC"/>
                </a:solidFill>
                <a:latin typeface="Cambria"/>
                <a:ea typeface="Cambria"/>
                <a:cs typeface="Cambria"/>
                <a:sym typeface="Cambria"/>
              </a:rPr>
              <a:t>in the </a:t>
            </a:r>
            <a:r>
              <a:rPr lang="en" b="1">
                <a:solidFill>
                  <a:srgbClr val="CCCCCC"/>
                </a:solidFill>
                <a:latin typeface="Cambria"/>
                <a:ea typeface="Cambria"/>
                <a:cs typeface="Cambria"/>
                <a:sym typeface="Cambria"/>
              </a:rPr>
              <a:t>same volume</a:t>
            </a:r>
            <a:r>
              <a:rPr lang="en">
                <a:solidFill>
                  <a:srgbClr val="CCCCCC"/>
                </a:solidFill>
                <a:latin typeface="Cambria"/>
                <a:ea typeface="Cambria"/>
                <a:cs typeface="Cambria"/>
                <a:sym typeface="Cambria"/>
              </a:rPr>
              <a:t>.</a:t>
            </a:r>
            <a:endParaRPr>
              <a:solidFill>
                <a:srgbClr val="CCCCCC"/>
              </a:solidFill>
              <a:latin typeface="Cambria"/>
              <a:ea typeface="Cambria"/>
              <a:cs typeface="Cambria"/>
              <a:sym typeface="Cambria"/>
            </a:endParaRPr>
          </a:p>
          <a:p>
            <a:pPr marL="914400" lvl="1" indent="-317500" algn="l" rtl="0">
              <a:spcBef>
                <a:spcPts val="0"/>
              </a:spcBef>
              <a:spcAft>
                <a:spcPts val="0"/>
              </a:spcAft>
              <a:buClr>
                <a:srgbClr val="CCCCCC"/>
              </a:buClr>
              <a:buSzPts val="1400"/>
              <a:buFont typeface="Cambria"/>
              <a:buChar char="○"/>
            </a:pPr>
            <a:r>
              <a:rPr lang="en">
                <a:solidFill>
                  <a:srgbClr val="CCCCCC"/>
                </a:solidFill>
                <a:latin typeface="Cambria"/>
                <a:ea typeface="Cambria"/>
                <a:cs typeface="Cambria"/>
                <a:sym typeface="Cambria"/>
              </a:rPr>
              <a:t>This makes collisions between reactants become </a:t>
            </a:r>
            <a:r>
              <a:rPr lang="en" b="1">
                <a:solidFill>
                  <a:srgbClr val="CCCCCC"/>
                </a:solidFill>
                <a:latin typeface="Cambria"/>
                <a:ea typeface="Cambria"/>
                <a:cs typeface="Cambria"/>
                <a:sym typeface="Cambria"/>
              </a:rPr>
              <a:t>more likely</a:t>
            </a:r>
            <a:r>
              <a:rPr lang="en">
                <a:solidFill>
                  <a:srgbClr val="CCCCCC"/>
                </a:solidFill>
                <a:latin typeface="Cambria"/>
                <a:ea typeface="Cambria"/>
                <a:cs typeface="Cambria"/>
                <a:sym typeface="Cambria"/>
              </a:rPr>
              <a:t>.</a:t>
            </a:r>
            <a:endParaRPr>
              <a:solidFill>
                <a:srgbClr val="CCCCCC"/>
              </a:solidFill>
              <a:latin typeface="Cambria"/>
              <a:ea typeface="Cambria"/>
              <a:cs typeface="Cambria"/>
              <a:sym typeface="Cambria"/>
            </a:endParaRPr>
          </a:p>
          <a:p>
            <a:pPr marL="457200" lvl="0" indent="-342900" algn="l" rtl="0">
              <a:spcBef>
                <a:spcPts val="0"/>
              </a:spcBef>
              <a:spcAft>
                <a:spcPts val="0"/>
              </a:spcAft>
              <a:buClr>
                <a:srgbClr val="CCCCCC"/>
              </a:buClr>
              <a:buSzPts val="1800"/>
              <a:buFont typeface="Cambria"/>
              <a:buChar char="●"/>
            </a:pPr>
            <a:r>
              <a:rPr lang="en">
                <a:solidFill>
                  <a:srgbClr val="CCCCCC"/>
                </a:solidFill>
                <a:latin typeface="Cambria"/>
                <a:ea typeface="Cambria"/>
                <a:cs typeface="Cambria"/>
                <a:sym typeface="Cambria"/>
              </a:rPr>
              <a:t>Increasing the </a:t>
            </a:r>
            <a:r>
              <a:rPr lang="en" b="1">
                <a:solidFill>
                  <a:srgbClr val="CCCCCC"/>
                </a:solidFill>
                <a:latin typeface="Cambria"/>
                <a:ea typeface="Cambria"/>
                <a:cs typeface="Cambria"/>
                <a:sym typeface="Cambria"/>
              </a:rPr>
              <a:t>pressure </a:t>
            </a:r>
            <a:r>
              <a:rPr lang="en">
                <a:solidFill>
                  <a:srgbClr val="CCCCCC"/>
                </a:solidFill>
                <a:latin typeface="Cambria"/>
                <a:ea typeface="Cambria"/>
                <a:cs typeface="Cambria"/>
                <a:sym typeface="Cambria"/>
              </a:rPr>
              <a:t>of a gas also </a:t>
            </a:r>
            <a:r>
              <a:rPr lang="en" b="1">
                <a:solidFill>
                  <a:srgbClr val="CCCCCC"/>
                </a:solidFill>
                <a:latin typeface="Cambria"/>
                <a:ea typeface="Cambria"/>
                <a:cs typeface="Cambria"/>
                <a:sym typeface="Cambria"/>
              </a:rPr>
              <a:t>increases </a:t>
            </a:r>
            <a:r>
              <a:rPr lang="en">
                <a:solidFill>
                  <a:srgbClr val="CCCCCC"/>
                </a:solidFill>
                <a:latin typeface="Cambria"/>
                <a:ea typeface="Cambria"/>
                <a:cs typeface="Cambria"/>
                <a:sym typeface="Cambria"/>
              </a:rPr>
              <a:t>the rate of a reaction.</a:t>
            </a:r>
            <a:endParaRPr>
              <a:solidFill>
                <a:srgbClr val="CCCCCC"/>
              </a:solidFill>
              <a:latin typeface="Cambria"/>
              <a:ea typeface="Cambria"/>
              <a:cs typeface="Cambria"/>
              <a:sym typeface="Cambria"/>
            </a:endParaRPr>
          </a:p>
          <a:p>
            <a:pPr marL="914400" lvl="1" indent="-317500" algn="l" rtl="0">
              <a:spcBef>
                <a:spcPts val="0"/>
              </a:spcBef>
              <a:spcAft>
                <a:spcPts val="0"/>
              </a:spcAft>
              <a:buClr>
                <a:srgbClr val="CCCCCC"/>
              </a:buClr>
              <a:buSzPts val="1400"/>
              <a:buFont typeface="Cambria"/>
              <a:buChar char="○"/>
            </a:pPr>
            <a:r>
              <a:rPr lang="en">
                <a:solidFill>
                  <a:srgbClr val="CCCCCC"/>
                </a:solidFill>
                <a:latin typeface="Cambria"/>
                <a:ea typeface="Cambria"/>
                <a:cs typeface="Cambria"/>
                <a:sym typeface="Cambria"/>
              </a:rPr>
              <a:t>This is because there are </a:t>
            </a:r>
            <a:r>
              <a:rPr lang="en" b="1">
                <a:solidFill>
                  <a:srgbClr val="CCCCCC"/>
                </a:solidFill>
                <a:latin typeface="Cambria"/>
                <a:ea typeface="Cambria"/>
                <a:cs typeface="Cambria"/>
                <a:sym typeface="Cambria"/>
              </a:rPr>
              <a:t>more particles </a:t>
            </a:r>
            <a:r>
              <a:rPr lang="en">
                <a:solidFill>
                  <a:srgbClr val="CCCCCC"/>
                </a:solidFill>
                <a:latin typeface="Cambria"/>
                <a:ea typeface="Cambria"/>
                <a:cs typeface="Cambria"/>
                <a:sym typeface="Cambria"/>
              </a:rPr>
              <a:t>in the </a:t>
            </a:r>
            <a:r>
              <a:rPr lang="en" b="1">
                <a:solidFill>
                  <a:srgbClr val="CCCCCC"/>
                </a:solidFill>
                <a:latin typeface="Cambria"/>
                <a:ea typeface="Cambria"/>
                <a:cs typeface="Cambria"/>
                <a:sym typeface="Cambria"/>
              </a:rPr>
              <a:t>same area</a:t>
            </a:r>
            <a:r>
              <a:rPr lang="en">
                <a:solidFill>
                  <a:srgbClr val="CCCCCC"/>
                </a:solidFill>
                <a:latin typeface="Cambria"/>
                <a:ea typeface="Cambria"/>
                <a:cs typeface="Cambria"/>
                <a:sym typeface="Cambria"/>
              </a:rPr>
              <a:t>.</a:t>
            </a:r>
            <a:endParaRPr>
              <a:solidFill>
                <a:srgbClr val="CCCCCC"/>
              </a:solidFill>
              <a:latin typeface="Cambria"/>
              <a:ea typeface="Cambria"/>
              <a:cs typeface="Cambria"/>
              <a:sym typeface="Cambria"/>
            </a:endParaRPr>
          </a:p>
          <a:p>
            <a:pPr marL="914400" lvl="1" indent="-317500" algn="l" rtl="0">
              <a:spcBef>
                <a:spcPts val="0"/>
              </a:spcBef>
              <a:spcAft>
                <a:spcPts val="0"/>
              </a:spcAft>
              <a:buClr>
                <a:srgbClr val="CCCCCC"/>
              </a:buClr>
              <a:buSzPts val="1400"/>
              <a:buFont typeface="Cambria"/>
              <a:buChar char="○"/>
            </a:pPr>
            <a:r>
              <a:rPr lang="en">
                <a:solidFill>
                  <a:srgbClr val="CCCCCC"/>
                </a:solidFill>
                <a:latin typeface="Cambria"/>
                <a:ea typeface="Cambria"/>
                <a:cs typeface="Cambria"/>
                <a:sym typeface="Cambria"/>
              </a:rPr>
              <a:t>This makes collisions between reactants become </a:t>
            </a:r>
            <a:r>
              <a:rPr lang="en" b="1">
                <a:solidFill>
                  <a:srgbClr val="CCCCCC"/>
                </a:solidFill>
                <a:latin typeface="Cambria"/>
                <a:ea typeface="Cambria"/>
                <a:cs typeface="Cambria"/>
                <a:sym typeface="Cambria"/>
              </a:rPr>
              <a:t>more likely</a:t>
            </a:r>
            <a:r>
              <a:rPr lang="en">
                <a:solidFill>
                  <a:srgbClr val="CCCCCC"/>
                </a:solidFill>
                <a:latin typeface="Cambria"/>
                <a:ea typeface="Cambria"/>
                <a:cs typeface="Cambria"/>
                <a:sym typeface="Cambria"/>
              </a:rPr>
              <a:t>.</a:t>
            </a:r>
            <a:endParaRPr>
              <a:solidFill>
                <a:srgbClr val="CCCCCC"/>
              </a:solidFill>
              <a:latin typeface="Cambria"/>
              <a:ea typeface="Cambria"/>
              <a:cs typeface="Cambria"/>
              <a:sym typeface="Cambria"/>
            </a:endParaRPr>
          </a:p>
        </p:txBody>
      </p:sp>
      <p:sp>
        <p:nvSpPr>
          <p:cNvPr id="250" name="Google Shape;25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251" name="Google Shape;251;p19"/>
          <p:cNvGrpSpPr/>
          <p:nvPr/>
        </p:nvGrpSpPr>
        <p:grpSpPr>
          <a:xfrm>
            <a:off x="1472025" y="3201162"/>
            <a:ext cx="6199952" cy="1528293"/>
            <a:chOff x="1351125" y="3173737"/>
            <a:chExt cx="6199952" cy="1528293"/>
          </a:xfrm>
        </p:grpSpPr>
        <p:grpSp>
          <p:nvGrpSpPr>
            <p:cNvPr id="252" name="Google Shape;252;p19"/>
            <p:cNvGrpSpPr/>
            <p:nvPr/>
          </p:nvGrpSpPr>
          <p:grpSpPr>
            <a:xfrm>
              <a:off x="4911953" y="3173765"/>
              <a:ext cx="1359481" cy="1528211"/>
              <a:chOff x="4303225" y="1989175"/>
              <a:chExt cx="2371325" cy="2710075"/>
            </a:xfrm>
          </p:grpSpPr>
          <p:sp>
            <p:nvSpPr>
              <p:cNvPr id="253" name="Google Shape;253;p19"/>
              <p:cNvSpPr/>
              <p:nvPr/>
            </p:nvSpPr>
            <p:spPr>
              <a:xfrm>
                <a:off x="6674525" y="2158825"/>
                <a:ext cx="25" cy="677525"/>
              </a:xfrm>
              <a:custGeom>
                <a:avLst/>
                <a:gdLst/>
                <a:ahLst/>
                <a:cxnLst/>
                <a:rect l="l" t="t" r="r" b="b"/>
                <a:pathLst>
                  <a:path w="1" h="27101" fill="none" extrusionOk="0">
                    <a:moveTo>
                      <a:pt x="1" y="0"/>
                    </a:moveTo>
                    <a:lnTo>
                      <a:pt x="1" y="27101"/>
                    </a:lnTo>
                  </a:path>
                </a:pathLst>
              </a:custGeom>
              <a:noFill/>
              <a:ln w="7050" cap="flat" cmpd="sng">
                <a:solidFill>
                  <a:schemeClr val="dk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4303225" y="2158825"/>
                <a:ext cx="25" cy="677525"/>
              </a:xfrm>
              <a:custGeom>
                <a:avLst/>
                <a:gdLst/>
                <a:ahLst/>
                <a:cxnLst/>
                <a:rect l="l" t="t" r="r" b="b"/>
                <a:pathLst>
                  <a:path w="1" h="27101" fill="none" extrusionOk="0">
                    <a:moveTo>
                      <a:pt x="0" y="0"/>
                    </a:moveTo>
                    <a:lnTo>
                      <a:pt x="0" y="27101"/>
                    </a:lnTo>
                  </a:path>
                </a:pathLst>
              </a:custGeom>
              <a:noFill/>
              <a:ln w="7050" cap="flat" cmpd="sng">
                <a:solidFill>
                  <a:schemeClr val="dk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4303225" y="2836325"/>
                <a:ext cx="2371325" cy="1862925"/>
              </a:xfrm>
              <a:custGeom>
                <a:avLst/>
                <a:gdLst/>
                <a:ahLst/>
                <a:cxnLst/>
                <a:rect l="l" t="t" r="r" b="b"/>
                <a:pathLst>
                  <a:path w="94853" h="74517" extrusionOk="0">
                    <a:moveTo>
                      <a:pt x="0" y="1"/>
                    </a:moveTo>
                    <a:lnTo>
                      <a:pt x="0" y="67753"/>
                    </a:lnTo>
                    <a:cubicBezTo>
                      <a:pt x="0" y="73043"/>
                      <a:pt x="23112" y="74517"/>
                      <a:pt x="47437" y="74517"/>
                    </a:cubicBezTo>
                    <a:cubicBezTo>
                      <a:pt x="71741" y="74517"/>
                      <a:pt x="94853" y="73043"/>
                      <a:pt x="94853" y="67753"/>
                    </a:cubicBezTo>
                    <a:lnTo>
                      <a:pt x="94853" y="1"/>
                    </a:lnTo>
                    <a:cubicBezTo>
                      <a:pt x="94853" y="5291"/>
                      <a:pt x="71741" y="6765"/>
                      <a:pt x="47437" y="6765"/>
                    </a:cubicBezTo>
                    <a:cubicBezTo>
                      <a:pt x="23112" y="6765"/>
                      <a:pt x="0" y="5291"/>
                      <a:pt x="0" y="1"/>
                    </a:cubicBezTo>
                    <a:close/>
                  </a:path>
                </a:pathLst>
              </a:custGeom>
              <a:solidFill>
                <a:srgbClr val="FF0000"/>
              </a:solidFill>
              <a:ln w="7050" cap="flat" cmpd="sng">
                <a:solidFill>
                  <a:schemeClr val="dk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4303225" y="2666675"/>
                <a:ext cx="2371325" cy="338800"/>
              </a:xfrm>
              <a:custGeom>
                <a:avLst/>
                <a:gdLst/>
                <a:ahLst/>
                <a:cxnLst/>
                <a:rect l="l" t="t" r="r" b="b"/>
                <a:pathLst>
                  <a:path w="94853" h="13552" extrusionOk="0">
                    <a:moveTo>
                      <a:pt x="47437" y="1"/>
                    </a:moveTo>
                    <a:cubicBezTo>
                      <a:pt x="23112" y="1"/>
                      <a:pt x="0" y="1497"/>
                      <a:pt x="0" y="6787"/>
                    </a:cubicBezTo>
                    <a:cubicBezTo>
                      <a:pt x="0" y="12077"/>
                      <a:pt x="23112" y="13551"/>
                      <a:pt x="47437" y="13551"/>
                    </a:cubicBezTo>
                    <a:cubicBezTo>
                      <a:pt x="71741" y="13551"/>
                      <a:pt x="94853" y="12077"/>
                      <a:pt x="94853" y="6787"/>
                    </a:cubicBezTo>
                    <a:cubicBezTo>
                      <a:pt x="94853" y="1497"/>
                      <a:pt x="71741" y="1"/>
                      <a:pt x="47437" y="1"/>
                    </a:cubicBezTo>
                    <a:close/>
                  </a:path>
                </a:pathLst>
              </a:custGeom>
              <a:solidFill>
                <a:srgbClr val="666666"/>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5319500" y="2514375"/>
                <a:ext cx="338775" cy="406550"/>
              </a:xfrm>
              <a:custGeom>
                <a:avLst/>
                <a:gdLst/>
                <a:ahLst/>
                <a:cxnLst/>
                <a:rect l="l" t="t" r="r" b="b"/>
                <a:pathLst>
                  <a:path w="13551" h="16262" extrusionOk="0">
                    <a:moveTo>
                      <a:pt x="0" y="1"/>
                    </a:moveTo>
                    <a:lnTo>
                      <a:pt x="0" y="12879"/>
                    </a:lnTo>
                    <a:cubicBezTo>
                      <a:pt x="0" y="14895"/>
                      <a:pt x="3296" y="16261"/>
                      <a:pt x="6786" y="16261"/>
                    </a:cubicBezTo>
                    <a:cubicBezTo>
                      <a:pt x="10255" y="16261"/>
                      <a:pt x="13551" y="14895"/>
                      <a:pt x="13551" y="12879"/>
                    </a:cubicBezTo>
                    <a:lnTo>
                      <a:pt x="13551" y="1"/>
                    </a:lnTo>
                    <a:close/>
                  </a:path>
                </a:pathLst>
              </a:custGeom>
              <a:solidFill>
                <a:srgbClr val="816647"/>
              </a:solidFill>
              <a:ln w="43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5319500" y="2412475"/>
                <a:ext cx="338775" cy="169675"/>
              </a:xfrm>
              <a:custGeom>
                <a:avLst/>
                <a:gdLst/>
                <a:ahLst/>
                <a:cxnLst/>
                <a:rect l="l" t="t" r="r" b="b"/>
                <a:pathLst>
                  <a:path w="13551" h="6787" extrusionOk="0">
                    <a:moveTo>
                      <a:pt x="6786" y="1"/>
                    </a:moveTo>
                    <a:cubicBezTo>
                      <a:pt x="3296" y="1"/>
                      <a:pt x="0" y="760"/>
                      <a:pt x="0" y="3405"/>
                    </a:cubicBezTo>
                    <a:cubicBezTo>
                      <a:pt x="0" y="6050"/>
                      <a:pt x="3296" y="6787"/>
                      <a:pt x="6786" y="6787"/>
                    </a:cubicBezTo>
                    <a:cubicBezTo>
                      <a:pt x="10255" y="6787"/>
                      <a:pt x="13551" y="6050"/>
                      <a:pt x="13551" y="3405"/>
                    </a:cubicBezTo>
                    <a:cubicBezTo>
                      <a:pt x="13551" y="760"/>
                      <a:pt x="10255" y="1"/>
                      <a:pt x="6786" y="1"/>
                    </a:cubicBezTo>
                    <a:close/>
                  </a:path>
                </a:pathLst>
              </a:custGeom>
              <a:solidFill>
                <a:srgbClr val="666666"/>
              </a:solidFill>
              <a:ln w="43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5251750" y="2378875"/>
                <a:ext cx="474275" cy="203275"/>
              </a:xfrm>
              <a:custGeom>
                <a:avLst/>
                <a:gdLst/>
                <a:ahLst/>
                <a:cxnLst/>
                <a:rect l="l" t="t" r="r" b="b"/>
                <a:pathLst>
                  <a:path w="18971" h="8131" extrusionOk="0">
                    <a:moveTo>
                      <a:pt x="6786" y="1"/>
                    </a:moveTo>
                    <a:cubicBezTo>
                      <a:pt x="6114" y="1085"/>
                      <a:pt x="5377" y="2125"/>
                      <a:pt x="4076" y="2711"/>
                    </a:cubicBezTo>
                    <a:cubicBezTo>
                      <a:pt x="0" y="6765"/>
                      <a:pt x="5420" y="8131"/>
                      <a:pt x="9496" y="8131"/>
                    </a:cubicBezTo>
                    <a:cubicBezTo>
                      <a:pt x="12207" y="8131"/>
                      <a:pt x="18971" y="6765"/>
                      <a:pt x="14917" y="2711"/>
                    </a:cubicBezTo>
                    <a:cubicBezTo>
                      <a:pt x="13529" y="2082"/>
                      <a:pt x="12402" y="1323"/>
                      <a:pt x="12207" y="1"/>
                    </a:cubicBezTo>
                    <a:close/>
                  </a:path>
                </a:pathLst>
              </a:custGeom>
              <a:solidFill>
                <a:srgbClr val="816647"/>
              </a:solid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5404050" y="2344725"/>
                <a:ext cx="169675" cy="85125"/>
              </a:xfrm>
              <a:custGeom>
                <a:avLst/>
                <a:gdLst/>
                <a:ahLst/>
                <a:cxnLst/>
                <a:rect l="l" t="t" r="r" b="b"/>
                <a:pathLst>
                  <a:path w="6787" h="3405" extrusionOk="0">
                    <a:moveTo>
                      <a:pt x="3404" y="1"/>
                    </a:moveTo>
                    <a:cubicBezTo>
                      <a:pt x="1648" y="1"/>
                      <a:pt x="1" y="391"/>
                      <a:pt x="1" y="1713"/>
                    </a:cubicBezTo>
                    <a:cubicBezTo>
                      <a:pt x="1" y="3036"/>
                      <a:pt x="1648" y="3405"/>
                      <a:pt x="3404" y="3405"/>
                    </a:cubicBezTo>
                    <a:cubicBezTo>
                      <a:pt x="5139" y="3405"/>
                      <a:pt x="6787" y="3036"/>
                      <a:pt x="6787" y="1713"/>
                    </a:cubicBezTo>
                    <a:cubicBezTo>
                      <a:pt x="6787" y="391"/>
                      <a:pt x="5139" y="1"/>
                      <a:pt x="3404" y="1"/>
                    </a:cubicBezTo>
                    <a:close/>
                  </a:path>
                </a:pathLst>
              </a:custGeom>
              <a:solidFill>
                <a:srgbClr val="816647"/>
              </a:solidFill>
              <a:ln w="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5997025" y="2344725"/>
                <a:ext cx="338775" cy="406550"/>
              </a:xfrm>
              <a:custGeom>
                <a:avLst/>
                <a:gdLst/>
                <a:ahLst/>
                <a:cxnLst/>
                <a:rect l="l" t="t" r="r" b="b"/>
                <a:pathLst>
                  <a:path w="13551" h="16262" extrusionOk="0">
                    <a:moveTo>
                      <a:pt x="0" y="1"/>
                    </a:moveTo>
                    <a:lnTo>
                      <a:pt x="0" y="12879"/>
                    </a:lnTo>
                    <a:cubicBezTo>
                      <a:pt x="0" y="14917"/>
                      <a:pt x="3296" y="16261"/>
                      <a:pt x="6786" y="16261"/>
                    </a:cubicBezTo>
                    <a:cubicBezTo>
                      <a:pt x="10255" y="16261"/>
                      <a:pt x="13550" y="14917"/>
                      <a:pt x="13550" y="12879"/>
                    </a:cubicBezTo>
                    <a:lnTo>
                      <a:pt x="13550" y="1"/>
                    </a:lnTo>
                    <a:close/>
                  </a:path>
                </a:pathLst>
              </a:custGeom>
              <a:solidFill>
                <a:srgbClr val="816647"/>
              </a:solidFill>
              <a:ln w="43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5997025" y="2243375"/>
                <a:ext cx="338775" cy="169125"/>
              </a:xfrm>
              <a:custGeom>
                <a:avLst/>
                <a:gdLst/>
                <a:ahLst/>
                <a:cxnLst/>
                <a:rect l="l" t="t" r="r" b="b"/>
                <a:pathLst>
                  <a:path w="13551" h="6765" extrusionOk="0">
                    <a:moveTo>
                      <a:pt x="6786" y="0"/>
                    </a:moveTo>
                    <a:cubicBezTo>
                      <a:pt x="3296" y="0"/>
                      <a:pt x="0" y="738"/>
                      <a:pt x="0" y="3383"/>
                    </a:cubicBezTo>
                    <a:cubicBezTo>
                      <a:pt x="0" y="6028"/>
                      <a:pt x="3296" y="6765"/>
                      <a:pt x="6786" y="6765"/>
                    </a:cubicBezTo>
                    <a:cubicBezTo>
                      <a:pt x="10255" y="6765"/>
                      <a:pt x="13550" y="6028"/>
                      <a:pt x="13550" y="3383"/>
                    </a:cubicBezTo>
                    <a:cubicBezTo>
                      <a:pt x="13550" y="738"/>
                      <a:pt x="10255" y="0"/>
                      <a:pt x="6786" y="0"/>
                    </a:cubicBezTo>
                    <a:close/>
                  </a:path>
                </a:pathLst>
              </a:custGeom>
              <a:solidFill>
                <a:srgbClr val="666666"/>
              </a:solidFill>
              <a:ln w="43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5929275" y="2209225"/>
                <a:ext cx="474275" cy="203275"/>
              </a:xfrm>
              <a:custGeom>
                <a:avLst/>
                <a:gdLst/>
                <a:ahLst/>
                <a:cxnLst/>
                <a:rect l="l" t="t" r="r" b="b"/>
                <a:pathLst>
                  <a:path w="18971" h="8131" extrusionOk="0">
                    <a:moveTo>
                      <a:pt x="6786" y="1"/>
                    </a:moveTo>
                    <a:cubicBezTo>
                      <a:pt x="6114" y="1106"/>
                      <a:pt x="5377" y="2147"/>
                      <a:pt x="4076" y="2711"/>
                    </a:cubicBezTo>
                    <a:cubicBezTo>
                      <a:pt x="0" y="6787"/>
                      <a:pt x="5420" y="8131"/>
                      <a:pt x="9496" y="8131"/>
                    </a:cubicBezTo>
                    <a:cubicBezTo>
                      <a:pt x="12206" y="8131"/>
                      <a:pt x="18971" y="6787"/>
                      <a:pt x="14916" y="2711"/>
                    </a:cubicBezTo>
                    <a:cubicBezTo>
                      <a:pt x="13529" y="2104"/>
                      <a:pt x="12401" y="1345"/>
                      <a:pt x="12206" y="1"/>
                    </a:cubicBezTo>
                    <a:close/>
                  </a:path>
                </a:pathLst>
              </a:custGeom>
              <a:solidFill>
                <a:srgbClr val="816647"/>
              </a:solid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6081575" y="2175625"/>
                <a:ext cx="169675" cy="84575"/>
              </a:xfrm>
              <a:custGeom>
                <a:avLst/>
                <a:gdLst/>
                <a:ahLst/>
                <a:cxnLst/>
                <a:rect l="l" t="t" r="r" b="b"/>
                <a:pathLst>
                  <a:path w="6787" h="3383" extrusionOk="0">
                    <a:moveTo>
                      <a:pt x="3404" y="0"/>
                    </a:moveTo>
                    <a:cubicBezTo>
                      <a:pt x="1648" y="0"/>
                      <a:pt x="0" y="369"/>
                      <a:pt x="0" y="1691"/>
                    </a:cubicBezTo>
                    <a:cubicBezTo>
                      <a:pt x="0" y="3014"/>
                      <a:pt x="1648" y="3383"/>
                      <a:pt x="3404" y="3383"/>
                    </a:cubicBezTo>
                    <a:cubicBezTo>
                      <a:pt x="5139" y="3383"/>
                      <a:pt x="6786" y="3014"/>
                      <a:pt x="6786" y="1691"/>
                    </a:cubicBezTo>
                    <a:cubicBezTo>
                      <a:pt x="6786" y="369"/>
                      <a:pt x="5139" y="0"/>
                      <a:pt x="3404" y="0"/>
                    </a:cubicBezTo>
                    <a:close/>
                  </a:path>
                </a:pathLst>
              </a:custGeom>
              <a:solidFill>
                <a:srgbClr val="816647"/>
              </a:solidFill>
              <a:ln w="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4811625" y="2429825"/>
                <a:ext cx="338800" cy="406525"/>
              </a:xfrm>
              <a:custGeom>
                <a:avLst/>
                <a:gdLst/>
                <a:ahLst/>
                <a:cxnLst/>
                <a:rect l="l" t="t" r="r" b="b"/>
                <a:pathLst>
                  <a:path w="13552" h="16261" extrusionOk="0">
                    <a:moveTo>
                      <a:pt x="1" y="1"/>
                    </a:moveTo>
                    <a:lnTo>
                      <a:pt x="1" y="12857"/>
                    </a:lnTo>
                    <a:cubicBezTo>
                      <a:pt x="1" y="14895"/>
                      <a:pt x="3296" y="16261"/>
                      <a:pt x="6765" y="16261"/>
                    </a:cubicBezTo>
                    <a:cubicBezTo>
                      <a:pt x="10234" y="16261"/>
                      <a:pt x="13551" y="14895"/>
                      <a:pt x="13551" y="12857"/>
                    </a:cubicBezTo>
                    <a:lnTo>
                      <a:pt x="13551" y="1"/>
                    </a:lnTo>
                    <a:close/>
                  </a:path>
                </a:pathLst>
              </a:custGeom>
              <a:solidFill>
                <a:srgbClr val="816647"/>
              </a:solidFill>
              <a:ln w="43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4811625" y="2327925"/>
                <a:ext cx="338800" cy="169675"/>
              </a:xfrm>
              <a:custGeom>
                <a:avLst/>
                <a:gdLst/>
                <a:ahLst/>
                <a:cxnLst/>
                <a:rect l="l" t="t" r="r" b="b"/>
                <a:pathLst>
                  <a:path w="13552" h="6787" extrusionOk="0">
                    <a:moveTo>
                      <a:pt x="6765" y="1"/>
                    </a:moveTo>
                    <a:cubicBezTo>
                      <a:pt x="3296" y="1"/>
                      <a:pt x="1" y="738"/>
                      <a:pt x="1" y="3383"/>
                    </a:cubicBezTo>
                    <a:cubicBezTo>
                      <a:pt x="1" y="6028"/>
                      <a:pt x="3296" y="6787"/>
                      <a:pt x="6765" y="6787"/>
                    </a:cubicBezTo>
                    <a:cubicBezTo>
                      <a:pt x="10234" y="6787"/>
                      <a:pt x="13551" y="6028"/>
                      <a:pt x="13551" y="3383"/>
                    </a:cubicBezTo>
                    <a:cubicBezTo>
                      <a:pt x="13551" y="738"/>
                      <a:pt x="10234" y="1"/>
                      <a:pt x="6765" y="1"/>
                    </a:cubicBezTo>
                    <a:close/>
                  </a:path>
                </a:pathLst>
              </a:custGeom>
              <a:solidFill>
                <a:srgbClr val="666666"/>
              </a:solidFill>
              <a:ln w="43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4743875" y="2294325"/>
                <a:ext cx="474300" cy="203275"/>
              </a:xfrm>
              <a:custGeom>
                <a:avLst/>
                <a:gdLst/>
                <a:ahLst/>
                <a:cxnLst/>
                <a:rect l="l" t="t" r="r" b="b"/>
                <a:pathLst>
                  <a:path w="18972" h="8131" extrusionOk="0">
                    <a:moveTo>
                      <a:pt x="6765" y="0"/>
                    </a:moveTo>
                    <a:cubicBezTo>
                      <a:pt x="6093" y="1084"/>
                      <a:pt x="5356" y="2125"/>
                      <a:pt x="4055" y="2711"/>
                    </a:cubicBezTo>
                    <a:cubicBezTo>
                      <a:pt x="1" y="6765"/>
                      <a:pt x="5421" y="8131"/>
                      <a:pt x="9475" y="8131"/>
                    </a:cubicBezTo>
                    <a:cubicBezTo>
                      <a:pt x="12185" y="8131"/>
                      <a:pt x="18971" y="6765"/>
                      <a:pt x="14895" y="2711"/>
                    </a:cubicBezTo>
                    <a:cubicBezTo>
                      <a:pt x="13529" y="2082"/>
                      <a:pt x="12402" y="1323"/>
                      <a:pt x="12185" y="0"/>
                    </a:cubicBezTo>
                    <a:close/>
                  </a:path>
                </a:pathLst>
              </a:custGeom>
              <a:solidFill>
                <a:srgbClr val="816647"/>
              </a:solid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4896175" y="2260175"/>
                <a:ext cx="169150" cy="84575"/>
              </a:xfrm>
              <a:custGeom>
                <a:avLst/>
                <a:gdLst/>
                <a:ahLst/>
                <a:cxnLst/>
                <a:rect l="l" t="t" r="r" b="b"/>
                <a:pathLst>
                  <a:path w="6766" h="3383" extrusionOk="0">
                    <a:moveTo>
                      <a:pt x="3383" y="1"/>
                    </a:moveTo>
                    <a:cubicBezTo>
                      <a:pt x="1649" y="1"/>
                      <a:pt x="1" y="369"/>
                      <a:pt x="1" y="1692"/>
                    </a:cubicBezTo>
                    <a:cubicBezTo>
                      <a:pt x="1" y="3014"/>
                      <a:pt x="1649" y="3383"/>
                      <a:pt x="3383" y="3383"/>
                    </a:cubicBezTo>
                    <a:cubicBezTo>
                      <a:pt x="5117" y="3383"/>
                      <a:pt x="6765" y="3014"/>
                      <a:pt x="6765" y="1692"/>
                    </a:cubicBezTo>
                    <a:cubicBezTo>
                      <a:pt x="6765" y="369"/>
                      <a:pt x="5117" y="1"/>
                      <a:pt x="3383" y="1"/>
                    </a:cubicBezTo>
                    <a:close/>
                  </a:path>
                </a:pathLst>
              </a:custGeom>
              <a:solidFill>
                <a:srgbClr val="816647"/>
              </a:solidFill>
              <a:ln w="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4303225" y="1989175"/>
                <a:ext cx="2371325" cy="338775"/>
              </a:xfrm>
              <a:custGeom>
                <a:avLst/>
                <a:gdLst/>
                <a:ahLst/>
                <a:cxnLst/>
                <a:rect l="l" t="t" r="r" b="b"/>
                <a:pathLst>
                  <a:path w="94853" h="13551" fill="none" extrusionOk="0">
                    <a:moveTo>
                      <a:pt x="94853" y="6786"/>
                    </a:moveTo>
                    <a:cubicBezTo>
                      <a:pt x="94853" y="12076"/>
                      <a:pt x="71741" y="13551"/>
                      <a:pt x="47437" y="13551"/>
                    </a:cubicBezTo>
                    <a:cubicBezTo>
                      <a:pt x="23112" y="13551"/>
                      <a:pt x="0" y="12076"/>
                      <a:pt x="0" y="6786"/>
                    </a:cubicBezTo>
                    <a:cubicBezTo>
                      <a:pt x="0" y="1496"/>
                      <a:pt x="23112" y="0"/>
                      <a:pt x="47437" y="0"/>
                    </a:cubicBezTo>
                    <a:cubicBezTo>
                      <a:pt x="71741" y="0"/>
                      <a:pt x="94853" y="1496"/>
                      <a:pt x="94853" y="678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5718950" y="3059475"/>
                <a:ext cx="190275" cy="169425"/>
              </a:xfrm>
              <a:custGeom>
                <a:avLst/>
                <a:gdLst/>
                <a:ahLst/>
                <a:cxnLst/>
                <a:rect l="l" t="t" r="r" b="b"/>
                <a:pathLst>
                  <a:path w="7611" h="6777" extrusionOk="0">
                    <a:moveTo>
                      <a:pt x="3804" y="0"/>
                    </a:moveTo>
                    <a:cubicBezTo>
                      <a:pt x="2808" y="0"/>
                      <a:pt x="1820" y="434"/>
                      <a:pt x="1150" y="1265"/>
                    </a:cubicBezTo>
                    <a:cubicBezTo>
                      <a:pt x="1" y="2739"/>
                      <a:pt x="239" y="4864"/>
                      <a:pt x="1692" y="6035"/>
                    </a:cubicBezTo>
                    <a:cubicBezTo>
                      <a:pt x="2312" y="6534"/>
                      <a:pt x="3058" y="6777"/>
                      <a:pt x="3800" y="6777"/>
                    </a:cubicBezTo>
                    <a:cubicBezTo>
                      <a:pt x="4798" y="6777"/>
                      <a:pt x="5790" y="6338"/>
                      <a:pt x="6462" y="5493"/>
                    </a:cubicBezTo>
                    <a:cubicBezTo>
                      <a:pt x="7611" y="4040"/>
                      <a:pt x="7372" y="1894"/>
                      <a:pt x="5920" y="744"/>
                    </a:cubicBezTo>
                    <a:cubicBezTo>
                      <a:pt x="5298" y="243"/>
                      <a:pt x="4549" y="0"/>
                      <a:pt x="3804" y="0"/>
                    </a:cubicBezTo>
                    <a:close/>
                  </a:path>
                </a:pathLst>
              </a:custGeom>
              <a:solidFill>
                <a:srgbClr val="980101"/>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6284275" y="3507350"/>
                <a:ext cx="95425" cy="105725"/>
              </a:xfrm>
              <a:custGeom>
                <a:avLst/>
                <a:gdLst/>
                <a:ahLst/>
                <a:cxnLst/>
                <a:rect l="l" t="t" r="r" b="b"/>
                <a:pathLst>
                  <a:path w="3817" h="4229" extrusionOk="0">
                    <a:moveTo>
                      <a:pt x="3383" y="0"/>
                    </a:moveTo>
                    <a:lnTo>
                      <a:pt x="1" y="4228"/>
                    </a:lnTo>
                    <a:lnTo>
                      <a:pt x="1" y="4228"/>
                    </a:lnTo>
                    <a:lnTo>
                      <a:pt x="3817" y="3795"/>
                    </a:lnTo>
                    <a:lnTo>
                      <a:pt x="3383" y="0"/>
                    </a:lnTo>
                    <a:close/>
                  </a:path>
                </a:pathLst>
              </a:custGeom>
              <a:solidFill>
                <a:srgbClr val="98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5905950" y="3219000"/>
                <a:ext cx="473750" cy="394075"/>
              </a:xfrm>
              <a:custGeom>
                <a:avLst/>
                <a:gdLst/>
                <a:ahLst/>
                <a:cxnLst/>
                <a:rect l="l" t="t" r="r" b="b"/>
                <a:pathLst>
                  <a:path w="18950" h="15763" fill="none" extrusionOk="0">
                    <a:moveTo>
                      <a:pt x="1" y="0"/>
                    </a:moveTo>
                    <a:lnTo>
                      <a:pt x="18950" y="15329"/>
                    </a:lnTo>
                    <a:lnTo>
                      <a:pt x="15134" y="15762"/>
                    </a:lnTo>
                    <a:lnTo>
                      <a:pt x="18516" y="11534"/>
                    </a:lnTo>
                    <a:lnTo>
                      <a:pt x="18950" y="15329"/>
                    </a:lnTo>
                  </a:path>
                </a:pathLst>
              </a:custGeom>
              <a:no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5403500" y="3682950"/>
                <a:ext cx="169675" cy="169675"/>
              </a:xfrm>
              <a:custGeom>
                <a:avLst/>
                <a:gdLst/>
                <a:ahLst/>
                <a:cxnLst/>
                <a:rect l="l" t="t" r="r" b="b"/>
                <a:pathLst>
                  <a:path w="6787" h="6787" extrusionOk="0">
                    <a:moveTo>
                      <a:pt x="3361" y="1"/>
                    </a:moveTo>
                    <a:cubicBezTo>
                      <a:pt x="1497" y="23"/>
                      <a:pt x="1" y="1540"/>
                      <a:pt x="1" y="3426"/>
                    </a:cubicBezTo>
                    <a:cubicBezTo>
                      <a:pt x="23" y="5291"/>
                      <a:pt x="1540" y="6787"/>
                      <a:pt x="3426" y="6787"/>
                    </a:cubicBezTo>
                    <a:cubicBezTo>
                      <a:pt x="5291" y="6765"/>
                      <a:pt x="6787" y="5248"/>
                      <a:pt x="6787" y="3361"/>
                    </a:cubicBezTo>
                    <a:cubicBezTo>
                      <a:pt x="6765" y="1497"/>
                      <a:pt x="5248" y="1"/>
                      <a:pt x="3361" y="1"/>
                    </a:cubicBezTo>
                    <a:close/>
                  </a:path>
                </a:pathLst>
              </a:custGeom>
              <a:solidFill>
                <a:srgbClr val="980101"/>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6147700" y="3700850"/>
                <a:ext cx="68325" cy="135525"/>
              </a:xfrm>
              <a:custGeom>
                <a:avLst/>
                <a:gdLst/>
                <a:ahLst/>
                <a:cxnLst/>
                <a:rect l="l" t="t" r="r" b="b"/>
                <a:pathLst>
                  <a:path w="2733" h="5421" extrusionOk="0">
                    <a:moveTo>
                      <a:pt x="0" y="0"/>
                    </a:moveTo>
                    <a:lnTo>
                      <a:pt x="44" y="5421"/>
                    </a:lnTo>
                    <a:lnTo>
                      <a:pt x="2732" y="2689"/>
                    </a:lnTo>
                    <a:lnTo>
                      <a:pt x="0" y="0"/>
                    </a:lnTo>
                    <a:close/>
                  </a:path>
                </a:pathLst>
              </a:custGeom>
              <a:solidFill>
                <a:srgbClr val="98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5606775" y="3700850"/>
                <a:ext cx="609250" cy="135525"/>
              </a:xfrm>
              <a:custGeom>
                <a:avLst/>
                <a:gdLst/>
                <a:ahLst/>
                <a:cxnLst/>
                <a:rect l="l" t="t" r="r" b="b"/>
                <a:pathLst>
                  <a:path w="24370" h="5421" fill="none" extrusionOk="0">
                    <a:moveTo>
                      <a:pt x="0" y="2710"/>
                    </a:moveTo>
                    <a:lnTo>
                      <a:pt x="24369" y="2689"/>
                    </a:lnTo>
                    <a:lnTo>
                      <a:pt x="21681" y="5421"/>
                    </a:lnTo>
                    <a:lnTo>
                      <a:pt x="21637" y="0"/>
                    </a:lnTo>
                    <a:lnTo>
                      <a:pt x="24369" y="2689"/>
                    </a:lnTo>
                  </a:path>
                </a:pathLst>
              </a:custGeom>
              <a:no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6172625" y="4397575"/>
                <a:ext cx="192450" cy="169425"/>
              </a:xfrm>
              <a:custGeom>
                <a:avLst/>
                <a:gdLst/>
                <a:ahLst/>
                <a:cxnLst/>
                <a:rect l="l" t="t" r="r" b="b"/>
                <a:pathLst>
                  <a:path w="7698" h="6777" extrusionOk="0">
                    <a:moveTo>
                      <a:pt x="3844" y="0"/>
                    </a:moveTo>
                    <a:cubicBezTo>
                      <a:pt x="2550" y="0"/>
                      <a:pt x="1319" y="745"/>
                      <a:pt x="759" y="2007"/>
                    </a:cubicBezTo>
                    <a:cubicBezTo>
                      <a:pt x="1" y="3720"/>
                      <a:pt x="759" y="5715"/>
                      <a:pt x="2472" y="6473"/>
                    </a:cubicBezTo>
                    <a:cubicBezTo>
                      <a:pt x="2924" y="6679"/>
                      <a:pt x="3396" y="6777"/>
                      <a:pt x="3860" y="6777"/>
                    </a:cubicBezTo>
                    <a:cubicBezTo>
                      <a:pt x="5152" y="6777"/>
                      <a:pt x="6380" y="6021"/>
                      <a:pt x="6938" y="4761"/>
                    </a:cubicBezTo>
                    <a:cubicBezTo>
                      <a:pt x="7697" y="3048"/>
                      <a:pt x="6938" y="1053"/>
                      <a:pt x="5226" y="294"/>
                    </a:cubicBezTo>
                    <a:cubicBezTo>
                      <a:pt x="4775" y="95"/>
                      <a:pt x="4306" y="0"/>
                      <a:pt x="3844" y="0"/>
                    </a:cubicBezTo>
                    <a:close/>
                  </a:path>
                </a:pathLst>
              </a:custGeom>
              <a:solidFill>
                <a:srgbClr val="980101"/>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6480500" y="3819550"/>
                <a:ext cx="123600" cy="89450"/>
              </a:xfrm>
              <a:custGeom>
                <a:avLst/>
                <a:gdLst/>
                <a:ahLst/>
                <a:cxnLst/>
                <a:rect l="l" t="t" r="r" b="b"/>
                <a:pathLst>
                  <a:path w="4944" h="3578" extrusionOk="0">
                    <a:moveTo>
                      <a:pt x="3578" y="0"/>
                    </a:moveTo>
                    <a:lnTo>
                      <a:pt x="0" y="1388"/>
                    </a:lnTo>
                    <a:lnTo>
                      <a:pt x="4943" y="3578"/>
                    </a:lnTo>
                    <a:lnTo>
                      <a:pt x="3578" y="0"/>
                    </a:lnTo>
                    <a:close/>
                  </a:path>
                </a:pathLst>
              </a:custGeom>
              <a:solidFill>
                <a:srgbClr val="98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6318425" y="3819550"/>
                <a:ext cx="285675" cy="555050"/>
              </a:xfrm>
              <a:custGeom>
                <a:avLst/>
                <a:gdLst/>
                <a:ahLst/>
                <a:cxnLst/>
                <a:rect l="l" t="t" r="r" b="b"/>
                <a:pathLst>
                  <a:path w="11427" h="22202" fill="none" extrusionOk="0">
                    <a:moveTo>
                      <a:pt x="1" y="22201"/>
                    </a:moveTo>
                    <a:lnTo>
                      <a:pt x="10061" y="0"/>
                    </a:lnTo>
                    <a:lnTo>
                      <a:pt x="11426" y="3578"/>
                    </a:lnTo>
                    <a:lnTo>
                      <a:pt x="6483" y="1388"/>
                    </a:lnTo>
                    <a:lnTo>
                      <a:pt x="10061" y="0"/>
                    </a:lnTo>
                  </a:path>
                </a:pathLst>
              </a:custGeom>
              <a:no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5745525" y="4411775"/>
                <a:ext cx="192975" cy="169525"/>
              </a:xfrm>
              <a:custGeom>
                <a:avLst/>
                <a:gdLst/>
                <a:ahLst/>
                <a:cxnLst/>
                <a:rect l="l" t="t" r="r" b="b"/>
                <a:pathLst>
                  <a:path w="7719" h="6781" extrusionOk="0">
                    <a:moveTo>
                      <a:pt x="3876" y="0"/>
                    </a:moveTo>
                    <a:cubicBezTo>
                      <a:pt x="2598" y="0"/>
                      <a:pt x="1372" y="726"/>
                      <a:pt x="803" y="1960"/>
                    </a:cubicBezTo>
                    <a:cubicBezTo>
                      <a:pt x="0" y="3651"/>
                      <a:pt x="737" y="5667"/>
                      <a:pt x="2429" y="6469"/>
                    </a:cubicBezTo>
                    <a:cubicBezTo>
                      <a:pt x="2892" y="6680"/>
                      <a:pt x="3378" y="6780"/>
                      <a:pt x="3856" y="6780"/>
                    </a:cubicBezTo>
                    <a:cubicBezTo>
                      <a:pt x="5143" y="6780"/>
                      <a:pt x="6369" y="6055"/>
                      <a:pt x="6938" y="4821"/>
                    </a:cubicBezTo>
                    <a:cubicBezTo>
                      <a:pt x="7719" y="3130"/>
                      <a:pt x="6981" y="1114"/>
                      <a:pt x="5290" y="312"/>
                    </a:cubicBezTo>
                    <a:cubicBezTo>
                      <a:pt x="4833" y="100"/>
                      <a:pt x="4351" y="0"/>
                      <a:pt x="3876" y="0"/>
                    </a:cubicBezTo>
                    <a:close/>
                  </a:path>
                </a:pathLst>
              </a:custGeom>
              <a:solidFill>
                <a:srgbClr val="980101"/>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5184525" y="4151800"/>
                <a:ext cx="90000" cy="123075"/>
              </a:xfrm>
              <a:custGeom>
                <a:avLst/>
                <a:gdLst/>
                <a:ahLst/>
                <a:cxnLst/>
                <a:rect l="l" t="t" r="r" b="b"/>
                <a:pathLst>
                  <a:path w="3600" h="4923" extrusionOk="0">
                    <a:moveTo>
                      <a:pt x="3600" y="1"/>
                    </a:moveTo>
                    <a:lnTo>
                      <a:pt x="1" y="1323"/>
                    </a:lnTo>
                    <a:lnTo>
                      <a:pt x="1302" y="4922"/>
                    </a:lnTo>
                    <a:lnTo>
                      <a:pt x="3600" y="1"/>
                    </a:lnTo>
                    <a:close/>
                  </a:path>
                </a:pathLst>
              </a:custGeom>
              <a:solidFill>
                <a:srgbClr val="98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5184525" y="4151800"/>
                <a:ext cx="550725" cy="293250"/>
              </a:xfrm>
              <a:custGeom>
                <a:avLst/>
                <a:gdLst/>
                <a:ahLst/>
                <a:cxnLst/>
                <a:rect l="l" t="t" r="r" b="b"/>
                <a:pathLst>
                  <a:path w="22029" h="11730" fill="none" extrusionOk="0">
                    <a:moveTo>
                      <a:pt x="22028" y="11730"/>
                    </a:moveTo>
                    <a:lnTo>
                      <a:pt x="1" y="1323"/>
                    </a:lnTo>
                    <a:lnTo>
                      <a:pt x="3600" y="1"/>
                    </a:lnTo>
                    <a:lnTo>
                      <a:pt x="1302" y="4922"/>
                    </a:lnTo>
                    <a:lnTo>
                      <a:pt x="1" y="1323"/>
                    </a:lnTo>
                  </a:path>
                </a:pathLst>
              </a:custGeom>
              <a:no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4876675" y="3533375"/>
                <a:ext cx="170225" cy="169675"/>
              </a:xfrm>
              <a:custGeom>
                <a:avLst/>
                <a:gdLst/>
                <a:ahLst/>
                <a:cxnLst/>
                <a:rect l="l" t="t" r="r" b="b"/>
                <a:pathLst>
                  <a:path w="6809" h="6787" extrusionOk="0">
                    <a:moveTo>
                      <a:pt x="3383" y="0"/>
                    </a:moveTo>
                    <a:cubicBezTo>
                      <a:pt x="1518" y="22"/>
                      <a:pt x="0" y="1539"/>
                      <a:pt x="22" y="3404"/>
                    </a:cubicBezTo>
                    <a:cubicBezTo>
                      <a:pt x="22" y="5290"/>
                      <a:pt x="1561" y="6786"/>
                      <a:pt x="3426" y="6786"/>
                    </a:cubicBezTo>
                    <a:cubicBezTo>
                      <a:pt x="5290" y="6764"/>
                      <a:pt x="6808" y="5247"/>
                      <a:pt x="6786" y="3361"/>
                    </a:cubicBezTo>
                    <a:cubicBezTo>
                      <a:pt x="6786" y="1496"/>
                      <a:pt x="5247" y="0"/>
                      <a:pt x="3383" y="0"/>
                    </a:cubicBezTo>
                    <a:close/>
                  </a:path>
                </a:pathLst>
              </a:custGeom>
              <a:solidFill>
                <a:srgbClr val="980101"/>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4892925" y="4277550"/>
                <a:ext cx="135525" cy="68325"/>
              </a:xfrm>
              <a:custGeom>
                <a:avLst/>
                <a:gdLst/>
                <a:ahLst/>
                <a:cxnLst/>
                <a:rect l="l" t="t" r="r" b="b"/>
                <a:pathLst>
                  <a:path w="5421" h="2733" extrusionOk="0">
                    <a:moveTo>
                      <a:pt x="5421" y="0"/>
                    </a:moveTo>
                    <a:lnTo>
                      <a:pt x="1" y="44"/>
                    </a:lnTo>
                    <a:lnTo>
                      <a:pt x="2733" y="2732"/>
                    </a:lnTo>
                    <a:lnTo>
                      <a:pt x="5421" y="0"/>
                    </a:lnTo>
                    <a:close/>
                  </a:path>
                </a:pathLst>
              </a:custGeom>
              <a:solidFill>
                <a:srgbClr val="98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4892925" y="3736625"/>
                <a:ext cx="135525" cy="609250"/>
              </a:xfrm>
              <a:custGeom>
                <a:avLst/>
                <a:gdLst/>
                <a:ahLst/>
                <a:cxnLst/>
                <a:rect l="l" t="t" r="r" b="b"/>
                <a:pathLst>
                  <a:path w="5421" h="24370" fill="none" extrusionOk="0">
                    <a:moveTo>
                      <a:pt x="2733" y="0"/>
                    </a:moveTo>
                    <a:lnTo>
                      <a:pt x="2733" y="24369"/>
                    </a:lnTo>
                    <a:lnTo>
                      <a:pt x="1" y="21681"/>
                    </a:lnTo>
                    <a:lnTo>
                      <a:pt x="5421" y="21637"/>
                    </a:lnTo>
                    <a:lnTo>
                      <a:pt x="2733" y="24369"/>
                    </a:lnTo>
                  </a:path>
                </a:pathLst>
              </a:custGeom>
              <a:noFill/>
              <a:ln w="650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p:nvPr/>
            </p:nvSpPr>
            <p:spPr>
              <a:xfrm>
                <a:off x="5207300" y="3447250"/>
                <a:ext cx="191900" cy="169550"/>
              </a:xfrm>
              <a:custGeom>
                <a:avLst/>
                <a:gdLst/>
                <a:ahLst/>
                <a:cxnLst/>
                <a:rect l="l" t="t" r="r" b="b"/>
                <a:pathLst>
                  <a:path w="7676" h="6782" extrusionOk="0">
                    <a:moveTo>
                      <a:pt x="3832" y="1"/>
                    </a:moveTo>
                    <a:cubicBezTo>
                      <a:pt x="2785" y="1"/>
                      <a:pt x="1753" y="490"/>
                      <a:pt x="1085" y="1407"/>
                    </a:cubicBezTo>
                    <a:cubicBezTo>
                      <a:pt x="1" y="2925"/>
                      <a:pt x="347" y="5049"/>
                      <a:pt x="1865" y="6134"/>
                    </a:cubicBezTo>
                    <a:cubicBezTo>
                      <a:pt x="2466" y="6571"/>
                      <a:pt x="3158" y="6781"/>
                      <a:pt x="3844" y="6781"/>
                    </a:cubicBezTo>
                    <a:cubicBezTo>
                      <a:pt x="4891" y="6781"/>
                      <a:pt x="5923" y="6292"/>
                      <a:pt x="6591" y="5375"/>
                    </a:cubicBezTo>
                    <a:cubicBezTo>
                      <a:pt x="7675" y="3857"/>
                      <a:pt x="7329" y="1732"/>
                      <a:pt x="5811" y="648"/>
                    </a:cubicBezTo>
                    <a:cubicBezTo>
                      <a:pt x="5210" y="211"/>
                      <a:pt x="4518" y="1"/>
                      <a:pt x="3832" y="1"/>
                    </a:cubicBezTo>
                    <a:close/>
                  </a:path>
                </a:pathLst>
              </a:custGeom>
              <a:solidFill>
                <a:srgbClr val="980101"/>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4715700" y="3086750"/>
                <a:ext cx="94875" cy="110050"/>
              </a:xfrm>
              <a:custGeom>
                <a:avLst/>
                <a:gdLst/>
                <a:ahLst/>
                <a:cxnLst/>
                <a:rect l="l" t="t" r="r" b="b"/>
                <a:pathLst>
                  <a:path w="3795" h="4402" extrusionOk="0">
                    <a:moveTo>
                      <a:pt x="3794" y="0"/>
                    </a:moveTo>
                    <a:lnTo>
                      <a:pt x="0" y="629"/>
                    </a:lnTo>
                    <a:lnTo>
                      <a:pt x="629" y="4402"/>
                    </a:lnTo>
                    <a:lnTo>
                      <a:pt x="3794" y="0"/>
                    </a:lnTo>
                    <a:close/>
                  </a:path>
                </a:pathLst>
              </a:custGeom>
              <a:solidFill>
                <a:srgbClr val="98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4715700" y="3086750"/>
                <a:ext cx="492175" cy="374550"/>
              </a:xfrm>
              <a:custGeom>
                <a:avLst/>
                <a:gdLst/>
                <a:ahLst/>
                <a:cxnLst/>
                <a:rect l="l" t="t" r="r" b="b"/>
                <a:pathLst>
                  <a:path w="19687" h="14982" fill="none" extrusionOk="0">
                    <a:moveTo>
                      <a:pt x="19686" y="14982"/>
                    </a:moveTo>
                    <a:lnTo>
                      <a:pt x="0" y="629"/>
                    </a:lnTo>
                    <a:lnTo>
                      <a:pt x="3794" y="0"/>
                    </a:lnTo>
                    <a:lnTo>
                      <a:pt x="629" y="4402"/>
                    </a:lnTo>
                    <a:lnTo>
                      <a:pt x="0" y="629"/>
                    </a:lnTo>
                  </a:path>
                </a:pathLst>
              </a:custGeom>
              <a:no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5995925" y="3994200"/>
                <a:ext cx="193000" cy="169450"/>
              </a:xfrm>
              <a:custGeom>
                <a:avLst/>
                <a:gdLst/>
                <a:ahLst/>
                <a:cxnLst/>
                <a:rect l="l" t="t" r="r" b="b"/>
                <a:pathLst>
                  <a:path w="7720" h="6778" extrusionOk="0">
                    <a:moveTo>
                      <a:pt x="3860" y="0"/>
                    </a:moveTo>
                    <a:cubicBezTo>
                      <a:pt x="3204" y="0"/>
                      <a:pt x="2540" y="189"/>
                      <a:pt x="1952" y="581"/>
                    </a:cubicBezTo>
                    <a:cubicBezTo>
                      <a:pt x="413" y="1643"/>
                      <a:pt x="1" y="3746"/>
                      <a:pt x="1041" y="5286"/>
                    </a:cubicBezTo>
                    <a:cubicBezTo>
                      <a:pt x="1704" y="6259"/>
                      <a:pt x="2771" y="6777"/>
                      <a:pt x="3853" y="6777"/>
                    </a:cubicBezTo>
                    <a:cubicBezTo>
                      <a:pt x="4507" y="6777"/>
                      <a:pt x="5167" y="6588"/>
                      <a:pt x="5746" y="6196"/>
                    </a:cubicBezTo>
                    <a:cubicBezTo>
                      <a:pt x="7307" y="5134"/>
                      <a:pt x="7719" y="3031"/>
                      <a:pt x="6657" y="1492"/>
                    </a:cubicBezTo>
                    <a:cubicBezTo>
                      <a:pt x="6008" y="518"/>
                      <a:pt x="4946" y="0"/>
                      <a:pt x="3860" y="0"/>
                    </a:cubicBezTo>
                    <a:close/>
                  </a:path>
                </a:pathLst>
              </a:custGeom>
              <a:solidFill>
                <a:srgbClr val="980101"/>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5486975" y="4388675"/>
                <a:ext cx="93800" cy="112200"/>
              </a:xfrm>
              <a:custGeom>
                <a:avLst/>
                <a:gdLst/>
                <a:ahLst/>
                <a:cxnLst/>
                <a:rect l="l" t="t" r="r" b="b"/>
                <a:pathLst>
                  <a:path w="3752" h="4488" extrusionOk="0">
                    <a:moveTo>
                      <a:pt x="716" y="0"/>
                    </a:moveTo>
                    <a:lnTo>
                      <a:pt x="1" y="3772"/>
                    </a:lnTo>
                    <a:lnTo>
                      <a:pt x="3751" y="4488"/>
                    </a:lnTo>
                    <a:lnTo>
                      <a:pt x="716" y="0"/>
                    </a:lnTo>
                    <a:close/>
                  </a:path>
                </a:pathLst>
              </a:custGeom>
              <a:solidFill>
                <a:srgbClr val="98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5486975" y="4144225"/>
                <a:ext cx="506275" cy="356650"/>
              </a:xfrm>
              <a:custGeom>
                <a:avLst/>
                <a:gdLst/>
                <a:ahLst/>
                <a:cxnLst/>
                <a:rect l="l" t="t" r="r" b="b"/>
                <a:pathLst>
                  <a:path w="20251" h="14266" fill="none" extrusionOk="0">
                    <a:moveTo>
                      <a:pt x="20250" y="0"/>
                    </a:moveTo>
                    <a:lnTo>
                      <a:pt x="1" y="13550"/>
                    </a:lnTo>
                    <a:lnTo>
                      <a:pt x="716" y="9778"/>
                    </a:lnTo>
                    <a:lnTo>
                      <a:pt x="3751" y="14266"/>
                    </a:lnTo>
                    <a:lnTo>
                      <a:pt x="1" y="13550"/>
                    </a:lnTo>
                  </a:path>
                </a:pathLst>
              </a:custGeom>
              <a:noFill/>
              <a:ln w="650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4976400" y="3802450"/>
                <a:ext cx="192975" cy="169425"/>
              </a:xfrm>
              <a:custGeom>
                <a:avLst/>
                <a:gdLst/>
                <a:ahLst/>
                <a:cxnLst/>
                <a:rect l="l" t="t" r="r" b="b"/>
                <a:pathLst>
                  <a:path w="7719" h="6777" extrusionOk="0">
                    <a:moveTo>
                      <a:pt x="3854" y="0"/>
                    </a:moveTo>
                    <a:cubicBezTo>
                      <a:pt x="3392" y="0"/>
                      <a:pt x="2922" y="95"/>
                      <a:pt x="2472" y="294"/>
                    </a:cubicBezTo>
                    <a:cubicBezTo>
                      <a:pt x="759" y="1075"/>
                      <a:pt x="1" y="3069"/>
                      <a:pt x="759" y="4782"/>
                    </a:cubicBezTo>
                    <a:cubicBezTo>
                      <a:pt x="1333" y="6026"/>
                      <a:pt x="2564" y="6777"/>
                      <a:pt x="3856" y="6777"/>
                    </a:cubicBezTo>
                    <a:cubicBezTo>
                      <a:pt x="4321" y="6777"/>
                      <a:pt x="4794" y="6680"/>
                      <a:pt x="5247" y="6473"/>
                    </a:cubicBezTo>
                    <a:cubicBezTo>
                      <a:pt x="6960" y="5714"/>
                      <a:pt x="7719" y="3698"/>
                      <a:pt x="6960" y="2007"/>
                    </a:cubicBezTo>
                    <a:cubicBezTo>
                      <a:pt x="6385" y="744"/>
                      <a:pt x="5150" y="0"/>
                      <a:pt x="3854" y="0"/>
                    </a:cubicBezTo>
                    <a:close/>
                  </a:path>
                </a:pathLst>
              </a:custGeom>
              <a:solidFill>
                <a:srgbClr val="980101"/>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4406750" y="4091100"/>
                <a:ext cx="89450" cy="123600"/>
              </a:xfrm>
              <a:custGeom>
                <a:avLst/>
                <a:gdLst/>
                <a:ahLst/>
                <a:cxnLst/>
                <a:rect l="l" t="t" r="r" b="b"/>
                <a:pathLst>
                  <a:path w="3578" h="4944" extrusionOk="0">
                    <a:moveTo>
                      <a:pt x="1366" y="0"/>
                    </a:moveTo>
                    <a:lnTo>
                      <a:pt x="0" y="3578"/>
                    </a:lnTo>
                    <a:lnTo>
                      <a:pt x="3578" y="4944"/>
                    </a:lnTo>
                    <a:lnTo>
                      <a:pt x="3578" y="4944"/>
                    </a:lnTo>
                    <a:lnTo>
                      <a:pt x="1366" y="0"/>
                    </a:lnTo>
                    <a:close/>
                  </a:path>
                </a:pathLst>
              </a:custGeom>
              <a:solidFill>
                <a:srgbClr val="98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4406750" y="3934450"/>
                <a:ext cx="557200" cy="280250"/>
              </a:xfrm>
              <a:custGeom>
                <a:avLst/>
                <a:gdLst/>
                <a:ahLst/>
                <a:cxnLst/>
                <a:rect l="l" t="t" r="r" b="b"/>
                <a:pathLst>
                  <a:path w="22288" h="11210" fill="none" extrusionOk="0">
                    <a:moveTo>
                      <a:pt x="22288" y="1"/>
                    </a:moveTo>
                    <a:lnTo>
                      <a:pt x="0" y="9844"/>
                    </a:lnTo>
                    <a:lnTo>
                      <a:pt x="1366" y="6266"/>
                    </a:lnTo>
                    <a:lnTo>
                      <a:pt x="3578" y="11210"/>
                    </a:lnTo>
                    <a:lnTo>
                      <a:pt x="0" y="9844"/>
                    </a:lnTo>
                  </a:path>
                </a:pathLst>
              </a:custGeom>
              <a:no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5512450" y="3497650"/>
                <a:ext cx="192450" cy="169550"/>
              </a:xfrm>
              <a:custGeom>
                <a:avLst/>
                <a:gdLst/>
                <a:ahLst/>
                <a:cxnLst/>
                <a:rect l="l" t="t" r="r" b="b"/>
                <a:pathLst>
                  <a:path w="7698" h="6782" extrusionOk="0">
                    <a:moveTo>
                      <a:pt x="3848" y="1"/>
                    </a:moveTo>
                    <a:cubicBezTo>
                      <a:pt x="2796" y="1"/>
                      <a:pt x="1761" y="490"/>
                      <a:pt x="1106" y="1407"/>
                    </a:cubicBezTo>
                    <a:cubicBezTo>
                      <a:pt x="1" y="2925"/>
                      <a:pt x="348" y="5050"/>
                      <a:pt x="1865" y="6134"/>
                    </a:cubicBezTo>
                    <a:cubicBezTo>
                      <a:pt x="2466" y="6571"/>
                      <a:pt x="3162" y="6782"/>
                      <a:pt x="3850" y="6782"/>
                    </a:cubicBezTo>
                    <a:cubicBezTo>
                      <a:pt x="4902" y="6782"/>
                      <a:pt x="5937" y="6292"/>
                      <a:pt x="6592" y="5375"/>
                    </a:cubicBezTo>
                    <a:cubicBezTo>
                      <a:pt x="7697" y="3857"/>
                      <a:pt x="7350" y="1733"/>
                      <a:pt x="5833" y="649"/>
                    </a:cubicBezTo>
                    <a:cubicBezTo>
                      <a:pt x="5232" y="211"/>
                      <a:pt x="4536" y="1"/>
                      <a:pt x="3848" y="1"/>
                    </a:cubicBezTo>
                    <a:close/>
                  </a:path>
                </a:pathLst>
              </a:custGeom>
              <a:solidFill>
                <a:srgbClr val="980101"/>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5021400" y="3137150"/>
                <a:ext cx="94325" cy="110050"/>
              </a:xfrm>
              <a:custGeom>
                <a:avLst/>
                <a:gdLst/>
                <a:ahLst/>
                <a:cxnLst/>
                <a:rect l="l" t="t" r="r" b="b"/>
                <a:pathLst>
                  <a:path w="3773" h="4402" extrusionOk="0">
                    <a:moveTo>
                      <a:pt x="3773" y="1"/>
                    </a:moveTo>
                    <a:lnTo>
                      <a:pt x="0" y="629"/>
                    </a:lnTo>
                    <a:lnTo>
                      <a:pt x="607" y="4402"/>
                    </a:lnTo>
                    <a:lnTo>
                      <a:pt x="3773" y="1"/>
                    </a:lnTo>
                    <a:close/>
                  </a:path>
                </a:pathLst>
              </a:custGeom>
              <a:solidFill>
                <a:srgbClr val="98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5021400" y="3137150"/>
                <a:ext cx="492175" cy="374550"/>
              </a:xfrm>
              <a:custGeom>
                <a:avLst/>
                <a:gdLst/>
                <a:ahLst/>
                <a:cxnLst/>
                <a:rect l="l" t="t" r="r" b="b"/>
                <a:pathLst>
                  <a:path w="19687" h="14982" fill="none" extrusionOk="0">
                    <a:moveTo>
                      <a:pt x="19686" y="14982"/>
                    </a:moveTo>
                    <a:lnTo>
                      <a:pt x="0" y="629"/>
                    </a:lnTo>
                    <a:lnTo>
                      <a:pt x="3773" y="1"/>
                    </a:lnTo>
                    <a:lnTo>
                      <a:pt x="607" y="4402"/>
                    </a:lnTo>
                    <a:lnTo>
                      <a:pt x="0" y="629"/>
                    </a:lnTo>
                  </a:path>
                </a:pathLst>
              </a:custGeom>
              <a:no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5135225" y="3964025"/>
                <a:ext cx="190250" cy="169600"/>
              </a:xfrm>
              <a:custGeom>
                <a:avLst/>
                <a:gdLst/>
                <a:ahLst/>
                <a:cxnLst/>
                <a:rect l="l" t="t" r="r" b="b"/>
                <a:pathLst>
                  <a:path w="7610" h="6784" extrusionOk="0">
                    <a:moveTo>
                      <a:pt x="3793" y="1"/>
                    </a:moveTo>
                    <a:cubicBezTo>
                      <a:pt x="2390" y="1"/>
                      <a:pt x="1073" y="894"/>
                      <a:pt x="607" y="2308"/>
                    </a:cubicBezTo>
                    <a:cubicBezTo>
                      <a:pt x="0" y="4086"/>
                      <a:pt x="954" y="6016"/>
                      <a:pt x="2732" y="6601"/>
                    </a:cubicBezTo>
                    <a:cubicBezTo>
                      <a:pt x="3095" y="6725"/>
                      <a:pt x="3464" y="6784"/>
                      <a:pt x="3825" y="6784"/>
                    </a:cubicBezTo>
                    <a:cubicBezTo>
                      <a:pt x="5235" y="6784"/>
                      <a:pt x="6541" y="5891"/>
                      <a:pt x="7025" y="4476"/>
                    </a:cubicBezTo>
                    <a:cubicBezTo>
                      <a:pt x="7610" y="2699"/>
                      <a:pt x="6656" y="769"/>
                      <a:pt x="4878" y="184"/>
                    </a:cubicBezTo>
                    <a:cubicBezTo>
                      <a:pt x="4519" y="60"/>
                      <a:pt x="4153" y="1"/>
                      <a:pt x="3793" y="1"/>
                    </a:cubicBezTo>
                    <a:close/>
                  </a:path>
                </a:pathLst>
              </a:custGeom>
              <a:solidFill>
                <a:srgbClr val="980101"/>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4542250" y="3769150"/>
                <a:ext cx="85650" cy="128475"/>
              </a:xfrm>
              <a:custGeom>
                <a:avLst/>
                <a:gdLst/>
                <a:ahLst/>
                <a:cxnLst/>
                <a:rect l="l" t="t" r="r" b="b"/>
                <a:pathLst>
                  <a:path w="3426" h="5139" extrusionOk="0">
                    <a:moveTo>
                      <a:pt x="3426" y="0"/>
                    </a:moveTo>
                    <a:lnTo>
                      <a:pt x="0" y="1713"/>
                    </a:lnTo>
                    <a:lnTo>
                      <a:pt x="0" y="1713"/>
                    </a:lnTo>
                    <a:lnTo>
                      <a:pt x="0" y="1713"/>
                    </a:lnTo>
                    <a:lnTo>
                      <a:pt x="1713" y="5138"/>
                    </a:lnTo>
                    <a:lnTo>
                      <a:pt x="3426" y="0"/>
                    </a:lnTo>
                    <a:close/>
                  </a:path>
                </a:pathLst>
              </a:custGeom>
              <a:solidFill>
                <a:srgbClr val="98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4542250" y="3769150"/>
                <a:ext cx="576175" cy="240675"/>
              </a:xfrm>
              <a:custGeom>
                <a:avLst/>
                <a:gdLst/>
                <a:ahLst/>
                <a:cxnLst/>
                <a:rect l="l" t="t" r="r" b="b"/>
                <a:pathLst>
                  <a:path w="23047" h="9627" fill="none" extrusionOk="0">
                    <a:moveTo>
                      <a:pt x="23047" y="9626"/>
                    </a:moveTo>
                    <a:lnTo>
                      <a:pt x="0" y="1713"/>
                    </a:lnTo>
                    <a:lnTo>
                      <a:pt x="3426" y="0"/>
                    </a:lnTo>
                    <a:lnTo>
                      <a:pt x="1713" y="5138"/>
                    </a:lnTo>
                    <a:lnTo>
                      <a:pt x="0" y="1713"/>
                    </a:lnTo>
                  </a:path>
                </a:pathLst>
              </a:custGeom>
              <a:no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19"/>
            <p:cNvGrpSpPr/>
            <p:nvPr/>
          </p:nvGrpSpPr>
          <p:grpSpPr>
            <a:xfrm>
              <a:off x="2621121" y="3173737"/>
              <a:ext cx="1359796" cy="1528293"/>
              <a:chOff x="2704500" y="3014577"/>
              <a:chExt cx="1494281" cy="1691900"/>
            </a:xfrm>
          </p:grpSpPr>
          <p:sp>
            <p:nvSpPr>
              <p:cNvPr id="301" name="Google Shape;301;p19"/>
              <p:cNvSpPr/>
              <p:nvPr/>
            </p:nvSpPr>
            <p:spPr>
              <a:xfrm>
                <a:off x="4198766" y="3120489"/>
                <a:ext cx="16" cy="422979"/>
              </a:xfrm>
              <a:custGeom>
                <a:avLst/>
                <a:gdLst/>
                <a:ahLst/>
                <a:cxnLst/>
                <a:rect l="l" t="t" r="r" b="b"/>
                <a:pathLst>
                  <a:path w="1" h="27101" fill="none" extrusionOk="0">
                    <a:moveTo>
                      <a:pt x="1" y="0"/>
                    </a:moveTo>
                    <a:lnTo>
                      <a:pt x="1" y="27101"/>
                    </a:lnTo>
                  </a:path>
                </a:pathLst>
              </a:custGeom>
              <a:noFill/>
              <a:ln w="7050" cap="flat" cmpd="sng">
                <a:solidFill>
                  <a:schemeClr val="dk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2704846" y="3120489"/>
                <a:ext cx="16" cy="422979"/>
              </a:xfrm>
              <a:custGeom>
                <a:avLst/>
                <a:gdLst/>
                <a:ahLst/>
                <a:cxnLst/>
                <a:rect l="l" t="t" r="r" b="b"/>
                <a:pathLst>
                  <a:path w="1" h="27101" fill="none" extrusionOk="0">
                    <a:moveTo>
                      <a:pt x="0" y="0"/>
                    </a:moveTo>
                    <a:lnTo>
                      <a:pt x="0" y="27101"/>
                    </a:lnTo>
                  </a:path>
                </a:pathLst>
              </a:custGeom>
              <a:noFill/>
              <a:ln w="7050" cap="flat" cmpd="sng">
                <a:solidFill>
                  <a:schemeClr val="dk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2704846" y="3543453"/>
                <a:ext cx="1493935" cy="1163024"/>
              </a:xfrm>
              <a:custGeom>
                <a:avLst/>
                <a:gdLst/>
                <a:ahLst/>
                <a:cxnLst/>
                <a:rect l="l" t="t" r="r" b="b"/>
                <a:pathLst>
                  <a:path w="94853" h="74517" extrusionOk="0">
                    <a:moveTo>
                      <a:pt x="0" y="1"/>
                    </a:moveTo>
                    <a:lnTo>
                      <a:pt x="0" y="67753"/>
                    </a:lnTo>
                    <a:cubicBezTo>
                      <a:pt x="0" y="73043"/>
                      <a:pt x="23090" y="74517"/>
                      <a:pt x="47416" y="74517"/>
                    </a:cubicBezTo>
                    <a:cubicBezTo>
                      <a:pt x="71741" y="74517"/>
                      <a:pt x="94853" y="73043"/>
                      <a:pt x="94853" y="67753"/>
                    </a:cubicBezTo>
                    <a:lnTo>
                      <a:pt x="94853" y="1"/>
                    </a:lnTo>
                    <a:cubicBezTo>
                      <a:pt x="94853" y="5291"/>
                      <a:pt x="71741" y="6765"/>
                      <a:pt x="47416" y="6765"/>
                    </a:cubicBezTo>
                    <a:cubicBezTo>
                      <a:pt x="23090" y="6765"/>
                      <a:pt x="0" y="5291"/>
                      <a:pt x="0" y="1"/>
                    </a:cubicBezTo>
                    <a:close/>
                  </a:path>
                </a:pathLst>
              </a:custGeom>
              <a:solidFill>
                <a:srgbClr val="9FC5E8"/>
              </a:solidFill>
              <a:ln w="7050" cap="flat" cmpd="sng">
                <a:solidFill>
                  <a:schemeClr val="dk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2704846" y="3437540"/>
                <a:ext cx="1493935" cy="211513"/>
              </a:xfrm>
              <a:custGeom>
                <a:avLst/>
                <a:gdLst/>
                <a:ahLst/>
                <a:cxnLst/>
                <a:rect l="l" t="t" r="r" b="b"/>
                <a:pathLst>
                  <a:path w="94853" h="13552" extrusionOk="0">
                    <a:moveTo>
                      <a:pt x="47416" y="1"/>
                    </a:moveTo>
                    <a:cubicBezTo>
                      <a:pt x="23090" y="1"/>
                      <a:pt x="0" y="1497"/>
                      <a:pt x="0" y="6787"/>
                    </a:cubicBezTo>
                    <a:cubicBezTo>
                      <a:pt x="0" y="12077"/>
                      <a:pt x="23090" y="13551"/>
                      <a:pt x="47416" y="13551"/>
                    </a:cubicBezTo>
                    <a:cubicBezTo>
                      <a:pt x="71741" y="13551"/>
                      <a:pt x="94853" y="12077"/>
                      <a:pt x="94853" y="6787"/>
                    </a:cubicBezTo>
                    <a:cubicBezTo>
                      <a:pt x="94853" y="1497"/>
                      <a:pt x="71741" y="1"/>
                      <a:pt x="47416" y="1"/>
                    </a:cubicBezTo>
                    <a:close/>
                  </a:path>
                </a:pathLst>
              </a:custGeom>
              <a:solidFill>
                <a:srgbClr val="666666"/>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3238220" y="3289675"/>
                <a:ext cx="213428" cy="253794"/>
              </a:xfrm>
              <a:custGeom>
                <a:avLst/>
                <a:gdLst/>
                <a:ahLst/>
                <a:cxnLst/>
                <a:rect l="l" t="t" r="r" b="b"/>
                <a:pathLst>
                  <a:path w="13551" h="16261" extrusionOk="0">
                    <a:moveTo>
                      <a:pt x="0" y="1"/>
                    </a:moveTo>
                    <a:lnTo>
                      <a:pt x="0" y="12857"/>
                    </a:lnTo>
                    <a:cubicBezTo>
                      <a:pt x="0" y="14895"/>
                      <a:pt x="3296" y="16261"/>
                      <a:pt x="6786" y="16261"/>
                    </a:cubicBezTo>
                    <a:cubicBezTo>
                      <a:pt x="10255" y="16261"/>
                      <a:pt x="13551" y="14895"/>
                      <a:pt x="13551" y="12857"/>
                    </a:cubicBezTo>
                    <a:lnTo>
                      <a:pt x="13551" y="1"/>
                    </a:lnTo>
                    <a:close/>
                  </a:path>
                </a:pathLst>
              </a:custGeom>
              <a:solidFill>
                <a:srgbClr val="816647"/>
              </a:solidFill>
              <a:ln w="43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3238220" y="3226059"/>
                <a:ext cx="213428" cy="105928"/>
              </a:xfrm>
              <a:custGeom>
                <a:avLst/>
                <a:gdLst/>
                <a:ahLst/>
                <a:cxnLst/>
                <a:rect l="l" t="t" r="r" b="b"/>
                <a:pathLst>
                  <a:path w="13551" h="6787" extrusionOk="0">
                    <a:moveTo>
                      <a:pt x="6786" y="1"/>
                    </a:moveTo>
                    <a:cubicBezTo>
                      <a:pt x="3296" y="1"/>
                      <a:pt x="0" y="738"/>
                      <a:pt x="0" y="3383"/>
                    </a:cubicBezTo>
                    <a:cubicBezTo>
                      <a:pt x="0" y="6028"/>
                      <a:pt x="3296" y="6787"/>
                      <a:pt x="6786" y="6787"/>
                    </a:cubicBezTo>
                    <a:cubicBezTo>
                      <a:pt x="10255" y="6787"/>
                      <a:pt x="13551" y="6028"/>
                      <a:pt x="13551" y="3383"/>
                    </a:cubicBezTo>
                    <a:cubicBezTo>
                      <a:pt x="13551" y="738"/>
                      <a:pt x="10255" y="1"/>
                      <a:pt x="6786" y="1"/>
                    </a:cubicBezTo>
                    <a:close/>
                  </a:path>
                </a:pathLst>
              </a:custGeom>
              <a:solidFill>
                <a:srgbClr val="666666"/>
              </a:solidFill>
              <a:ln w="43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3195538" y="3205082"/>
                <a:ext cx="298793" cy="126905"/>
              </a:xfrm>
              <a:custGeom>
                <a:avLst/>
                <a:gdLst/>
                <a:ahLst/>
                <a:cxnLst/>
                <a:rect l="l" t="t" r="r" b="b"/>
                <a:pathLst>
                  <a:path w="18971" h="8131" extrusionOk="0">
                    <a:moveTo>
                      <a:pt x="6786" y="0"/>
                    </a:moveTo>
                    <a:cubicBezTo>
                      <a:pt x="6114" y="1084"/>
                      <a:pt x="5377" y="2125"/>
                      <a:pt x="4076" y="2711"/>
                    </a:cubicBezTo>
                    <a:cubicBezTo>
                      <a:pt x="0" y="6765"/>
                      <a:pt x="5421" y="8131"/>
                      <a:pt x="9496" y="8131"/>
                    </a:cubicBezTo>
                    <a:cubicBezTo>
                      <a:pt x="12207" y="8131"/>
                      <a:pt x="18971" y="6765"/>
                      <a:pt x="14917" y="2711"/>
                    </a:cubicBezTo>
                    <a:cubicBezTo>
                      <a:pt x="13529" y="2082"/>
                      <a:pt x="12402" y="1323"/>
                      <a:pt x="12207" y="0"/>
                    </a:cubicBezTo>
                    <a:close/>
                  </a:path>
                </a:pathLst>
              </a:custGeom>
              <a:solidFill>
                <a:srgbClr val="816647"/>
              </a:solid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3291487" y="3183762"/>
                <a:ext cx="106895" cy="52800"/>
              </a:xfrm>
              <a:custGeom>
                <a:avLst/>
                <a:gdLst/>
                <a:ahLst/>
                <a:cxnLst/>
                <a:rect l="l" t="t" r="r" b="b"/>
                <a:pathLst>
                  <a:path w="6787" h="3383" extrusionOk="0">
                    <a:moveTo>
                      <a:pt x="3404" y="1"/>
                    </a:moveTo>
                    <a:cubicBezTo>
                      <a:pt x="1648" y="1"/>
                      <a:pt x="1" y="369"/>
                      <a:pt x="1" y="1692"/>
                    </a:cubicBezTo>
                    <a:cubicBezTo>
                      <a:pt x="1" y="3014"/>
                      <a:pt x="1648" y="3383"/>
                      <a:pt x="3404" y="3383"/>
                    </a:cubicBezTo>
                    <a:cubicBezTo>
                      <a:pt x="5139" y="3383"/>
                      <a:pt x="6787" y="3014"/>
                      <a:pt x="6787" y="1692"/>
                    </a:cubicBezTo>
                    <a:cubicBezTo>
                      <a:pt x="6787" y="369"/>
                      <a:pt x="5139" y="1"/>
                      <a:pt x="3404" y="1"/>
                    </a:cubicBezTo>
                    <a:close/>
                  </a:path>
                </a:pathLst>
              </a:custGeom>
              <a:solidFill>
                <a:srgbClr val="816647"/>
              </a:solidFill>
              <a:ln w="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3932087" y="4072001"/>
                <a:ext cx="106895" cy="105928"/>
              </a:xfrm>
              <a:custGeom>
                <a:avLst/>
                <a:gdLst/>
                <a:ahLst/>
                <a:cxnLst/>
                <a:rect l="l" t="t" r="r" b="b"/>
                <a:pathLst>
                  <a:path w="6787" h="6787" extrusionOk="0">
                    <a:moveTo>
                      <a:pt x="3361" y="1"/>
                    </a:moveTo>
                    <a:cubicBezTo>
                      <a:pt x="1496" y="23"/>
                      <a:pt x="0" y="1540"/>
                      <a:pt x="0" y="3426"/>
                    </a:cubicBezTo>
                    <a:cubicBezTo>
                      <a:pt x="22" y="5291"/>
                      <a:pt x="1540" y="6787"/>
                      <a:pt x="3426" y="6787"/>
                    </a:cubicBezTo>
                    <a:cubicBezTo>
                      <a:pt x="5290" y="6765"/>
                      <a:pt x="6786" y="5248"/>
                      <a:pt x="6786" y="3361"/>
                    </a:cubicBezTo>
                    <a:cubicBezTo>
                      <a:pt x="6765" y="1497"/>
                      <a:pt x="5247" y="1"/>
                      <a:pt x="3361" y="1"/>
                    </a:cubicBezTo>
                    <a:close/>
                  </a:path>
                </a:pathLst>
              </a:custGeom>
              <a:solidFill>
                <a:srgbClr val="013397"/>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4102470" y="4083176"/>
                <a:ext cx="42714" cy="84608"/>
              </a:xfrm>
              <a:custGeom>
                <a:avLst/>
                <a:gdLst/>
                <a:ahLst/>
                <a:cxnLst/>
                <a:rect l="l" t="t" r="r" b="b"/>
                <a:pathLst>
                  <a:path w="2712" h="5421" extrusionOk="0">
                    <a:moveTo>
                      <a:pt x="1" y="0"/>
                    </a:moveTo>
                    <a:lnTo>
                      <a:pt x="23" y="5421"/>
                    </a:lnTo>
                    <a:lnTo>
                      <a:pt x="2711" y="2689"/>
                    </a:lnTo>
                    <a:lnTo>
                      <a:pt x="1" y="0"/>
                    </a:lnTo>
                    <a:close/>
                  </a:path>
                </a:pathLst>
              </a:custGeom>
              <a:solidFill>
                <a:srgbClr val="016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4060134" y="4083176"/>
                <a:ext cx="85050" cy="84608"/>
              </a:xfrm>
              <a:custGeom>
                <a:avLst/>
                <a:gdLst/>
                <a:ahLst/>
                <a:cxnLst/>
                <a:rect l="l" t="t" r="r" b="b"/>
                <a:pathLst>
                  <a:path w="5400" h="5421" fill="none" extrusionOk="0">
                    <a:moveTo>
                      <a:pt x="1" y="2710"/>
                    </a:moveTo>
                    <a:lnTo>
                      <a:pt x="5399" y="2689"/>
                    </a:lnTo>
                    <a:lnTo>
                      <a:pt x="2711" y="5421"/>
                    </a:lnTo>
                    <a:lnTo>
                      <a:pt x="2689" y="0"/>
                    </a:lnTo>
                    <a:lnTo>
                      <a:pt x="5399" y="2689"/>
                    </a:lnTo>
                  </a:path>
                </a:pathLst>
              </a:custGeom>
              <a:no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3562277" y="3804863"/>
                <a:ext cx="116456" cy="105585"/>
              </a:xfrm>
              <a:custGeom>
                <a:avLst/>
                <a:gdLst/>
                <a:ahLst/>
                <a:cxnLst/>
                <a:rect l="l" t="t" r="r" b="b"/>
                <a:pathLst>
                  <a:path w="7394" h="6765" extrusionOk="0">
                    <a:moveTo>
                      <a:pt x="3687" y="0"/>
                    </a:moveTo>
                    <a:cubicBezTo>
                      <a:pt x="2131" y="0"/>
                      <a:pt x="729" y="1077"/>
                      <a:pt x="391" y="2678"/>
                    </a:cubicBezTo>
                    <a:cubicBezTo>
                      <a:pt x="0" y="4499"/>
                      <a:pt x="1149" y="6298"/>
                      <a:pt x="2992" y="6689"/>
                    </a:cubicBezTo>
                    <a:cubicBezTo>
                      <a:pt x="3232" y="6740"/>
                      <a:pt x="3471" y="6765"/>
                      <a:pt x="3706" y="6765"/>
                    </a:cubicBezTo>
                    <a:cubicBezTo>
                      <a:pt x="5262" y="6765"/>
                      <a:pt x="6664" y="5687"/>
                      <a:pt x="7003" y="4087"/>
                    </a:cubicBezTo>
                    <a:cubicBezTo>
                      <a:pt x="7393" y="2266"/>
                      <a:pt x="6244" y="466"/>
                      <a:pt x="4401" y="76"/>
                    </a:cubicBezTo>
                    <a:cubicBezTo>
                      <a:pt x="4162" y="25"/>
                      <a:pt x="3923" y="0"/>
                      <a:pt x="3687" y="0"/>
                    </a:cubicBezTo>
                    <a:close/>
                  </a:path>
                </a:pathLst>
              </a:custGeom>
              <a:solidFill>
                <a:srgbClr val="013397"/>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3604613" y="3703180"/>
                <a:ext cx="83333" cy="50084"/>
              </a:xfrm>
              <a:custGeom>
                <a:avLst/>
                <a:gdLst/>
                <a:ahLst/>
                <a:cxnLst/>
                <a:rect l="l" t="t" r="r" b="b"/>
                <a:pathLst>
                  <a:path w="5291" h="3209" extrusionOk="0">
                    <a:moveTo>
                      <a:pt x="3209" y="0"/>
                    </a:moveTo>
                    <a:lnTo>
                      <a:pt x="1" y="2082"/>
                    </a:lnTo>
                    <a:lnTo>
                      <a:pt x="5291" y="3209"/>
                    </a:lnTo>
                    <a:lnTo>
                      <a:pt x="3209" y="0"/>
                    </a:lnTo>
                    <a:close/>
                  </a:path>
                </a:pathLst>
              </a:custGeom>
              <a:solidFill>
                <a:srgbClr val="016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3604613" y="3703180"/>
                <a:ext cx="83333" cy="82236"/>
              </a:xfrm>
              <a:custGeom>
                <a:avLst/>
                <a:gdLst/>
                <a:ahLst/>
                <a:cxnLst/>
                <a:rect l="l" t="t" r="r" b="b"/>
                <a:pathLst>
                  <a:path w="5291" h="5269" fill="none" extrusionOk="0">
                    <a:moveTo>
                      <a:pt x="2060" y="5269"/>
                    </a:moveTo>
                    <a:lnTo>
                      <a:pt x="3209" y="0"/>
                    </a:lnTo>
                    <a:lnTo>
                      <a:pt x="5291" y="3209"/>
                    </a:lnTo>
                    <a:lnTo>
                      <a:pt x="1" y="2082"/>
                    </a:lnTo>
                    <a:lnTo>
                      <a:pt x="3209" y="0"/>
                    </a:lnTo>
                  </a:path>
                </a:pathLst>
              </a:custGeom>
              <a:noFill/>
              <a:ln w="705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3220123" y="3835016"/>
                <a:ext cx="121574" cy="105788"/>
              </a:xfrm>
              <a:custGeom>
                <a:avLst/>
                <a:gdLst/>
                <a:ahLst/>
                <a:cxnLst/>
                <a:rect l="l" t="t" r="r" b="b"/>
                <a:pathLst>
                  <a:path w="7719" h="6778" extrusionOk="0">
                    <a:moveTo>
                      <a:pt x="3871" y="0"/>
                    </a:moveTo>
                    <a:cubicBezTo>
                      <a:pt x="3412" y="0"/>
                      <a:pt x="2944" y="93"/>
                      <a:pt x="2494" y="290"/>
                    </a:cubicBezTo>
                    <a:cubicBezTo>
                      <a:pt x="781" y="1028"/>
                      <a:pt x="0" y="3022"/>
                      <a:pt x="759" y="4735"/>
                    </a:cubicBezTo>
                    <a:cubicBezTo>
                      <a:pt x="1307" y="6008"/>
                      <a:pt x="2549" y="6778"/>
                      <a:pt x="3855" y="6778"/>
                    </a:cubicBezTo>
                    <a:cubicBezTo>
                      <a:pt x="4305" y="6778"/>
                      <a:pt x="4764" y="6686"/>
                      <a:pt x="5204" y="6491"/>
                    </a:cubicBezTo>
                    <a:cubicBezTo>
                      <a:pt x="6916" y="5754"/>
                      <a:pt x="7719" y="3759"/>
                      <a:pt x="6960" y="2025"/>
                    </a:cubicBezTo>
                    <a:cubicBezTo>
                      <a:pt x="6414" y="757"/>
                      <a:pt x="5180" y="0"/>
                      <a:pt x="3871" y="0"/>
                    </a:cubicBezTo>
                    <a:close/>
                  </a:path>
                </a:pathLst>
              </a:custGeom>
              <a:solidFill>
                <a:srgbClr val="013397"/>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3287392" y="3977934"/>
                <a:ext cx="78214" cy="55516"/>
              </a:xfrm>
              <a:custGeom>
                <a:avLst/>
                <a:gdLst/>
                <a:ahLst/>
                <a:cxnLst/>
                <a:rect l="l" t="t" r="r" b="b"/>
                <a:pathLst>
                  <a:path w="4966" h="3557" extrusionOk="0">
                    <a:moveTo>
                      <a:pt x="4965" y="1"/>
                    </a:moveTo>
                    <a:lnTo>
                      <a:pt x="0" y="2169"/>
                    </a:lnTo>
                    <a:lnTo>
                      <a:pt x="3578" y="3556"/>
                    </a:lnTo>
                    <a:lnTo>
                      <a:pt x="4965" y="1"/>
                    </a:lnTo>
                    <a:close/>
                  </a:path>
                </a:pathLst>
              </a:custGeom>
              <a:solidFill>
                <a:srgbClr val="016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3287392" y="3956287"/>
                <a:ext cx="78214" cy="77163"/>
              </a:xfrm>
              <a:custGeom>
                <a:avLst/>
                <a:gdLst/>
                <a:ahLst/>
                <a:cxnLst/>
                <a:rect l="l" t="t" r="r" b="b"/>
                <a:pathLst>
                  <a:path w="4966" h="4944" fill="none" extrusionOk="0">
                    <a:moveTo>
                      <a:pt x="1431" y="0"/>
                    </a:moveTo>
                    <a:lnTo>
                      <a:pt x="3578" y="4943"/>
                    </a:lnTo>
                    <a:lnTo>
                      <a:pt x="0" y="3556"/>
                    </a:lnTo>
                    <a:lnTo>
                      <a:pt x="4965" y="1388"/>
                    </a:lnTo>
                    <a:lnTo>
                      <a:pt x="3578" y="4943"/>
                    </a:lnTo>
                  </a:path>
                </a:pathLst>
              </a:custGeom>
              <a:noFill/>
              <a:ln w="650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3034368" y="4299511"/>
                <a:ext cx="117810" cy="105741"/>
              </a:xfrm>
              <a:custGeom>
                <a:avLst/>
                <a:gdLst/>
                <a:ahLst/>
                <a:cxnLst/>
                <a:rect l="l" t="t" r="r" b="b"/>
                <a:pathLst>
                  <a:path w="7480" h="6775" extrusionOk="0">
                    <a:moveTo>
                      <a:pt x="3755" y="1"/>
                    </a:moveTo>
                    <a:cubicBezTo>
                      <a:pt x="2870" y="1"/>
                      <a:pt x="1986" y="348"/>
                      <a:pt x="1323" y="1034"/>
                    </a:cubicBezTo>
                    <a:cubicBezTo>
                      <a:pt x="0" y="2356"/>
                      <a:pt x="44" y="4503"/>
                      <a:pt x="1388" y="5804"/>
                    </a:cubicBezTo>
                    <a:cubicBezTo>
                      <a:pt x="2038" y="6454"/>
                      <a:pt x="2888" y="6774"/>
                      <a:pt x="3741" y="6774"/>
                    </a:cubicBezTo>
                    <a:cubicBezTo>
                      <a:pt x="4622" y="6774"/>
                      <a:pt x="5507" y="6432"/>
                      <a:pt x="6179" y="5760"/>
                    </a:cubicBezTo>
                    <a:cubicBezTo>
                      <a:pt x="7480" y="4416"/>
                      <a:pt x="7437" y="2270"/>
                      <a:pt x="6114" y="969"/>
                    </a:cubicBezTo>
                    <a:cubicBezTo>
                      <a:pt x="5456" y="321"/>
                      <a:pt x="4605" y="1"/>
                      <a:pt x="3755" y="1"/>
                    </a:cubicBezTo>
                    <a:close/>
                  </a:path>
                </a:pathLst>
              </a:custGeom>
              <a:solidFill>
                <a:srgbClr val="013397"/>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2980062" y="4404971"/>
                <a:ext cx="61142" cy="59917"/>
              </a:xfrm>
              <a:custGeom>
                <a:avLst/>
                <a:gdLst/>
                <a:ahLst/>
                <a:cxnLst/>
                <a:rect l="l" t="t" r="r" b="b"/>
                <a:pathLst>
                  <a:path w="3882" h="3839" extrusionOk="0">
                    <a:moveTo>
                      <a:pt x="1" y="1"/>
                    </a:moveTo>
                    <a:lnTo>
                      <a:pt x="44" y="3838"/>
                    </a:lnTo>
                    <a:lnTo>
                      <a:pt x="3882" y="3795"/>
                    </a:lnTo>
                    <a:lnTo>
                      <a:pt x="1" y="1"/>
                    </a:lnTo>
                    <a:close/>
                  </a:path>
                </a:pathLst>
              </a:custGeom>
              <a:solidFill>
                <a:srgbClr val="016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2980062" y="4404628"/>
                <a:ext cx="61142" cy="60261"/>
              </a:xfrm>
              <a:custGeom>
                <a:avLst/>
                <a:gdLst/>
                <a:ahLst/>
                <a:cxnLst/>
                <a:rect l="l" t="t" r="r" b="b"/>
                <a:pathLst>
                  <a:path w="3882" h="3861" fill="none" extrusionOk="0">
                    <a:moveTo>
                      <a:pt x="3838" y="1"/>
                    </a:moveTo>
                    <a:lnTo>
                      <a:pt x="44" y="3860"/>
                    </a:lnTo>
                    <a:lnTo>
                      <a:pt x="1" y="23"/>
                    </a:lnTo>
                    <a:lnTo>
                      <a:pt x="3882" y="3817"/>
                    </a:lnTo>
                    <a:lnTo>
                      <a:pt x="44" y="3860"/>
                    </a:lnTo>
                  </a:path>
                </a:pathLst>
              </a:custGeom>
              <a:noFill/>
              <a:ln w="650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3569096" y="4374256"/>
                <a:ext cx="117495" cy="105772"/>
              </a:xfrm>
              <a:custGeom>
                <a:avLst/>
                <a:gdLst/>
                <a:ahLst/>
                <a:cxnLst/>
                <a:rect l="l" t="t" r="r" b="b"/>
                <a:pathLst>
                  <a:path w="7460" h="6777" extrusionOk="0">
                    <a:moveTo>
                      <a:pt x="3724" y="1"/>
                    </a:moveTo>
                    <a:cubicBezTo>
                      <a:pt x="2842" y="1"/>
                      <a:pt x="1963" y="343"/>
                      <a:pt x="1302" y="1015"/>
                    </a:cubicBezTo>
                    <a:cubicBezTo>
                      <a:pt x="1" y="2359"/>
                      <a:pt x="23" y="4505"/>
                      <a:pt x="1367" y="5806"/>
                    </a:cubicBezTo>
                    <a:cubicBezTo>
                      <a:pt x="2028" y="6456"/>
                      <a:pt x="2883" y="6777"/>
                      <a:pt x="3736" y="6777"/>
                    </a:cubicBezTo>
                    <a:cubicBezTo>
                      <a:pt x="4618" y="6777"/>
                      <a:pt x="5497" y="6435"/>
                      <a:pt x="6158" y="5763"/>
                    </a:cubicBezTo>
                    <a:cubicBezTo>
                      <a:pt x="7459" y="4418"/>
                      <a:pt x="7437" y="2272"/>
                      <a:pt x="6093" y="971"/>
                    </a:cubicBezTo>
                    <a:cubicBezTo>
                      <a:pt x="5432" y="321"/>
                      <a:pt x="4577" y="1"/>
                      <a:pt x="3724" y="1"/>
                    </a:cubicBezTo>
                    <a:close/>
                  </a:path>
                </a:pathLst>
              </a:custGeom>
              <a:solidFill>
                <a:srgbClr val="013397"/>
              </a:solidFill>
              <a:ln w="16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3514806" y="4479747"/>
                <a:ext cx="61142" cy="59917"/>
              </a:xfrm>
              <a:custGeom>
                <a:avLst/>
                <a:gdLst/>
                <a:ahLst/>
                <a:cxnLst/>
                <a:rect l="l" t="t" r="r" b="b"/>
                <a:pathLst>
                  <a:path w="3882" h="3839" extrusionOk="0">
                    <a:moveTo>
                      <a:pt x="1" y="1"/>
                    </a:moveTo>
                    <a:lnTo>
                      <a:pt x="44" y="3838"/>
                    </a:lnTo>
                    <a:lnTo>
                      <a:pt x="3882" y="3795"/>
                    </a:lnTo>
                    <a:lnTo>
                      <a:pt x="1" y="1"/>
                    </a:lnTo>
                    <a:close/>
                  </a:path>
                </a:pathLst>
              </a:custGeom>
              <a:solidFill>
                <a:srgbClr val="016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3514806" y="4479419"/>
                <a:ext cx="61142" cy="60245"/>
              </a:xfrm>
              <a:custGeom>
                <a:avLst/>
                <a:gdLst/>
                <a:ahLst/>
                <a:cxnLst/>
                <a:rect l="l" t="t" r="r" b="b"/>
                <a:pathLst>
                  <a:path w="3882" h="3860" fill="none" extrusionOk="0">
                    <a:moveTo>
                      <a:pt x="3816" y="0"/>
                    </a:moveTo>
                    <a:lnTo>
                      <a:pt x="44" y="3859"/>
                    </a:lnTo>
                    <a:lnTo>
                      <a:pt x="1" y="22"/>
                    </a:lnTo>
                    <a:lnTo>
                      <a:pt x="3882" y="3816"/>
                    </a:lnTo>
                    <a:lnTo>
                      <a:pt x="44" y="3859"/>
                    </a:lnTo>
                  </a:path>
                </a:pathLst>
              </a:custGeom>
              <a:noFill/>
              <a:ln w="6500" cap="flat" cmpd="sng">
                <a:solidFill>
                  <a:srgbClr val="000000"/>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2704500" y="3014577"/>
                <a:ext cx="1494281" cy="211497"/>
              </a:xfrm>
              <a:custGeom>
                <a:avLst/>
                <a:gdLst/>
                <a:ahLst/>
                <a:cxnLst/>
                <a:rect l="l" t="t" r="r" b="b"/>
                <a:pathLst>
                  <a:path w="94875" h="13551" fill="none" extrusionOk="0">
                    <a:moveTo>
                      <a:pt x="94875" y="6786"/>
                    </a:moveTo>
                    <a:cubicBezTo>
                      <a:pt x="94875" y="12076"/>
                      <a:pt x="71763" y="13551"/>
                      <a:pt x="47438" y="13551"/>
                    </a:cubicBezTo>
                    <a:cubicBezTo>
                      <a:pt x="23112" y="13551"/>
                      <a:pt x="1" y="12076"/>
                      <a:pt x="1" y="6786"/>
                    </a:cubicBezTo>
                    <a:cubicBezTo>
                      <a:pt x="1" y="1496"/>
                      <a:pt x="23112" y="0"/>
                      <a:pt x="47438" y="0"/>
                    </a:cubicBezTo>
                    <a:cubicBezTo>
                      <a:pt x="71763" y="0"/>
                      <a:pt x="94875" y="1496"/>
                      <a:pt x="94875" y="678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19"/>
            <p:cNvSpPr txBox="1"/>
            <p:nvPr/>
          </p:nvSpPr>
          <p:spPr>
            <a:xfrm>
              <a:off x="1351125" y="3777998"/>
              <a:ext cx="1359813" cy="31976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9FC5E8"/>
                  </a:solidFill>
                  <a:latin typeface="Kalam"/>
                  <a:ea typeface="Kalam"/>
                  <a:cs typeface="Kalam"/>
                  <a:sym typeface="Kalam"/>
                </a:rPr>
                <a:t>LOW PRESSURE</a:t>
              </a:r>
              <a:endParaRPr sz="1000">
                <a:solidFill>
                  <a:srgbClr val="9FC5E8"/>
                </a:solidFill>
                <a:latin typeface="Kalam"/>
                <a:ea typeface="Kalam"/>
                <a:cs typeface="Kalam"/>
                <a:sym typeface="Kalam"/>
              </a:endParaRPr>
            </a:p>
          </p:txBody>
        </p:sp>
        <p:sp>
          <p:nvSpPr>
            <p:cNvPr id="326" name="Google Shape;326;p19"/>
            <p:cNvSpPr txBox="1"/>
            <p:nvPr/>
          </p:nvSpPr>
          <p:spPr>
            <a:xfrm>
              <a:off x="6191177" y="3777985"/>
              <a:ext cx="1359900" cy="31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0000"/>
                  </a:solidFill>
                  <a:latin typeface="Kalam"/>
                  <a:ea typeface="Kalam"/>
                  <a:cs typeface="Kalam"/>
                  <a:sym typeface="Kalam"/>
                </a:rPr>
                <a:t>HIGH PRESSURE</a:t>
              </a:r>
              <a:endParaRPr sz="1000">
                <a:solidFill>
                  <a:srgbClr val="FF0000"/>
                </a:solidFill>
                <a:latin typeface="Kalam"/>
                <a:ea typeface="Kalam"/>
                <a:cs typeface="Kalam"/>
                <a:sym typeface="Kalam"/>
              </a:endParaRPr>
            </a:p>
          </p:txBody>
        </p:sp>
      </p:grpSp>
      <p:sp>
        <p:nvSpPr>
          <p:cNvPr id="2" name="Footer Placeholder 2">
            <a:extLst>
              <a:ext uri="{FF2B5EF4-FFF2-40B4-BE49-F238E27FC236}">
                <a16:creationId xmlns:a16="http://schemas.microsoft.com/office/drawing/2014/main" id="{5416FE44-0B88-5F05-46B2-050803E3B018}"/>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0979732E-E653-DE7C-28DD-3DAFAADBCAE9}"/>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E1817013-68A8-8C73-7ABB-D98ED2D6672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42516D09-6870-C2CA-6268-CA205FF2DAD0}"/>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mbria"/>
                <a:ea typeface="Cambria"/>
                <a:cs typeface="Cambria"/>
                <a:sym typeface="Cambria"/>
              </a:rPr>
              <a:t>The Effect of Surface Area</a:t>
            </a:r>
            <a:endParaRPr>
              <a:latin typeface="Cambria"/>
              <a:ea typeface="Cambria"/>
              <a:cs typeface="Cambria"/>
              <a:sym typeface="Cambria"/>
            </a:endParaRPr>
          </a:p>
        </p:txBody>
      </p:sp>
      <p:sp>
        <p:nvSpPr>
          <p:cNvPr id="332" name="Google Shape;33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8E7CC3"/>
              </a:buClr>
              <a:buSzPts val="1600"/>
              <a:buFont typeface="Cambria"/>
              <a:buChar char="●"/>
            </a:pPr>
            <a:r>
              <a:rPr lang="en" sz="1600">
                <a:solidFill>
                  <a:srgbClr val="8E7CC3"/>
                </a:solidFill>
                <a:latin typeface="Cambria"/>
                <a:ea typeface="Cambria"/>
                <a:cs typeface="Cambria"/>
                <a:sym typeface="Cambria"/>
              </a:rPr>
              <a:t>Specification Point 3.15</a:t>
            </a:r>
            <a:endParaRPr sz="1600">
              <a:solidFill>
                <a:srgbClr val="8E7CC3"/>
              </a:solidFill>
              <a:latin typeface="Cambria"/>
              <a:ea typeface="Cambria"/>
              <a:cs typeface="Cambria"/>
              <a:sym typeface="Cambria"/>
            </a:endParaRPr>
          </a:p>
          <a:p>
            <a:pPr marL="914400" lvl="1" indent="-304800" algn="l" rtl="0">
              <a:spcBef>
                <a:spcPts val="0"/>
              </a:spcBef>
              <a:spcAft>
                <a:spcPts val="0"/>
              </a:spcAft>
              <a:buClr>
                <a:srgbClr val="8E7CC3"/>
              </a:buClr>
              <a:buSzPts val="1200"/>
              <a:buFont typeface="Cambria"/>
              <a:buChar char="○"/>
            </a:pPr>
            <a:r>
              <a:rPr lang="en" sz="1200">
                <a:solidFill>
                  <a:srgbClr val="8E7CC3"/>
                </a:solidFill>
                <a:latin typeface="Cambria"/>
                <a:ea typeface="Cambria"/>
                <a:cs typeface="Cambria"/>
                <a:sym typeface="Cambria"/>
              </a:rPr>
              <a:t>Practical: investigate the effect of changing the surface area of marble chips and of changing the concentration of hydrochloric acid on the rate of reaction between marble chips and dilute hydrochloric acid.</a:t>
            </a:r>
            <a:endParaRPr sz="1200">
              <a:solidFill>
                <a:srgbClr val="8E7CC3"/>
              </a:solidFill>
              <a:latin typeface="Cambria"/>
              <a:ea typeface="Cambria"/>
              <a:cs typeface="Cambria"/>
              <a:sym typeface="Cambria"/>
            </a:endParaRPr>
          </a:p>
          <a:p>
            <a:pPr marL="457200" lvl="0" indent="-330200" algn="l" rtl="0">
              <a:spcBef>
                <a:spcPts val="0"/>
              </a:spcBef>
              <a:spcAft>
                <a:spcPts val="0"/>
              </a:spcAft>
              <a:buClr>
                <a:srgbClr val="CCCCCC"/>
              </a:buClr>
              <a:buSzPts val="1600"/>
              <a:buFont typeface="Cambria"/>
              <a:buChar char="●"/>
            </a:pPr>
            <a:r>
              <a:rPr lang="en" sz="1600">
                <a:solidFill>
                  <a:srgbClr val="CCCCCC"/>
                </a:solidFill>
                <a:latin typeface="Cambria"/>
                <a:ea typeface="Cambria"/>
                <a:cs typeface="Cambria"/>
                <a:sym typeface="Cambria"/>
              </a:rPr>
              <a:t>Increasing the </a:t>
            </a:r>
            <a:r>
              <a:rPr lang="en" sz="1600" b="1">
                <a:solidFill>
                  <a:srgbClr val="CCCCCC"/>
                </a:solidFill>
                <a:latin typeface="Cambria"/>
                <a:ea typeface="Cambria"/>
                <a:cs typeface="Cambria"/>
                <a:sym typeface="Cambria"/>
              </a:rPr>
              <a:t>surface area </a:t>
            </a:r>
            <a:r>
              <a:rPr lang="en" sz="1600">
                <a:solidFill>
                  <a:srgbClr val="CCCCCC"/>
                </a:solidFill>
                <a:latin typeface="Cambria"/>
                <a:ea typeface="Cambria"/>
                <a:cs typeface="Cambria"/>
                <a:sym typeface="Cambria"/>
              </a:rPr>
              <a:t>of a solid reactant will cause the rate of reaction to </a:t>
            </a:r>
            <a:r>
              <a:rPr lang="en" sz="1600" b="1">
                <a:solidFill>
                  <a:srgbClr val="CCCCCC"/>
                </a:solidFill>
                <a:latin typeface="Cambria"/>
                <a:ea typeface="Cambria"/>
                <a:cs typeface="Cambria"/>
                <a:sym typeface="Cambria"/>
              </a:rPr>
              <a:t>increase</a:t>
            </a:r>
            <a:r>
              <a:rPr lang="en" sz="1600">
                <a:solidFill>
                  <a:srgbClr val="CCCCCC"/>
                </a:solidFill>
                <a:latin typeface="Cambria"/>
                <a:ea typeface="Cambria"/>
                <a:cs typeface="Cambria"/>
                <a:sym typeface="Cambria"/>
              </a:rPr>
              <a:t>.</a:t>
            </a:r>
            <a:endParaRPr sz="16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Char char="○"/>
            </a:pPr>
            <a:r>
              <a:rPr lang="en" sz="1200">
                <a:solidFill>
                  <a:srgbClr val="CCCCCC"/>
                </a:solidFill>
                <a:latin typeface="Cambria"/>
                <a:ea typeface="Cambria"/>
                <a:cs typeface="Cambria"/>
                <a:sym typeface="Cambria"/>
              </a:rPr>
              <a:t>This is because a greater surface area of 1 reactant will be </a:t>
            </a:r>
            <a:r>
              <a:rPr lang="en" sz="1200" b="1">
                <a:solidFill>
                  <a:srgbClr val="CCCCCC"/>
                </a:solidFill>
                <a:latin typeface="Cambria"/>
                <a:ea typeface="Cambria"/>
                <a:cs typeface="Cambria"/>
                <a:sym typeface="Cambria"/>
              </a:rPr>
              <a:t>exposed </a:t>
            </a:r>
            <a:r>
              <a:rPr lang="en" sz="1200">
                <a:solidFill>
                  <a:srgbClr val="CCCCCC"/>
                </a:solidFill>
                <a:latin typeface="Cambria"/>
                <a:ea typeface="Cambria"/>
                <a:cs typeface="Cambria"/>
                <a:sym typeface="Cambria"/>
              </a:rPr>
              <a:t>to the other reactant.</a:t>
            </a:r>
            <a:endParaRPr sz="12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Char char="○"/>
            </a:pPr>
            <a:r>
              <a:rPr lang="en" sz="1200">
                <a:solidFill>
                  <a:srgbClr val="CCCCCC"/>
                </a:solidFill>
                <a:latin typeface="Cambria"/>
                <a:ea typeface="Cambria"/>
                <a:cs typeface="Cambria"/>
                <a:sym typeface="Cambria"/>
              </a:rPr>
              <a:t>This increases the </a:t>
            </a:r>
            <a:r>
              <a:rPr lang="en" sz="1200" b="1">
                <a:solidFill>
                  <a:srgbClr val="CCCCCC"/>
                </a:solidFill>
                <a:latin typeface="Cambria"/>
                <a:ea typeface="Cambria"/>
                <a:cs typeface="Cambria"/>
                <a:sym typeface="Cambria"/>
              </a:rPr>
              <a:t>number of collisions </a:t>
            </a:r>
            <a:r>
              <a:rPr lang="en" sz="1200">
                <a:solidFill>
                  <a:srgbClr val="CCCCCC"/>
                </a:solidFill>
                <a:latin typeface="Cambria"/>
                <a:ea typeface="Cambria"/>
                <a:cs typeface="Cambria"/>
                <a:sym typeface="Cambria"/>
              </a:rPr>
              <a:t>between reactants.</a:t>
            </a:r>
            <a:endParaRPr sz="1200">
              <a:solidFill>
                <a:srgbClr val="CCCCCC"/>
              </a:solidFill>
              <a:latin typeface="Cambria"/>
              <a:ea typeface="Cambria"/>
              <a:cs typeface="Cambria"/>
              <a:sym typeface="Cambria"/>
            </a:endParaRPr>
          </a:p>
          <a:p>
            <a:pPr marL="457200" lvl="0" indent="-330200" algn="l" rtl="0">
              <a:spcBef>
                <a:spcPts val="0"/>
              </a:spcBef>
              <a:spcAft>
                <a:spcPts val="0"/>
              </a:spcAft>
              <a:buClr>
                <a:srgbClr val="CCCCCC"/>
              </a:buClr>
              <a:buSzPts val="1600"/>
              <a:buFont typeface="Cambria"/>
              <a:buAutoNum type="arabicPeriod"/>
            </a:pPr>
            <a:r>
              <a:rPr lang="en" sz="1600">
                <a:solidFill>
                  <a:srgbClr val="CCCCCC"/>
                </a:solidFill>
                <a:latin typeface="Cambria"/>
                <a:ea typeface="Cambria"/>
                <a:cs typeface="Cambria"/>
                <a:sym typeface="Cambria"/>
              </a:rPr>
              <a:t>Fill a conical flask with </a:t>
            </a:r>
            <a:r>
              <a:rPr lang="en" sz="1600" b="1">
                <a:solidFill>
                  <a:srgbClr val="CCCCCC"/>
                </a:solidFill>
                <a:latin typeface="Cambria"/>
                <a:ea typeface="Cambria"/>
                <a:cs typeface="Cambria"/>
                <a:sym typeface="Cambria"/>
              </a:rPr>
              <a:t>dilute hydrochloric acid</a:t>
            </a:r>
            <a:r>
              <a:rPr lang="en" sz="1600">
                <a:solidFill>
                  <a:srgbClr val="CCCCCC"/>
                </a:solidFill>
                <a:latin typeface="Cambria"/>
                <a:ea typeface="Cambria"/>
                <a:cs typeface="Cambria"/>
                <a:sym typeface="Cambria"/>
              </a:rPr>
              <a:t>.</a:t>
            </a:r>
            <a:endParaRPr sz="1600">
              <a:solidFill>
                <a:srgbClr val="CCCCCC"/>
              </a:solidFill>
              <a:latin typeface="Cambria"/>
              <a:ea typeface="Cambria"/>
              <a:cs typeface="Cambria"/>
              <a:sym typeface="Cambria"/>
            </a:endParaRPr>
          </a:p>
          <a:p>
            <a:pPr marL="457200" lvl="0" indent="-330200" algn="l" rtl="0">
              <a:spcBef>
                <a:spcPts val="0"/>
              </a:spcBef>
              <a:spcAft>
                <a:spcPts val="0"/>
              </a:spcAft>
              <a:buClr>
                <a:srgbClr val="CCCCCC"/>
              </a:buClr>
              <a:buSzPts val="1600"/>
              <a:buFont typeface="Cambria"/>
              <a:buAutoNum type="arabicPeriod"/>
            </a:pPr>
            <a:r>
              <a:rPr lang="en" sz="1600">
                <a:solidFill>
                  <a:srgbClr val="CCCCCC"/>
                </a:solidFill>
                <a:latin typeface="Cambria"/>
                <a:ea typeface="Cambria"/>
                <a:cs typeface="Cambria"/>
                <a:sym typeface="Cambria"/>
              </a:rPr>
              <a:t>Add a few chips of of </a:t>
            </a:r>
            <a:r>
              <a:rPr lang="en" sz="1600" b="1">
                <a:solidFill>
                  <a:srgbClr val="CCCCCC"/>
                </a:solidFill>
                <a:latin typeface="Cambria"/>
                <a:ea typeface="Cambria"/>
                <a:cs typeface="Cambria"/>
                <a:sym typeface="Cambria"/>
              </a:rPr>
              <a:t>calcium carbonate </a:t>
            </a:r>
            <a:r>
              <a:rPr lang="en" sz="1600">
                <a:solidFill>
                  <a:srgbClr val="CCCCCC"/>
                </a:solidFill>
                <a:latin typeface="Cambria"/>
                <a:ea typeface="Cambria"/>
                <a:cs typeface="Cambria"/>
                <a:sym typeface="Cambria"/>
              </a:rPr>
              <a:t>(</a:t>
            </a:r>
            <a:r>
              <a:rPr lang="en" sz="1600" b="1">
                <a:solidFill>
                  <a:srgbClr val="CCCCCC"/>
                </a:solidFill>
                <a:latin typeface="Cambria"/>
                <a:ea typeface="Cambria"/>
                <a:cs typeface="Cambria"/>
                <a:sym typeface="Cambria"/>
              </a:rPr>
              <a:t>CaCO</a:t>
            </a:r>
            <a:r>
              <a:rPr lang="en" sz="1600" b="1" baseline="-25000">
                <a:solidFill>
                  <a:srgbClr val="CCCCCC"/>
                </a:solidFill>
                <a:latin typeface="Cambria"/>
                <a:ea typeface="Cambria"/>
                <a:cs typeface="Cambria"/>
                <a:sym typeface="Cambria"/>
              </a:rPr>
              <a:t>3</a:t>
            </a:r>
            <a:r>
              <a:rPr lang="en" sz="1600">
                <a:solidFill>
                  <a:srgbClr val="CCCCCC"/>
                </a:solidFill>
                <a:latin typeface="Cambria"/>
                <a:ea typeface="Cambria"/>
                <a:cs typeface="Cambria"/>
                <a:sym typeface="Cambria"/>
              </a:rPr>
              <a:t>) to the flask and attach to a </a:t>
            </a:r>
            <a:r>
              <a:rPr lang="en" sz="1600" b="1">
                <a:solidFill>
                  <a:srgbClr val="CCCCCC"/>
                </a:solidFill>
                <a:latin typeface="Cambria"/>
                <a:ea typeface="Cambria"/>
                <a:cs typeface="Cambria"/>
                <a:sym typeface="Cambria"/>
              </a:rPr>
              <a:t>gas syringe</a:t>
            </a:r>
            <a:r>
              <a:rPr lang="en" sz="1600">
                <a:solidFill>
                  <a:srgbClr val="CCCCCC"/>
                </a:solidFill>
                <a:latin typeface="Cambria"/>
                <a:ea typeface="Cambria"/>
                <a:cs typeface="Cambria"/>
                <a:sym typeface="Cambria"/>
              </a:rPr>
              <a:t>.</a:t>
            </a:r>
            <a:endParaRPr sz="16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AutoNum type="alphaLcPeriod"/>
            </a:pPr>
            <a:r>
              <a:rPr lang="en" sz="1200">
                <a:solidFill>
                  <a:srgbClr val="CCCCCC"/>
                </a:solidFill>
                <a:latin typeface="Cambria"/>
                <a:ea typeface="Cambria"/>
                <a:cs typeface="Cambria"/>
                <a:sym typeface="Cambria"/>
              </a:rPr>
              <a:t>The hydrochloric acid will react with the calcium carbonate to release </a:t>
            </a:r>
            <a:r>
              <a:rPr lang="en" sz="1200" b="1">
                <a:solidFill>
                  <a:srgbClr val="CCCCCC"/>
                </a:solidFill>
                <a:latin typeface="Cambria"/>
                <a:ea typeface="Cambria"/>
                <a:cs typeface="Cambria"/>
                <a:sym typeface="Cambria"/>
              </a:rPr>
              <a:t>carbon dioxide </a:t>
            </a:r>
            <a:r>
              <a:rPr lang="en" sz="1200">
                <a:solidFill>
                  <a:srgbClr val="CCCCCC"/>
                </a:solidFill>
                <a:latin typeface="Cambria"/>
                <a:ea typeface="Cambria"/>
                <a:cs typeface="Cambria"/>
                <a:sym typeface="Cambria"/>
              </a:rPr>
              <a:t>(</a:t>
            </a:r>
            <a:r>
              <a:rPr lang="en" sz="1200" b="1">
                <a:solidFill>
                  <a:srgbClr val="CCCCCC"/>
                </a:solidFill>
                <a:latin typeface="Cambria"/>
                <a:ea typeface="Cambria"/>
                <a:cs typeface="Cambria"/>
                <a:sym typeface="Cambria"/>
              </a:rPr>
              <a:t>CO</a:t>
            </a:r>
            <a:r>
              <a:rPr lang="en" sz="1200" b="1" baseline="-25000">
                <a:solidFill>
                  <a:srgbClr val="CCCCCC"/>
                </a:solidFill>
                <a:latin typeface="Cambria"/>
                <a:ea typeface="Cambria"/>
                <a:cs typeface="Cambria"/>
                <a:sym typeface="Cambria"/>
              </a:rPr>
              <a:t>2</a:t>
            </a:r>
            <a:r>
              <a:rPr lang="en" sz="1200">
                <a:solidFill>
                  <a:srgbClr val="CCCCCC"/>
                </a:solidFill>
                <a:latin typeface="Cambria"/>
                <a:ea typeface="Cambria"/>
                <a:cs typeface="Cambria"/>
                <a:sym typeface="Cambria"/>
              </a:rPr>
              <a:t>)</a:t>
            </a:r>
            <a:r>
              <a:rPr lang="en" sz="1200" b="1">
                <a:solidFill>
                  <a:srgbClr val="CCCCCC"/>
                </a:solidFill>
                <a:latin typeface="Cambria"/>
                <a:ea typeface="Cambria"/>
                <a:cs typeface="Cambria"/>
                <a:sym typeface="Cambria"/>
              </a:rPr>
              <a:t> </a:t>
            </a:r>
            <a:r>
              <a:rPr lang="en" sz="1200">
                <a:solidFill>
                  <a:srgbClr val="CCCCCC"/>
                </a:solidFill>
                <a:latin typeface="Cambria"/>
                <a:ea typeface="Cambria"/>
                <a:cs typeface="Cambria"/>
                <a:sym typeface="Cambria"/>
              </a:rPr>
              <a:t>gas.</a:t>
            </a:r>
            <a:endParaRPr sz="12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AutoNum type="alphaLcPeriod"/>
            </a:pPr>
            <a:r>
              <a:rPr lang="en" sz="1200">
                <a:solidFill>
                  <a:srgbClr val="CCCCCC"/>
                </a:solidFill>
                <a:latin typeface="Cambria"/>
                <a:ea typeface="Cambria"/>
                <a:cs typeface="Cambria"/>
                <a:sym typeface="Cambria"/>
              </a:rPr>
              <a:t>The CO</a:t>
            </a:r>
            <a:r>
              <a:rPr lang="en" sz="1200" baseline="-25000">
                <a:solidFill>
                  <a:srgbClr val="CCCCCC"/>
                </a:solidFill>
                <a:latin typeface="Cambria"/>
                <a:ea typeface="Cambria"/>
                <a:cs typeface="Cambria"/>
                <a:sym typeface="Cambria"/>
              </a:rPr>
              <a:t>2</a:t>
            </a:r>
            <a:r>
              <a:rPr lang="en" sz="1200">
                <a:solidFill>
                  <a:srgbClr val="CCCCCC"/>
                </a:solidFill>
                <a:latin typeface="Cambria"/>
                <a:ea typeface="Cambria"/>
                <a:cs typeface="Cambria"/>
                <a:sym typeface="Cambria"/>
              </a:rPr>
              <a:t> is collected in the gas syringe.</a:t>
            </a:r>
            <a:endParaRPr sz="1200">
              <a:solidFill>
                <a:srgbClr val="CCCCCC"/>
              </a:solidFill>
              <a:latin typeface="Cambria"/>
              <a:ea typeface="Cambria"/>
              <a:cs typeface="Cambria"/>
              <a:sym typeface="Cambria"/>
            </a:endParaRPr>
          </a:p>
          <a:p>
            <a:pPr marL="457200" lvl="0" indent="-330200" algn="l" rtl="0">
              <a:spcBef>
                <a:spcPts val="0"/>
              </a:spcBef>
              <a:spcAft>
                <a:spcPts val="0"/>
              </a:spcAft>
              <a:buClr>
                <a:srgbClr val="CCCCCC"/>
              </a:buClr>
              <a:buSzPts val="1600"/>
              <a:buFont typeface="Cambria"/>
              <a:buAutoNum type="arabicPeriod"/>
            </a:pPr>
            <a:r>
              <a:rPr lang="en" sz="1600">
                <a:solidFill>
                  <a:srgbClr val="CCCCCC"/>
                </a:solidFill>
                <a:latin typeface="Cambria"/>
                <a:ea typeface="Cambria"/>
                <a:cs typeface="Cambria"/>
                <a:sym typeface="Cambria"/>
              </a:rPr>
              <a:t>Measure the </a:t>
            </a:r>
            <a:r>
              <a:rPr lang="en" sz="1600" b="1">
                <a:solidFill>
                  <a:srgbClr val="CCCCCC"/>
                </a:solidFill>
                <a:latin typeface="Cambria"/>
                <a:ea typeface="Cambria"/>
                <a:cs typeface="Cambria"/>
                <a:sym typeface="Cambria"/>
              </a:rPr>
              <a:t>rate </a:t>
            </a:r>
            <a:r>
              <a:rPr lang="en" sz="1600">
                <a:solidFill>
                  <a:srgbClr val="CCCCCC"/>
                </a:solidFill>
                <a:latin typeface="Cambria"/>
                <a:ea typeface="Cambria"/>
                <a:cs typeface="Cambria"/>
                <a:sym typeface="Cambria"/>
              </a:rPr>
              <a:t>of carbon dioxide produced.</a:t>
            </a:r>
            <a:endParaRPr sz="16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AutoNum type="alphaLcPeriod"/>
            </a:pPr>
            <a:r>
              <a:rPr lang="en" sz="1200">
                <a:solidFill>
                  <a:srgbClr val="CCCCCC"/>
                </a:solidFill>
                <a:latin typeface="Cambria"/>
                <a:ea typeface="Cambria"/>
                <a:cs typeface="Cambria"/>
                <a:sym typeface="Cambria"/>
              </a:rPr>
              <a:t>This can be calculated by dividing the </a:t>
            </a:r>
            <a:r>
              <a:rPr lang="en" sz="1200" b="1">
                <a:solidFill>
                  <a:srgbClr val="CCCCCC"/>
                </a:solidFill>
                <a:latin typeface="Cambria"/>
                <a:ea typeface="Cambria"/>
                <a:cs typeface="Cambria"/>
                <a:sym typeface="Cambria"/>
              </a:rPr>
              <a:t>volume </a:t>
            </a:r>
            <a:r>
              <a:rPr lang="en" sz="1200">
                <a:solidFill>
                  <a:srgbClr val="CCCCCC"/>
                </a:solidFill>
                <a:latin typeface="Cambria"/>
                <a:ea typeface="Cambria"/>
                <a:cs typeface="Cambria"/>
                <a:sym typeface="Cambria"/>
              </a:rPr>
              <a:t>of CO</a:t>
            </a:r>
            <a:r>
              <a:rPr lang="en" sz="1200" baseline="-25000">
                <a:solidFill>
                  <a:srgbClr val="CCCCCC"/>
                </a:solidFill>
                <a:latin typeface="Cambria"/>
                <a:ea typeface="Cambria"/>
                <a:cs typeface="Cambria"/>
                <a:sym typeface="Cambria"/>
              </a:rPr>
              <a:t>2</a:t>
            </a:r>
            <a:r>
              <a:rPr lang="en" sz="1200">
                <a:solidFill>
                  <a:srgbClr val="CCCCCC"/>
                </a:solidFill>
                <a:latin typeface="Cambria"/>
                <a:ea typeface="Cambria"/>
                <a:cs typeface="Cambria"/>
                <a:sym typeface="Cambria"/>
              </a:rPr>
              <a:t> produced by the </a:t>
            </a:r>
            <a:r>
              <a:rPr lang="en" sz="1200" b="1">
                <a:solidFill>
                  <a:srgbClr val="CCCCCC"/>
                </a:solidFill>
                <a:latin typeface="Cambria"/>
                <a:ea typeface="Cambria"/>
                <a:cs typeface="Cambria"/>
                <a:sym typeface="Cambria"/>
              </a:rPr>
              <a:t>time taken</a:t>
            </a:r>
            <a:r>
              <a:rPr lang="en" sz="1200">
                <a:solidFill>
                  <a:srgbClr val="CCCCCC"/>
                </a:solidFill>
                <a:latin typeface="Cambria"/>
                <a:ea typeface="Cambria"/>
                <a:cs typeface="Cambria"/>
                <a:sym typeface="Cambria"/>
              </a:rPr>
              <a:t>.</a:t>
            </a:r>
            <a:endParaRPr sz="1200">
              <a:solidFill>
                <a:srgbClr val="CCCCCC"/>
              </a:solidFill>
              <a:latin typeface="Cambria"/>
              <a:ea typeface="Cambria"/>
              <a:cs typeface="Cambria"/>
              <a:sym typeface="Cambria"/>
            </a:endParaRPr>
          </a:p>
          <a:p>
            <a:pPr marL="457200" lvl="0" indent="-330200" algn="l" rtl="0">
              <a:spcBef>
                <a:spcPts val="0"/>
              </a:spcBef>
              <a:spcAft>
                <a:spcPts val="0"/>
              </a:spcAft>
              <a:buClr>
                <a:srgbClr val="CCCCCC"/>
              </a:buClr>
              <a:buSzPts val="1600"/>
              <a:buFont typeface="Cambria"/>
              <a:buAutoNum type="arabicPeriod"/>
            </a:pPr>
            <a:r>
              <a:rPr lang="en" sz="1600">
                <a:solidFill>
                  <a:srgbClr val="CCCCCC"/>
                </a:solidFill>
                <a:latin typeface="Cambria"/>
                <a:ea typeface="Cambria"/>
                <a:cs typeface="Cambria"/>
                <a:sym typeface="Cambria"/>
              </a:rPr>
              <a:t>Repeat the experiment using </a:t>
            </a:r>
            <a:r>
              <a:rPr lang="en" sz="1600" b="1">
                <a:solidFill>
                  <a:srgbClr val="CCCCCC"/>
                </a:solidFill>
                <a:latin typeface="Cambria"/>
                <a:ea typeface="Cambria"/>
                <a:cs typeface="Cambria"/>
                <a:sym typeface="Cambria"/>
              </a:rPr>
              <a:t>ground </a:t>
            </a:r>
            <a:r>
              <a:rPr lang="en" sz="1600">
                <a:solidFill>
                  <a:srgbClr val="CCCCCC"/>
                </a:solidFill>
                <a:latin typeface="Cambria"/>
                <a:ea typeface="Cambria"/>
                <a:cs typeface="Cambria"/>
                <a:sym typeface="Cambria"/>
              </a:rPr>
              <a:t>calcium carbonate.</a:t>
            </a:r>
            <a:endParaRPr sz="1600">
              <a:solidFill>
                <a:srgbClr val="CCCCCC"/>
              </a:solidFill>
              <a:latin typeface="Cambria"/>
              <a:ea typeface="Cambria"/>
              <a:cs typeface="Cambria"/>
              <a:sym typeface="Cambria"/>
            </a:endParaRPr>
          </a:p>
          <a:p>
            <a:pPr marL="914400" lvl="1" indent="-304800" algn="l" rtl="0">
              <a:spcBef>
                <a:spcPts val="0"/>
              </a:spcBef>
              <a:spcAft>
                <a:spcPts val="0"/>
              </a:spcAft>
              <a:buClr>
                <a:srgbClr val="CCCCCC"/>
              </a:buClr>
              <a:buSzPts val="1200"/>
              <a:buFont typeface="Cambria"/>
              <a:buAutoNum type="alphaLcPeriod"/>
            </a:pPr>
            <a:r>
              <a:rPr lang="en" sz="1200">
                <a:solidFill>
                  <a:srgbClr val="CCCCCC"/>
                </a:solidFill>
                <a:latin typeface="Cambria"/>
                <a:ea typeface="Cambria"/>
                <a:cs typeface="Cambria"/>
                <a:sym typeface="Cambria"/>
              </a:rPr>
              <a:t>This has a higher surface area so will have a </a:t>
            </a:r>
            <a:r>
              <a:rPr lang="en" sz="1200" b="1">
                <a:solidFill>
                  <a:srgbClr val="CCCCCC"/>
                </a:solidFill>
                <a:latin typeface="Cambria"/>
                <a:ea typeface="Cambria"/>
                <a:cs typeface="Cambria"/>
                <a:sym typeface="Cambria"/>
              </a:rPr>
              <a:t>higher </a:t>
            </a:r>
            <a:r>
              <a:rPr lang="en" sz="1200">
                <a:solidFill>
                  <a:srgbClr val="CCCCCC"/>
                </a:solidFill>
                <a:latin typeface="Cambria"/>
                <a:ea typeface="Cambria"/>
                <a:cs typeface="Cambria"/>
                <a:sym typeface="Cambria"/>
              </a:rPr>
              <a:t>rate of reaction.</a:t>
            </a:r>
            <a:endParaRPr sz="1200">
              <a:solidFill>
                <a:srgbClr val="CCCCCC"/>
              </a:solidFill>
              <a:latin typeface="Cambria"/>
              <a:ea typeface="Cambria"/>
              <a:cs typeface="Cambria"/>
              <a:sym typeface="Cambria"/>
            </a:endParaRPr>
          </a:p>
        </p:txBody>
      </p:sp>
      <p:sp>
        <p:nvSpPr>
          <p:cNvPr id="333" name="Google Shape;33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Footer Placeholder 2">
            <a:extLst>
              <a:ext uri="{FF2B5EF4-FFF2-40B4-BE49-F238E27FC236}">
                <a16:creationId xmlns:a16="http://schemas.microsoft.com/office/drawing/2014/main" id="{E4EC1C95-C590-7D3C-3A65-FDE3117B8985}"/>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9D26AE04-0D72-4E7E-9CA1-E521CADDD0E0}"/>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78941856-2D50-D03C-BAE2-1127584F8E9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F74440FE-8F01-7FBB-1C1B-23D81467C9B4}"/>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37"/>
        <p:cNvGrpSpPr/>
        <p:nvPr/>
      </p:nvGrpSpPr>
      <p:grpSpPr>
        <a:xfrm>
          <a:off x="0" y="0"/>
          <a:ext cx="0" cy="0"/>
          <a:chOff x="0" y="0"/>
          <a:chExt cx="0" cy="0"/>
        </a:xfrm>
      </p:grpSpPr>
      <p:sp>
        <p:nvSpPr>
          <p:cNvPr id="338" name="Google Shape;33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339" name="Google Shape;339;p21"/>
          <p:cNvGrpSpPr/>
          <p:nvPr/>
        </p:nvGrpSpPr>
        <p:grpSpPr>
          <a:xfrm>
            <a:off x="4839650" y="829375"/>
            <a:ext cx="3750250" cy="3484725"/>
            <a:chOff x="1912600" y="1201825"/>
            <a:chExt cx="3750250" cy="3484725"/>
          </a:xfrm>
        </p:grpSpPr>
        <p:sp>
          <p:nvSpPr>
            <p:cNvPr id="340" name="Google Shape;340;p21"/>
            <p:cNvSpPr/>
            <p:nvPr/>
          </p:nvSpPr>
          <p:spPr>
            <a:xfrm>
              <a:off x="3726800" y="1377550"/>
              <a:ext cx="13300" cy="138250"/>
            </a:xfrm>
            <a:custGeom>
              <a:avLst/>
              <a:gdLst/>
              <a:ahLst/>
              <a:cxnLst/>
              <a:rect l="l" t="t" r="r" b="b"/>
              <a:pathLst>
                <a:path w="532" h="5530" extrusionOk="0">
                  <a:moveTo>
                    <a:pt x="1" y="0"/>
                  </a:moveTo>
                  <a:lnTo>
                    <a:pt x="1" y="5530"/>
                  </a:lnTo>
                  <a:cubicBezTo>
                    <a:pt x="250" y="5530"/>
                    <a:pt x="532" y="4280"/>
                    <a:pt x="532" y="2781"/>
                  </a:cubicBezTo>
                  <a:cubicBezTo>
                    <a:pt x="532" y="1250"/>
                    <a:pt x="25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a:off x="3726800" y="1377550"/>
              <a:ext cx="13300" cy="138250"/>
            </a:xfrm>
            <a:custGeom>
              <a:avLst/>
              <a:gdLst/>
              <a:ahLst/>
              <a:cxnLst/>
              <a:rect l="l" t="t" r="r" b="b"/>
              <a:pathLst>
                <a:path w="532" h="5530" fill="none" extrusionOk="0">
                  <a:moveTo>
                    <a:pt x="1" y="5530"/>
                  </a:moveTo>
                  <a:cubicBezTo>
                    <a:pt x="250" y="5530"/>
                    <a:pt x="532" y="4280"/>
                    <a:pt x="532" y="2781"/>
                  </a:cubicBezTo>
                  <a:cubicBezTo>
                    <a:pt x="532" y="1250"/>
                    <a:pt x="250" y="0"/>
                    <a:pt x="1" y="0"/>
                  </a:cubicBezTo>
                </a:path>
              </a:pathLst>
            </a:custGeom>
            <a:noFill/>
            <a:ln w="93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a:off x="3497975" y="1377550"/>
              <a:ext cx="228850" cy="138250"/>
            </a:xfrm>
            <a:custGeom>
              <a:avLst/>
              <a:gdLst/>
              <a:ahLst/>
              <a:cxnLst/>
              <a:rect l="l" t="t" r="r" b="b"/>
              <a:pathLst>
                <a:path w="9154" h="5530" extrusionOk="0">
                  <a:moveTo>
                    <a:pt x="938" y="0"/>
                  </a:moveTo>
                  <a:cubicBezTo>
                    <a:pt x="407" y="0"/>
                    <a:pt x="1" y="1188"/>
                    <a:pt x="1" y="2718"/>
                  </a:cubicBezTo>
                  <a:cubicBezTo>
                    <a:pt x="1" y="4218"/>
                    <a:pt x="469" y="5467"/>
                    <a:pt x="938" y="5467"/>
                  </a:cubicBezTo>
                  <a:lnTo>
                    <a:pt x="9045" y="5467"/>
                  </a:lnTo>
                  <a:cubicBezTo>
                    <a:pt x="8811" y="5197"/>
                    <a:pt x="8623" y="4083"/>
                    <a:pt x="8623" y="2781"/>
                  </a:cubicBezTo>
                  <a:cubicBezTo>
                    <a:pt x="8623" y="1250"/>
                    <a:pt x="8872" y="0"/>
                    <a:pt x="9154" y="0"/>
                  </a:cubicBezTo>
                  <a:close/>
                  <a:moveTo>
                    <a:pt x="9045" y="5467"/>
                  </a:moveTo>
                  <a:cubicBezTo>
                    <a:pt x="9080" y="5508"/>
                    <a:pt x="9117" y="5530"/>
                    <a:pt x="9154" y="5530"/>
                  </a:cubicBezTo>
                  <a:lnTo>
                    <a:pt x="9154" y="546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3497975" y="1377550"/>
              <a:ext cx="228850" cy="138250"/>
            </a:xfrm>
            <a:custGeom>
              <a:avLst/>
              <a:gdLst/>
              <a:ahLst/>
              <a:cxnLst/>
              <a:rect l="l" t="t" r="r" b="b"/>
              <a:pathLst>
                <a:path w="9154" h="5530" fill="none" extrusionOk="0">
                  <a:moveTo>
                    <a:pt x="9154" y="5530"/>
                  </a:moveTo>
                  <a:cubicBezTo>
                    <a:pt x="8872" y="5530"/>
                    <a:pt x="8623" y="4280"/>
                    <a:pt x="8623" y="2781"/>
                  </a:cubicBezTo>
                  <a:cubicBezTo>
                    <a:pt x="8623" y="1250"/>
                    <a:pt x="8872" y="0"/>
                    <a:pt x="9154" y="0"/>
                  </a:cubicBezTo>
                  <a:lnTo>
                    <a:pt x="938" y="0"/>
                  </a:lnTo>
                  <a:cubicBezTo>
                    <a:pt x="407" y="0"/>
                    <a:pt x="1" y="1188"/>
                    <a:pt x="1" y="2718"/>
                  </a:cubicBezTo>
                  <a:cubicBezTo>
                    <a:pt x="1" y="4218"/>
                    <a:pt x="469" y="5467"/>
                    <a:pt x="938" y="5467"/>
                  </a:cubicBezTo>
                  <a:lnTo>
                    <a:pt x="9154" y="5467"/>
                  </a:lnTo>
                </a:path>
              </a:pathLst>
            </a:custGeom>
            <a:noFill/>
            <a:ln w="93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3726800" y="1275250"/>
              <a:ext cx="41425" cy="339750"/>
            </a:xfrm>
            <a:custGeom>
              <a:avLst/>
              <a:gdLst/>
              <a:ahLst/>
              <a:cxnLst/>
              <a:rect l="l" t="t" r="r" b="b"/>
              <a:pathLst>
                <a:path w="1657" h="13590" fill="none" extrusionOk="0">
                  <a:moveTo>
                    <a:pt x="63" y="0"/>
                  </a:moveTo>
                  <a:cubicBezTo>
                    <a:pt x="1063" y="0"/>
                    <a:pt x="1656" y="3062"/>
                    <a:pt x="1656" y="6873"/>
                  </a:cubicBezTo>
                  <a:cubicBezTo>
                    <a:pt x="1656" y="10684"/>
                    <a:pt x="1000" y="13589"/>
                    <a:pt x="1" y="13433"/>
                  </a:cubicBezTo>
                </a:path>
              </a:pathLst>
            </a:custGeom>
            <a:noFill/>
            <a:ln w="7025" cap="rnd" cmpd="sng">
              <a:solidFill>
                <a:srgbClr val="5652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1912600" y="3608000"/>
              <a:ext cx="1156650" cy="1078550"/>
            </a:xfrm>
            <a:custGeom>
              <a:avLst/>
              <a:gdLst/>
              <a:ahLst/>
              <a:cxnLst/>
              <a:rect l="l" t="t" r="r" b="b"/>
              <a:pathLst>
                <a:path w="46266" h="43142" extrusionOk="0">
                  <a:moveTo>
                    <a:pt x="37425" y="1"/>
                  </a:moveTo>
                  <a:lnTo>
                    <a:pt x="8998" y="688"/>
                  </a:lnTo>
                  <a:lnTo>
                    <a:pt x="1938" y="25897"/>
                  </a:lnTo>
                  <a:cubicBezTo>
                    <a:pt x="1938" y="25897"/>
                    <a:pt x="563" y="29427"/>
                    <a:pt x="1032" y="31802"/>
                  </a:cubicBezTo>
                  <a:cubicBezTo>
                    <a:pt x="1500" y="34238"/>
                    <a:pt x="1" y="42423"/>
                    <a:pt x="23180" y="43141"/>
                  </a:cubicBezTo>
                  <a:cubicBezTo>
                    <a:pt x="46265" y="42423"/>
                    <a:pt x="44860" y="34145"/>
                    <a:pt x="45391" y="31708"/>
                  </a:cubicBezTo>
                  <a:cubicBezTo>
                    <a:pt x="45922" y="29271"/>
                    <a:pt x="44610" y="25897"/>
                    <a:pt x="44610" y="25897"/>
                  </a:cubicBezTo>
                  <a:lnTo>
                    <a:pt x="37425" y="1"/>
                  </a:lnTo>
                  <a:close/>
                </a:path>
              </a:pathLst>
            </a:custGeom>
            <a:solidFill>
              <a:srgbClr val="00B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2144550" y="3558800"/>
              <a:ext cx="697425" cy="132000"/>
            </a:xfrm>
            <a:custGeom>
              <a:avLst/>
              <a:gdLst/>
              <a:ahLst/>
              <a:cxnLst/>
              <a:rect l="l" t="t" r="r" b="b"/>
              <a:pathLst>
                <a:path w="27897" h="5280" extrusionOk="0">
                  <a:moveTo>
                    <a:pt x="14464" y="0"/>
                  </a:moveTo>
                  <a:cubicBezTo>
                    <a:pt x="6498" y="0"/>
                    <a:pt x="1" y="1188"/>
                    <a:pt x="1" y="2656"/>
                  </a:cubicBezTo>
                  <a:cubicBezTo>
                    <a:pt x="1" y="4093"/>
                    <a:pt x="6498" y="5280"/>
                    <a:pt x="14464" y="5280"/>
                  </a:cubicBezTo>
                  <a:cubicBezTo>
                    <a:pt x="22461" y="5280"/>
                    <a:pt x="27897" y="4218"/>
                    <a:pt x="27897" y="2749"/>
                  </a:cubicBezTo>
                  <a:cubicBezTo>
                    <a:pt x="27897" y="1281"/>
                    <a:pt x="22461" y="0"/>
                    <a:pt x="14464" y="0"/>
                  </a:cubicBezTo>
                  <a:close/>
                </a:path>
              </a:pathLst>
            </a:custGeom>
            <a:solidFill>
              <a:srgbClr val="00B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2075825" y="3561925"/>
              <a:ext cx="802075" cy="1090250"/>
            </a:xfrm>
            <a:custGeom>
              <a:avLst/>
              <a:gdLst/>
              <a:ahLst/>
              <a:cxnLst/>
              <a:rect l="l" t="t" r="r" b="b"/>
              <a:pathLst>
                <a:path w="32083" h="43610" fill="none" extrusionOk="0">
                  <a:moveTo>
                    <a:pt x="30646" y="2624"/>
                  </a:moveTo>
                  <a:cubicBezTo>
                    <a:pt x="30646" y="1156"/>
                    <a:pt x="24398" y="0"/>
                    <a:pt x="16713" y="0"/>
                  </a:cubicBezTo>
                  <a:cubicBezTo>
                    <a:pt x="8998" y="0"/>
                    <a:pt x="2750" y="1156"/>
                    <a:pt x="2750" y="2624"/>
                  </a:cubicBezTo>
                  <a:cubicBezTo>
                    <a:pt x="2750" y="4093"/>
                    <a:pt x="8998" y="5249"/>
                    <a:pt x="16713" y="5249"/>
                  </a:cubicBezTo>
                  <a:cubicBezTo>
                    <a:pt x="24398" y="5249"/>
                    <a:pt x="30646" y="4093"/>
                    <a:pt x="30646" y="2624"/>
                  </a:cubicBezTo>
                  <a:close/>
                  <a:moveTo>
                    <a:pt x="32083" y="39268"/>
                  </a:moveTo>
                  <a:cubicBezTo>
                    <a:pt x="32083" y="41642"/>
                    <a:pt x="24929" y="43610"/>
                    <a:pt x="16057" y="43610"/>
                  </a:cubicBezTo>
                  <a:cubicBezTo>
                    <a:pt x="7154" y="43610"/>
                    <a:pt x="1" y="41704"/>
                    <a:pt x="1" y="39268"/>
                  </a:cubicBezTo>
                  <a:cubicBezTo>
                    <a:pt x="1" y="36831"/>
                    <a:pt x="7154" y="34925"/>
                    <a:pt x="16057" y="34925"/>
                  </a:cubicBezTo>
                  <a:cubicBezTo>
                    <a:pt x="24929" y="34925"/>
                    <a:pt x="32083" y="36893"/>
                    <a:pt x="32083" y="39268"/>
                  </a:cubicBezTo>
                  <a:close/>
                  <a:moveTo>
                    <a:pt x="32083" y="39268"/>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3312100" y="1405675"/>
              <a:ext cx="192925" cy="84350"/>
            </a:xfrm>
            <a:custGeom>
              <a:avLst/>
              <a:gdLst/>
              <a:ahLst/>
              <a:cxnLst/>
              <a:rect l="l" t="t" r="r" b="b"/>
              <a:pathLst>
                <a:path w="7717" h="3374" fill="none" extrusionOk="0">
                  <a:moveTo>
                    <a:pt x="1" y="0"/>
                  </a:moveTo>
                  <a:lnTo>
                    <a:pt x="7436" y="0"/>
                  </a:lnTo>
                  <a:moveTo>
                    <a:pt x="7717" y="3374"/>
                  </a:moveTo>
                  <a:lnTo>
                    <a:pt x="1" y="3374"/>
                  </a:lnTo>
                </a:path>
              </a:pathLst>
            </a:custGeom>
            <a:noFill/>
            <a:ln w="78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a:off x="2435850" y="2992600"/>
              <a:ext cx="82025" cy="524825"/>
            </a:xfrm>
            <a:custGeom>
              <a:avLst/>
              <a:gdLst/>
              <a:ahLst/>
              <a:cxnLst/>
              <a:rect l="l" t="t" r="r" b="b"/>
              <a:pathLst>
                <a:path w="3281" h="20993" extrusionOk="0">
                  <a:moveTo>
                    <a:pt x="1" y="0"/>
                  </a:moveTo>
                  <a:lnTo>
                    <a:pt x="1" y="20993"/>
                  </a:lnTo>
                  <a:lnTo>
                    <a:pt x="3281" y="20993"/>
                  </a:lnTo>
                  <a:lnTo>
                    <a:pt x="3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3690875" y="1274450"/>
              <a:ext cx="1185550" cy="340550"/>
            </a:xfrm>
            <a:custGeom>
              <a:avLst/>
              <a:gdLst/>
              <a:ahLst/>
              <a:cxnLst/>
              <a:rect l="l" t="t" r="r" b="b"/>
              <a:pathLst>
                <a:path w="47422" h="13622" extrusionOk="0">
                  <a:moveTo>
                    <a:pt x="1625" y="1"/>
                  </a:moveTo>
                  <a:cubicBezTo>
                    <a:pt x="969" y="1"/>
                    <a:pt x="1" y="2875"/>
                    <a:pt x="1" y="6624"/>
                  </a:cubicBezTo>
                  <a:cubicBezTo>
                    <a:pt x="1" y="10372"/>
                    <a:pt x="907" y="13621"/>
                    <a:pt x="1563" y="13621"/>
                  </a:cubicBezTo>
                  <a:lnTo>
                    <a:pt x="47359" y="13621"/>
                  </a:lnTo>
                  <a:cubicBezTo>
                    <a:pt x="46703" y="13621"/>
                    <a:pt x="46172" y="10591"/>
                    <a:pt x="46172" y="6842"/>
                  </a:cubicBezTo>
                  <a:cubicBezTo>
                    <a:pt x="46172" y="3094"/>
                    <a:pt x="46703" y="63"/>
                    <a:pt x="47421" y="63"/>
                  </a:cubicBezTo>
                  <a:lnTo>
                    <a:pt x="1625" y="1"/>
                  </a:lnTo>
                  <a:close/>
                </a:path>
              </a:pathLst>
            </a:custGeom>
            <a:solidFill>
              <a:srgbClr val="9A9B9B"/>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5296550" y="1290850"/>
              <a:ext cx="60150" cy="312425"/>
            </a:xfrm>
            <a:custGeom>
              <a:avLst/>
              <a:gdLst/>
              <a:ahLst/>
              <a:cxnLst/>
              <a:rect l="l" t="t" r="r" b="b"/>
              <a:pathLst>
                <a:path w="2406" h="12497" fill="none" extrusionOk="0">
                  <a:moveTo>
                    <a:pt x="1" y="6155"/>
                  </a:moveTo>
                  <a:cubicBezTo>
                    <a:pt x="32" y="2750"/>
                    <a:pt x="563" y="1"/>
                    <a:pt x="1219" y="1"/>
                  </a:cubicBezTo>
                  <a:cubicBezTo>
                    <a:pt x="1875" y="1"/>
                    <a:pt x="2406" y="2750"/>
                    <a:pt x="2375" y="6155"/>
                  </a:cubicBezTo>
                  <a:cubicBezTo>
                    <a:pt x="2375" y="9591"/>
                    <a:pt x="1844" y="12496"/>
                    <a:pt x="1188" y="12465"/>
                  </a:cubicBezTo>
                  <a:cubicBezTo>
                    <a:pt x="532" y="12465"/>
                    <a:pt x="1" y="9560"/>
                    <a:pt x="1" y="6155"/>
                  </a:cubicBezTo>
                  <a:close/>
                  <a:moveTo>
                    <a:pt x="1" y="6155"/>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4259425" y="1287725"/>
              <a:ext cx="581075" cy="310075"/>
            </a:xfrm>
            <a:custGeom>
              <a:avLst/>
              <a:gdLst/>
              <a:ahLst/>
              <a:cxnLst/>
              <a:rect l="l" t="t" r="r" b="b"/>
              <a:pathLst>
                <a:path w="23243" h="12403" extrusionOk="0">
                  <a:moveTo>
                    <a:pt x="1188" y="1"/>
                  </a:moveTo>
                  <a:cubicBezTo>
                    <a:pt x="594" y="1"/>
                    <a:pt x="0" y="2750"/>
                    <a:pt x="0" y="6155"/>
                  </a:cubicBezTo>
                  <a:cubicBezTo>
                    <a:pt x="0" y="9591"/>
                    <a:pt x="532" y="12340"/>
                    <a:pt x="1125" y="12340"/>
                  </a:cubicBezTo>
                  <a:lnTo>
                    <a:pt x="23148" y="12403"/>
                  </a:lnTo>
                  <a:cubicBezTo>
                    <a:pt x="22555" y="12403"/>
                    <a:pt x="21961" y="9654"/>
                    <a:pt x="22055" y="6249"/>
                  </a:cubicBezTo>
                  <a:cubicBezTo>
                    <a:pt x="22055" y="2812"/>
                    <a:pt x="22555" y="63"/>
                    <a:pt x="23242" y="63"/>
                  </a:cubicBezTo>
                  <a:lnTo>
                    <a:pt x="1188"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a:off x="4259425" y="1284625"/>
              <a:ext cx="581075" cy="321000"/>
            </a:xfrm>
            <a:custGeom>
              <a:avLst/>
              <a:gdLst/>
              <a:ahLst/>
              <a:cxnLst/>
              <a:rect l="l" t="t" r="r" b="b"/>
              <a:pathLst>
                <a:path w="23243" h="12840" fill="none" extrusionOk="0">
                  <a:moveTo>
                    <a:pt x="1188" y="0"/>
                  </a:moveTo>
                  <a:cubicBezTo>
                    <a:pt x="594" y="0"/>
                    <a:pt x="0" y="2843"/>
                    <a:pt x="0" y="6404"/>
                  </a:cubicBezTo>
                  <a:cubicBezTo>
                    <a:pt x="0" y="9934"/>
                    <a:pt x="532" y="12777"/>
                    <a:pt x="1125" y="12777"/>
                  </a:cubicBezTo>
                  <a:lnTo>
                    <a:pt x="23148" y="12839"/>
                  </a:lnTo>
                  <a:cubicBezTo>
                    <a:pt x="22555" y="12839"/>
                    <a:pt x="21961" y="9996"/>
                    <a:pt x="22055" y="6466"/>
                  </a:cubicBezTo>
                  <a:cubicBezTo>
                    <a:pt x="22055" y="2905"/>
                    <a:pt x="22555" y="94"/>
                    <a:pt x="23242" y="94"/>
                  </a:cubicBezTo>
                  <a:close/>
                  <a:moveTo>
                    <a:pt x="1188"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a:off x="3780700" y="1276800"/>
              <a:ext cx="652900" cy="156225"/>
            </a:xfrm>
            <a:custGeom>
              <a:avLst/>
              <a:gdLst/>
              <a:ahLst/>
              <a:cxnLst/>
              <a:rect l="l" t="t" r="r" b="b"/>
              <a:pathLst>
                <a:path w="26116" h="6249" fill="none" extrusionOk="0">
                  <a:moveTo>
                    <a:pt x="26116" y="63"/>
                  </a:moveTo>
                  <a:cubicBezTo>
                    <a:pt x="25522" y="63"/>
                    <a:pt x="24960" y="2812"/>
                    <a:pt x="24960" y="6248"/>
                  </a:cubicBezTo>
                  <a:moveTo>
                    <a:pt x="24429" y="63"/>
                  </a:moveTo>
                  <a:cubicBezTo>
                    <a:pt x="23960" y="63"/>
                    <a:pt x="23554" y="1375"/>
                    <a:pt x="23429" y="3343"/>
                  </a:cubicBezTo>
                  <a:moveTo>
                    <a:pt x="22773" y="63"/>
                  </a:moveTo>
                  <a:cubicBezTo>
                    <a:pt x="22180" y="63"/>
                    <a:pt x="21586" y="2812"/>
                    <a:pt x="21586" y="6248"/>
                  </a:cubicBezTo>
                  <a:moveTo>
                    <a:pt x="21117" y="1"/>
                  </a:moveTo>
                  <a:cubicBezTo>
                    <a:pt x="20680" y="1"/>
                    <a:pt x="20274" y="1313"/>
                    <a:pt x="20149" y="3281"/>
                  </a:cubicBezTo>
                  <a:moveTo>
                    <a:pt x="19431" y="1"/>
                  </a:moveTo>
                  <a:cubicBezTo>
                    <a:pt x="18837" y="1"/>
                    <a:pt x="18244" y="2750"/>
                    <a:pt x="18244" y="6186"/>
                  </a:cubicBezTo>
                  <a:moveTo>
                    <a:pt x="17712" y="1"/>
                  </a:moveTo>
                  <a:cubicBezTo>
                    <a:pt x="17244" y="1"/>
                    <a:pt x="16869" y="1313"/>
                    <a:pt x="16713" y="3281"/>
                  </a:cubicBezTo>
                  <a:moveTo>
                    <a:pt x="16057" y="1"/>
                  </a:moveTo>
                  <a:cubicBezTo>
                    <a:pt x="15463" y="1"/>
                    <a:pt x="14870" y="2750"/>
                    <a:pt x="14870" y="6186"/>
                  </a:cubicBezTo>
                  <a:moveTo>
                    <a:pt x="14339" y="1"/>
                  </a:moveTo>
                  <a:cubicBezTo>
                    <a:pt x="13901" y="1"/>
                    <a:pt x="13495" y="1313"/>
                    <a:pt x="13370" y="3281"/>
                  </a:cubicBezTo>
                  <a:moveTo>
                    <a:pt x="12714" y="1"/>
                  </a:moveTo>
                  <a:cubicBezTo>
                    <a:pt x="12121" y="1"/>
                    <a:pt x="11527" y="2750"/>
                    <a:pt x="11527" y="6186"/>
                  </a:cubicBezTo>
                  <a:moveTo>
                    <a:pt x="11059" y="1"/>
                  </a:moveTo>
                  <a:cubicBezTo>
                    <a:pt x="10590" y="1"/>
                    <a:pt x="10215" y="1313"/>
                    <a:pt x="10090" y="3281"/>
                  </a:cubicBezTo>
                  <a:moveTo>
                    <a:pt x="9340" y="1"/>
                  </a:moveTo>
                  <a:cubicBezTo>
                    <a:pt x="8747" y="1"/>
                    <a:pt x="8185" y="2750"/>
                    <a:pt x="8185" y="6186"/>
                  </a:cubicBezTo>
                  <a:moveTo>
                    <a:pt x="7716" y="1"/>
                  </a:moveTo>
                  <a:cubicBezTo>
                    <a:pt x="7247" y="1"/>
                    <a:pt x="6841" y="1313"/>
                    <a:pt x="6716" y="3281"/>
                  </a:cubicBezTo>
                  <a:moveTo>
                    <a:pt x="5998" y="1"/>
                  </a:moveTo>
                  <a:cubicBezTo>
                    <a:pt x="5404" y="1"/>
                    <a:pt x="4811" y="2750"/>
                    <a:pt x="4811" y="6186"/>
                  </a:cubicBezTo>
                  <a:moveTo>
                    <a:pt x="4280" y="1"/>
                  </a:moveTo>
                  <a:cubicBezTo>
                    <a:pt x="3842" y="1"/>
                    <a:pt x="3436" y="1313"/>
                    <a:pt x="3311" y="3281"/>
                  </a:cubicBezTo>
                  <a:moveTo>
                    <a:pt x="2655" y="1"/>
                  </a:moveTo>
                  <a:cubicBezTo>
                    <a:pt x="2062" y="1"/>
                    <a:pt x="1468" y="2750"/>
                    <a:pt x="1468" y="6186"/>
                  </a:cubicBezTo>
                  <a:moveTo>
                    <a:pt x="1000" y="1"/>
                  </a:moveTo>
                  <a:cubicBezTo>
                    <a:pt x="531" y="1"/>
                    <a:pt x="156" y="1313"/>
                    <a:pt x="0" y="3281"/>
                  </a:cubicBezTo>
                </a:path>
              </a:pathLst>
            </a:custGeom>
            <a:noFill/>
            <a:ln w="10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p:nvPr/>
          </p:nvSpPr>
          <p:spPr>
            <a:xfrm>
              <a:off x="5316850" y="1333825"/>
              <a:ext cx="5500" cy="1575"/>
            </a:xfrm>
            <a:custGeom>
              <a:avLst/>
              <a:gdLst/>
              <a:ahLst/>
              <a:cxnLst/>
              <a:rect l="l" t="t" r="r" b="b"/>
              <a:pathLst>
                <a:path w="220" h="63" extrusionOk="0">
                  <a:moveTo>
                    <a:pt x="1" y="0"/>
                  </a:moveTo>
                  <a:lnTo>
                    <a:pt x="219" y="63"/>
                  </a:lnTo>
                  <a:cubicBezTo>
                    <a:pt x="126" y="0"/>
                    <a:pt x="6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5316850" y="1333825"/>
              <a:ext cx="5500" cy="1575"/>
            </a:xfrm>
            <a:custGeom>
              <a:avLst/>
              <a:gdLst/>
              <a:ahLst/>
              <a:cxnLst/>
              <a:rect l="l" t="t" r="r" b="b"/>
              <a:pathLst>
                <a:path w="220" h="63" fill="none" extrusionOk="0">
                  <a:moveTo>
                    <a:pt x="1" y="0"/>
                  </a:moveTo>
                  <a:cubicBezTo>
                    <a:pt x="63" y="0"/>
                    <a:pt x="126" y="0"/>
                    <a:pt x="219" y="63"/>
                  </a:cubicBezTo>
                  <a:close/>
                  <a:moveTo>
                    <a:pt x="1"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1"/>
            <p:cNvSpPr/>
            <p:nvPr/>
          </p:nvSpPr>
          <p:spPr>
            <a:xfrm>
              <a:off x="5302025" y="1335375"/>
              <a:ext cx="245250" cy="223375"/>
            </a:xfrm>
            <a:custGeom>
              <a:avLst/>
              <a:gdLst/>
              <a:ahLst/>
              <a:cxnLst/>
              <a:rect l="l" t="t" r="r" b="b"/>
              <a:pathLst>
                <a:path w="9810" h="8935" extrusionOk="0">
                  <a:moveTo>
                    <a:pt x="812" y="1"/>
                  </a:moveTo>
                  <a:cubicBezTo>
                    <a:pt x="281" y="1"/>
                    <a:pt x="0" y="1844"/>
                    <a:pt x="0" y="4405"/>
                  </a:cubicBezTo>
                  <a:cubicBezTo>
                    <a:pt x="0" y="6623"/>
                    <a:pt x="219" y="8529"/>
                    <a:pt x="531" y="8935"/>
                  </a:cubicBezTo>
                  <a:cubicBezTo>
                    <a:pt x="594" y="8935"/>
                    <a:pt x="1062" y="8872"/>
                    <a:pt x="3093" y="8466"/>
                  </a:cubicBezTo>
                  <a:cubicBezTo>
                    <a:pt x="3908" y="8354"/>
                    <a:pt x="4839" y="8314"/>
                    <a:pt x="5742" y="8314"/>
                  </a:cubicBezTo>
                  <a:cubicBezTo>
                    <a:pt x="7850" y="8314"/>
                    <a:pt x="9809" y="8529"/>
                    <a:pt x="9809" y="8529"/>
                  </a:cubicBezTo>
                  <a:lnTo>
                    <a:pt x="9809" y="438"/>
                  </a:lnTo>
                  <a:cubicBezTo>
                    <a:pt x="9809" y="438"/>
                    <a:pt x="8032" y="646"/>
                    <a:pt x="6061" y="646"/>
                  </a:cubicBezTo>
                  <a:cubicBezTo>
                    <a:pt x="5075" y="646"/>
                    <a:pt x="4040" y="594"/>
                    <a:pt x="3155" y="438"/>
                  </a:cubicBezTo>
                  <a:cubicBezTo>
                    <a:pt x="937" y="63"/>
                    <a:pt x="3280" y="438"/>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a:off x="5302025" y="1335375"/>
              <a:ext cx="245250" cy="223375"/>
            </a:xfrm>
            <a:custGeom>
              <a:avLst/>
              <a:gdLst/>
              <a:ahLst/>
              <a:cxnLst/>
              <a:rect l="l" t="t" r="r" b="b"/>
              <a:pathLst>
                <a:path w="9810" h="8935" fill="none" extrusionOk="0">
                  <a:moveTo>
                    <a:pt x="9809" y="8529"/>
                  </a:moveTo>
                  <a:lnTo>
                    <a:pt x="9809" y="438"/>
                  </a:lnTo>
                  <a:cubicBezTo>
                    <a:pt x="9809" y="438"/>
                    <a:pt x="5811" y="906"/>
                    <a:pt x="3155" y="438"/>
                  </a:cubicBezTo>
                  <a:cubicBezTo>
                    <a:pt x="937" y="63"/>
                    <a:pt x="3280" y="438"/>
                    <a:pt x="812" y="1"/>
                  </a:cubicBezTo>
                  <a:cubicBezTo>
                    <a:pt x="281" y="1"/>
                    <a:pt x="0" y="1844"/>
                    <a:pt x="0" y="4405"/>
                  </a:cubicBezTo>
                  <a:cubicBezTo>
                    <a:pt x="0" y="6623"/>
                    <a:pt x="219" y="8529"/>
                    <a:pt x="531" y="8935"/>
                  </a:cubicBezTo>
                  <a:cubicBezTo>
                    <a:pt x="594" y="8935"/>
                    <a:pt x="1062" y="8872"/>
                    <a:pt x="3093" y="8466"/>
                  </a:cubicBezTo>
                  <a:cubicBezTo>
                    <a:pt x="5811" y="8091"/>
                    <a:pt x="9809" y="8529"/>
                    <a:pt x="9809" y="8529"/>
                  </a:cubicBezTo>
                  <a:close/>
                  <a:moveTo>
                    <a:pt x="9809" y="8529"/>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a:off x="5316850" y="1558725"/>
              <a:ext cx="1600" cy="25"/>
            </a:xfrm>
            <a:custGeom>
              <a:avLst/>
              <a:gdLst/>
              <a:ahLst/>
              <a:cxnLst/>
              <a:rect l="l" t="t" r="r" b="b"/>
              <a:pathLst>
                <a:path w="64" h="1" fill="none" extrusionOk="0">
                  <a:moveTo>
                    <a:pt x="63" y="1"/>
                  </a:moveTo>
                  <a:cubicBezTo>
                    <a:pt x="1" y="1"/>
                    <a:pt x="1" y="1"/>
                    <a:pt x="63" y="1"/>
                  </a:cubicBezTo>
                  <a:close/>
                  <a:moveTo>
                    <a:pt x="63"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a:off x="5318425" y="1558725"/>
              <a:ext cx="3925" cy="1600"/>
            </a:xfrm>
            <a:custGeom>
              <a:avLst/>
              <a:gdLst/>
              <a:ahLst/>
              <a:cxnLst/>
              <a:rect l="l" t="t" r="r" b="b"/>
              <a:pathLst>
                <a:path w="157" h="64" extrusionOk="0">
                  <a:moveTo>
                    <a:pt x="0" y="1"/>
                  </a:moveTo>
                  <a:lnTo>
                    <a:pt x="0" y="1"/>
                  </a:lnTo>
                  <a:cubicBezTo>
                    <a:pt x="63" y="63"/>
                    <a:pt x="63" y="63"/>
                    <a:pt x="156" y="6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a:off x="5318425" y="1558725"/>
              <a:ext cx="3925" cy="1600"/>
            </a:xfrm>
            <a:custGeom>
              <a:avLst/>
              <a:gdLst/>
              <a:ahLst/>
              <a:cxnLst/>
              <a:rect l="l" t="t" r="r" b="b"/>
              <a:pathLst>
                <a:path w="157" h="64" fill="none" extrusionOk="0">
                  <a:moveTo>
                    <a:pt x="0" y="1"/>
                  </a:moveTo>
                  <a:cubicBezTo>
                    <a:pt x="63" y="63"/>
                    <a:pt x="63" y="63"/>
                    <a:pt x="156" y="63"/>
                  </a:cubicBezTo>
                  <a:close/>
                  <a:moveTo>
                    <a:pt x="0"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a:off x="5599575" y="1286175"/>
              <a:ext cx="63275" cy="355375"/>
            </a:xfrm>
            <a:custGeom>
              <a:avLst/>
              <a:gdLst/>
              <a:ahLst/>
              <a:cxnLst/>
              <a:rect l="l" t="t" r="r" b="b"/>
              <a:pathLst>
                <a:path w="2531" h="14215" extrusionOk="0">
                  <a:moveTo>
                    <a:pt x="1312" y="0"/>
                  </a:moveTo>
                  <a:cubicBezTo>
                    <a:pt x="594" y="0"/>
                    <a:pt x="31" y="3187"/>
                    <a:pt x="31" y="7123"/>
                  </a:cubicBezTo>
                  <a:cubicBezTo>
                    <a:pt x="0" y="11028"/>
                    <a:pt x="563" y="14214"/>
                    <a:pt x="1250" y="14214"/>
                  </a:cubicBezTo>
                  <a:cubicBezTo>
                    <a:pt x="1937" y="14214"/>
                    <a:pt x="2499" y="11028"/>
                    <a:pt x="2531" y="7123"/>
                  </a:cubicBezTo>
                  <a:cubicBezTo>
                    <a:pt x="2531" y="3187"/>
                    <a:pt x="2000" y="0"/>
                    <a:pt x="1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1"/>
            <p:cNvSpPr/>
            <p:nvPr/>
          </p:nvSpPr>
          <p:spPr>
            <a:xfrm>
              <a:off x="5599575" y="1286175"/>
              <a:ext cx="63275" cy="355375"/>
            </a:xfrm>
            <a:custGeom>
              <a:avLst/>
              <a:gdLst/>
              <a:ahLst/>
              <a:cxnLst/>
              <a:rect l="l" t="t" r="r" b="b"/>
              <a:pathLst>
                <a:path w="2531" h="14215" fill="none" extrusionOk="0">
                  <a:moveTo>
                    <a:pt x="1312" y="0"/>
                  </a:moveTo>
                  <a:cubicBezTo>
                    <a:pt x="594" y="0"/>
                    <a:pt x="31" y="3187"/>
                    <a:pt x="31" y="7123"/>
                  </a:cubicBezTo>
                  <a:cubicBezTo>
                    <a:pt x="0" y="11028"/>
                    <a:pt x="563" y="14214"/>
                    <a:pt x="1250" y="14214"/>
                  </a:cubicBezTo>
                  <a:cubicBezTo>
                    <a:pt x="1937" y="14214"/>
                    <a:pt x="2499" y="11028"/>
                    <a:pt x="2531" y="7123"/>
                  </a:cubicBezTo>
                  <a:cubicBezTo>
                    <a:pt x="2531" y="3187"/>
                    <a:pt x="2000" y="0"/>
                    <a:pt x="1312" y="0"/>
                  </a:cubicBezTo>
                  <a:close/>
                  <a:moveTo>
                    <a:pt x="1312"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1"/>
            <p:cNvSpPr/>
            <p:nvPr/>
          </p:nvSpPr>
          <p:spPr>
            <a:xfrm>
              <a:off x="5539425" y="1267425"/>
              <a:ext cx="92975" cy="388000"/>
            </a:xfrm>
            <a:custGeom>
              <a:avLst/>
              <a:gdLst/>
              <a:ahLst/>
              <a:cxnLst/>
              <a:rect l="l" t="t" r="r" b="b"/>
              <a:pathLst>
                <a:path w="3719" h="15520" extrusionOk="0">
                  <a:moveTo>
                    <a:pt x="2625" y="1"/>
                  </a:moveTo>
                  <a:cubicBezTo>
                    <a:pt x="1500" y="1"/>
                    <a:pt x="1094" y="594"/>
                    <a:pt x="1094" y="594"/>
                  </a:cubicBezTo>
                  <a:cubicBezTo>
                    <a:pt x="376" y="1781"/>
                    <a:pt x="1" y="3812"/>
                    <a:pt x="1" y="7717"/>
                  </a:cubicBezTo>
                  <a:cubicBezTo>
                    <a:pt x="1" y="11590"/>
                    <a:pt x="251" y="13027"/>
                    <a:pt x="907" y="14339"/>
                  </a:cubicBezTo>
                  <a:cubicBezTo>
                    <a:pt x="907" y="14339"/>
                    <a:pt x="1219" y="15214"/>
                    <a:pt x="2156" y="15464"/>
                  </a:cubicBezTo>
                  <a:cubicBezTo>
                    <a:pt x="2295" y="15503"/>
                    <a:pt x="2424" y="15520"/>
                    <a:pt x="2543" y="15520"/>
                  </a:cubicBezTo>
                  <a:cubicBezTo>
                    <a:pt x="3285" y="15520"/>
                    <a:pt x="3656" y="14870"/>
                    <a:pt x="3656" y="14870"/>
                  </a:cubicBezTo>
                  <a:cubicBezTo>
                    <a:pt x="2937" y="14870"/>
                    <a:pt x="2406" y="11715"/>
                    <a:pt x="2406" y="7779"/>
                  </a:cubicBezTo>
                  <a:cubicBezTo>
                    <a:pt x="2406" y="3906"/>
                    <a:pt x="3000" y="657"/>
                    <a:pt x="3718" y="657"/>
                  </a:cubicBezTo>
                  <a:cubicBezTo>
                    <a:pt x="3718" y="657"/>
                    <a:pt x="3718" y="1"/>
                    <a:pt x="2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1"/>
            <p:cNvSpPr/>
            <p:nvPr/>
          </p:nvSpPr>
          <p:spPr>
            <a:xfrm>
              <a:off x="5539425" y="1267425"/>
              <a:ext cx="92975" cy="393650"/>
            </a:xfrm>
            <a:custGeom>
              <a:avLst/>
              <a:gdLst/>
              <a:ahLst/>
              <a:cxnLst/>
              <a:rect l="l" t="t" r="r" b="b"/>
              <a:pathLst>
                <a:path w="3719" h="15746" fill="none" extrusionOk="0">
                  <a:moveTo>
                    <a:pt x="3656" y="14870"/>
                  </a:moveTo>
                  <a:cubicBezTo>
                    <a:pt x="2937" y="14870"/>
                    <a:pt x="2406" y="11715"/>
                    <a:pt x="2406" y="7779"/>
                  </a:cubicBezTo>
                  <a:cubicBezTo>
                    <a:pt x="2406" y="3906"/>
                    <a:pt x="3000" y="657"/>
                    <a:pt x="3718" y="657"/>
                  </a:cubicBezTo>
                  <a:cubicBezTo>
                    <a:pt x="3718" y="657"/>
                    <a:pt x="3718" y="1"/>
                    <a:pt x="2625" y="1"/>
                  </a:cubicBezTo>
                  <a:cubicBezTo>
                    <a:pt x="1500" y="1"/>
                    <a:pt x="1094" y="594"/>
                    <a:pt x="1094" y="594"/>
                  </a:cubicBezTo>
                  <a:cubicBezTo>
                    <a:pt x="376" y="1781"/>
                    <a:pt x="1" y="3812"/>
                    <a:pt x="1" y="7717"/>
                  </a:cubicBezTo>
                  <a:cubicBezTo>
                    <a:pt x="1" y="11590"/>
                    <a:pt x="251" y="13027"/>
                    <a:pt x="907" y="14339"/>
                  </a:cubicBezTo>
                  <a:cubicBezTo>
                    <a:pt x="907" y="14339"/>
                    <a:pt x="1219" y="15214"/>
                    <a:pt x="2156" y="15464"/>
                  </a:cubicBezTo>
                  <a:cubicBezTo>
                    <a:pt x="3156" y="15745"/>
                    <a:pt x="3656" y="14870"/>
                    <a:pt x="3656" y="14870"/>
                  </a:cubicBezTo>
                  <a:close/>
                  <a:moveTo>
                    <a:pt x="3656" y="1487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1"/>
            <p:cNvSpPr/>
            <p:nvPr/>
          </p:nvSpPr>
          <p:spPr>
            <a:xfrm>
              <a:off x="4873275" y="1224475"/>
              <a:ext cx="82800" cy="454550"/>
            </a:xfrm>
            <a:custGeom>
              <a:avLst/>
              <a:gdLst/>
              <a:ahLst/>
              <a:cxnLst/>
              <a:rect l="l" t="t" r="r" b="b"/>
              <a:pathLst>
                <a:path w="3312" h="18182" fill="none" extrusionOk="0">
                  <a:moveTo>
                    <a:pt x="1687" y="1"/>
                  </a:moveTo>
                  <a:cubicBezTo>
                    <a:pt x="781" y="1"/>
                    <a:pt x="31" y="4062"/>
                    <a:pt x="0" y="9091"/>
                  </a:cubicBezTo>
                  <a:cubicBezTo>
                    <a:pt x="0" y="14089"/>
                    <a:pt x="719" y="18150"/>
                    <a:pt x="1625" y="18182"/>
                  </a:cubicBezTo>
                  <a:cubicBezTo>
                    <a:pt x="2530" y="18182"/>
                    <a:pt x="3280" y="14121"/>
                    <a:pt x="3311" y="9091"/>
                  </a:cubicBezTo>
                  <a:cubicBezTo>
                    <a:pt x="3311" y="4093"/>
                    <a:pt x="2593" y="1"/>
                    <a:pt x="1687" y="1"/>
                  </a:cubicBezTo>
                  <a:close/>
                  <a:moveTo>
                    <a:pt x="1687"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1"/>
            <p:cNvSpPr/>
            <p:nvPr/>
          </p:nvSpPr>
          <p:spPr>
            <a:xfrm>
              <a:off x="4795950" y="1201825"/>
              <a:ext cx="119525" cy="498300"/>
            </a:xfrm>
            <a:custGeom>
              <a:avLst/>
              <a:gdLst/>
              <a:ahLst/>
              <a:cxnLst/>
              <a:rect l="l" t="t" r="r" b="b"/>
              <a:pathLst>
                <a:path w="4781" h="19932" extrusionOk="0">
                  <a:moveTo>
                    <a:pt x="3343" y="1"/>
                  </a:moveTo>
                  <a:cubicBezTo>
                    <a:pt x="1906" y="1"/>
                    <a:pt x="1437" y="782"/>
                    <a:pt x="1437" y="782"/>
                  </a:cubicBezTo>
                  <a:cubicBezTo>
                    <a:pt x="500" y="2312"/>
                    <a:pt x="1" y="4936"/>
                    <a:pt x="1" y="9935"/>
                  </a:cubicBezTo>
                  <a:cubicBezTo>
                    <a:pt x="1" y="14933"/>
                    <a:pt x="375" y="16776"/>
                    <a:pt x="1188" y="18432"/>
                  </a:cubicBezTo>
                  <a:cubicBezTo>
                    <a:pt x="1188" y="18432"/>
                    <a:pt x="1625" y="19619"/>
                    <a:pt x="2812" y="19869"/>
                  </a:cubicBezTo>
                  <a:cubicBezTo>
                    <a:pt x="2970" y="19912"/>
                    <a:pt x="3118" y="19931"/>
                    <a:pt x="3257" y="19931"/>
                  </a:cubicBezTo>
                  <a:cubicBezTo>
                    <a:pt x="4217" y="19931"/>
                    <a:pt x="4718" y="19025"/>
                    <a:pt x="4718" y="19025"/>
                  </a:cubicBezTo>
                  <a:cubicBezTo>
                    <a:pt x="3812" y="19025"/>
                    <a:pt x="3093" y="14995"/>
                    <a:pt x="3093" y="9935"/>
                  </a:cubicBezTo>
                  <a:cubicBezTo>
                    <a:pt x="3093" y="4874"/>
                    <a:pt x="3874" y="844"/>
                    <a:pt x="4780" y="844"/>
                  </a:cubicBezTo>
                  <a:cubicBezTo>
                    <a:pt x="4780" y="844"/>
                    <a:pt x="4780" y="1"/>
                    <a:pt x="3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1"/>
            <p:cNvSpPr/>
            <p:nvPr/>
          </p:nvSpPr>
          <p:spPr>
            <a:xfrm>
              <a:off x="4795950" y="1201825"/>
              <a:ext cx="119525" cy="505325"/>
            </a:xfrm>
            <a:custGeom>
              <a:avLst/>
              <a:gdLst/>
              <a:ahLst/>
              <a:cxnLst/>
              <a:rect l="l" t="t" r="r" b="b"/>
              <a:pathLst>
                <a:path w="4781" h="20213" fill="none" extrusionOk="0">
                  <a:moveTo>
                    <a:pt x="4718" y="19025"/>
                  </a:moveTo>
                  <a:cubicBezTo>
                    <a:pt x="3812" y="19025"/>
                    <a:pt x="3093" y="14995"/>
                    <a:pt x="3093" y="9935"/>
                  </a:cubicBezTo>
                  <a:cubicBezTo>
                    <a:pt x="3093" y="4874"/>
                    <a:pt x="3874" y="844"/>
                    <a:pt x="4780" y="844"/>
                  </a:cubicBezTo>
                  <a:cubicBezTo>
                    <a:pt x="4780" y="844"/>
                    <a:pt x="4780" y="1"/>
                    <a:pt x="3343" y="1"/>
                  </a:cubicBezTo>
                  <a:cubicBezTo>
                    <a:pt x="1906" y="1"/>
                    <a:pt x="1437" y="782"/>
                    <a:pt x="1437" y="782"/>
                  </a:cubicBezTo>
                  <a:cubicBezTo>
                    <a:pt x="500" y="2312"/>
                    <a:pt x="1" y="4936"/>
                    <a:pt x="1" y="9935"/>
                  </a:cubicBezTo>
                  <a:cubicBezTo>
                    <a:pt x="1" y="14933"/>
                    <a:pt x="375" y="16776"/>
                    <a:pt x="1188" y="18432"/>
                  </a:cubicBezTo>
                  <a:cubicBezTo>
                    <a:pt x="1188" y="18432"/>
                    <a:pt x="1625" y="19619"/>
                    <a:pt x="2812" y="19869"/>
                  </a:cubicBezTo>
                  <a:cubicBezTo>
                    <a:pt x="4062" y="20212"/>
                    <a:pt x="4718" y="19025"/>
                    <a:pt x="4718" y="19025"/>
                  </a:cubicBezTo>
                  <a:close/>
                  <a:moveTo>
                    <a:pt x="4718" y="19025"/>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1"/>
            <p:cNvSpPr/>
            <p:nvPr/>
          </p:nvSpPr>
          <p:spPr>
            <a:xfrm>
              <a:off x="4894350" y="1289300"/>
              <a:ext cx="431125" cy="310850"/>
            </a:xfrm>
            <a:custGeom>
              <a:avLst/>
              <a:gdLst/>
              <a:ahLst/>
              <a:cxnLst/>
              <a:rect l="l" t="t" r="r" b="b"/>
              <a:pathLst>
                <a:path w="17245" h="12434" extrusionOk="0">
                  <a:moveTo>
                    <a:pt x="1188" y="0"/>
                  </a:moveTo>
                  <a:cubicBezTo>
                    <a:pt x="594" y="0"/>
                    <a:pt x="1" y="2749"/>
                    <a:pt x="1" y="6186"/>
                  </a:cubicBezTo>
                  <a:cubicBezTo>
                    <a:pt x="1" y="9591"/>
                    <a:pt x="532" y="12340"/>
                    <a:pt x="1125" y="12340"/>
                  </a:cubicBezTo>
                  <a:lnTo>
                    <a:pt x="17180" y="12433"/>
                  </a:lnTo>
                  <a:lnTo>
                    <a:pt x="17180" y="12433"/>
                  </a:lnTo>
                  <a:cubicBezTo>
                    <a:pt x="16587" y="12427"/>
                    <a:pt x="15995" y="9649"/>
                    <a:pt x="16057" y="6248"/>
                  </a:cubicBezTo>
                  <a:cubicBezTo>
                    <a:pt x="16057" y="2812"/>
                    <a:pt x="16588" y="63"/>
                    <a:pt x="17244" y="63"/>
                  </a:cubicBezTo>
                  <a:lnTo>
                    <a:pt x="1188" y="0"/>
                  </a:lnTo>
                  <a:close/>
                  <a:moveTo>
                    <a:pt x="17180" y="12433"/>
                  </a:moveTo>
                  <a:lnTo>
                    <a:pt x="17180" y="12433"/>
                  </a:lnTo>
                  <a:cubicBezTo>
                    <a:pt x="17181" y="12433"/>
                    <a:pt x="17181" y="12434"/>
                    <a:pt x="17182" y="12434"/>
                  </a:cubicBezTo>
                  <a:lnTo>
                    <a:pt x="17180" y="1243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1"/>
            <p:cNvSpPr/>
            <p:nvPr/>
          </p:nvSpPr>
          <p:spPr>
            <a:xfrm>
              <a:off x="4894350" y="1290850"/>
              <a:ext cx="431125" cy="312425"/>
            </a:xfrm>
            <a:custGeom>
              <a:avLst/>
              <a:gdLst/>
              <a:ahLst/>
              <a:cxnLst/>
              <a:rect l="l" t="t" r="r" b="b"/>
              <a:pathLst>
                <a:path w="17245" h="12497" fill="none" extrusionOk="0">
                  <a:moveTo>
                    <a:pt x="17244" y="1"/>
                  </a:moveTo>
                  <a:lnTo>
                    <a:pt x="1188" y="1"/>
                  </a:lnTo>
                  <a:cubicBezTo>
                    <a:pt x="594" y="1"/>
                    <a:pt x="1" y="2750"/>
                    <a:pt x="1" y="6186"/>
                  </a:cubicBezTo>
                  <a:cubicBezTo>
                    <a:pt x="1" y="9591"/>
                    <a:pt x="532" y="12496"/>
                    <a:pt x="1125" y="12496"/>
                  </a:cubicBezTo>
                  <a:lnTo>
                    <a:pt x="17182" y="12496"/>
                  </a:lnTo>
                  <a:cubicBezTo>
                    <a:pt x="16588" y="12496"/>
                    <a:pt x="15995" y="9654"/>
                    <a:pt x="16057" y="6249"/>
                  </a:cubicBezTo>
                  <a:cubicBezTo>
                    <a:pt x="16057" y="2812"/>
                    <a:pt x="16588" y="1"/>
                    <a:pt x="17244" y="1"/>
                  </a:cubicBezTo>
                  <a:close/>
                  <a:moveTo>
                    <a:pt x="17244"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1"/>
            <p:cNvSpPr/>
            <p:nvPr/>
          </p:nvSpPr>
          <p:spPr>
            <a:xfrm>
              <a:off x="5316850" y="1558725"/>
              <a:ext cx="1600" cy="25"/>
            </a:xfrm>
            <a:custGeom>
              <a:avLst/>
              <a:gdLst/>
              <a:ahLst/>
              <a:cxnLst/>
              <a:rect l="l" t="t" r="r" b="b"/>
              <a:pathLst>
                <a:path w="64" h="1" fill="none" extrusionOk="0">
                  <a:moveTo>
                    <a:pt x="63" y="1"/>
                  </a:moveTo>
                  <a:cubicBezTo>
                    <a:pt x="1" y="1"/>
                    <a:pt x="1" y="1"/>
                    <a:pt x="63" y="1"/>
                  </a:cubicBezTo>
                  <a:close/>
                  <a:moveTo>
                    <a:pt x="63"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1"/>
            <p:cNvSpPr/>
            <p:nvPr/>
          </p:nvSpPr>
          <p:spPr>
            <a:xfrm>
              <a:off x="5318425" y="1558725"/>
              <a:ext cx="3925" cy="1600"/>
            </a:xfrm>
            <a:custGeom>
              <a:avLst/>
              <a:gdLst/>
              <a:ahLst/>
              <a:cxnLst/>
              <a:rect l="l" t="t" r="r" b="b"/>
              <a:pathLst>
                <a:path w="157" h="64" extrusionOk="0">
                  <a:moveTo>
                    <a:pt x="0" y="1"/>
                  </a:moveTo>
                  <a:lnTo>
                    <a:pt x="0" y="1"/>
                  </a:lnTo>
                  <a:cubicBezTo>
                    <a:pt x="63" y="63"/>
                    <a:pt x="63" y="63"/>
                    <a:pt x="156" y="6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1"/>
            <p:cNvSpPr/>
            <p:nvPr/>
          </p:nvSpPr>
          <p:spPr>
            <a:xfrm>
              <a:off x="5318425" y="1558725"/>
              <a:ext cx="3925" cy="1600"/>
            </a:xfrm>
            <a:custGeom>
              <a:avLst/>
              <a:gdLst/>
              <a:ahLst/>
              <a:cxnLst/>
              <a:rect l="l" t="t" r="r" b="b"/>
              <a:pathLst>
                <a:path w="157" h="64" fill="none" extrusionOk="0">
                  <a:moveTo>
                    <a:pt x="0" y="1"/>
                  </a:moveTo>
                  <a:cubicBezTo>
                    <a:pt x="63" y="63"/>
                    <a:pt x="63" y="63"/>
                    <a:pt x="156" y="63"/>
                  </a:cubicBezTo>
                  <a:close/>
                  <a:moveTo>
                    <a:pt x="0"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p:nvPr/>
          </p:nvSpPr>
          <p:spPr>
            <a:xfrm>
              <a:off x="5303575" y="1265875"/>
              <a:ext cx="358500" cy="393625"/>
            </a:xfrm>
            <a:custGeom>
              <a:avLst/>
              <a:gdLst/>
              <a:ahLst/>
              <a:cxnLst/>
              <a:rect l="l" t="t" r="r" b="b"/>
              <a:pathLst>
                <a:path w="14340" h="15745" fill="none" extrusionOk="0">
                  <a:moveTo>
                    <a:pt x="10591" y="719"/>
                  </a:moveTo>
                  <a:cubicBezTo>
                    <a:pt x="10216" y="1250"/>
                    <a:pt x="9747" y="2125"/>
                    <a:pt x="9560" y="3218"/>
                  </a:cubicBezTo>
                  <a:cubicBezTo>
                    <a:pt x="9154" y="3280"/>
                    <a:pt x="5655" y="3624"/>
                    <a:pt x="3156" y="3155"/>
                  </a:cubicBezTo>
                  <a:cubicBezTo>
                    <a:pt x="938" y="2781"/>
                    <a:pt x="3312" y="3155"/>
                    <a:pt x="813" y="2718"/>
                  </a:cubicBezTo>
                  <a:cubicBezTo>
                    <a:pt x="282" y="2718"/>
                    <a:pt x="1" y="4561"/>
                    <a:pt x="1" y="7123"/>
                  </a:cubicBezTo>
                  <a:cubicBezTo>
                    <a:pt x="1" y="9341"/>
                    <a:pt x="219" y="11246"/>
                    <a:pt x="532" y="11652"/>
                  </a:cubicBezTo>
                  <a:cubicBezTo>
                    <a:pt x="594" y="11652"/>
                    <a:pt x="1063" y="11590"/>
                    <a:pt x="3093" y="11184"/>
                  </a:cubicBezTo>
                  <a:cubicBezTo>
                    <a:pt x="5343" y="10809"/>
                    <a:pt x="8435" y="11059"/>
                    <a:pt x="9216" y="11184"/>
                  </a:cubicBezTo>
                  <a:cubicBezTo>
                    <a:pt x="9435" y="12714"/>
                    <a:pt x="9872" y="13558"/>
                    <a:pt x="10278" y="14401"/>
                  </a:cubicBezTo>
                  <a:cubicBezTo>
                    <a:pt x="10278" y="14401"/>
                    <a:pt x="10591" y="15276"/>
                    <a:pt x="11528" y="15526"/>
                  </a:cubicBezTo>
                  <a:cubicBezTo>
                    <a:pt x="12434" y="15745"/>
                    <a:pt x="13027" y="14870"/>
                    <a:pt x="13027" y="14870"/>
                  </a:cubicBezTo>
                  <a:cubicBezTo>
                    <a:pt x="13746" y="14870"/>
                    <a:pt x="14339" y="11715"/>
                    <a:pt x="14339" y="7779"/>
                  </a:cubicBezTo>
                  <a:cubicBezTo>
                    <a:pt x="14339" y="3874"/>
                    <a:pt x="13840" y="656"/>
                    <a:pt x="13090" y="656"/>
                  </a:cubicBezTo>
                  <a:cubicBezTo>
                    <a:pt x="13090" y="656"/>
                    <a:pt x="13090" y="0"/>
                    <a:pt x="11996" y="0"/>
                  </a:cubicBezTo>
                  <a:cubicBezTo>
                    <a:pt x="10934" y="125"/>
                    <a:pt x="10591" y="719"/>
                    <a:pt x="10591" y="719"/>
                  </a:cubicBezTo>
                  <a:close/>
                  <a:moveTo>
                    <a:pt x="10591" y="719"/>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1"/>
            <p:cNvSpPr/>
            <p:nvPr/>
          </p:nvSpPr>
          <p:spPr>
            <a:xfrm>
              <a:off x="2252075" y="2420150"/>
              <a:ext cx="486625" cy="561025"/>
            </a:xfrm>
            <a:custGeom>
              <a:avLst/>
              <a:gdLst/>
              <a:ahLst/>
              <a:cxnLst/>
              <a:rect l="l" t="t" r="r" b="b"/>
              <a:pathLst>
                <a:path w="19465" h="22441" extrusionOk="0">
                  <a:moveTo>
                    <a:pt x="19441" y="0"/>
                  </a:moveTo>
                  <a:lnTo>
                    <a:pt x="19358" y="747"/>
                  </a:lnTo>
                  <a:lnTo>
                    <a:pt x="19358" y="747"/>
                  </a:lnTo>
                  <a:cubicBezTo>
                    <a:pt x="19464" y="465"/>
                    <a:pt x="19462" y="205"/>
                    <a:pt x="19441" y="0"/>
                  </a:cubicBezTo>
                  <a:close/>
                  <a:moveTo>
                    <a:pt x="42" y="0"/>
                  </a:moveTo>
                  <a:cubicBezTo>
                    <a:pt x="1" y="273"/>
                    <a:pt x="9" y="585"/>
                    <a:pt x="144" y="905"/>
                  </a:cubicBezTo>
                  <a:lnTo>
                    <a:pt x="144" y="905"/>
                  </a:lnTo>
                  <a:lnTo>
                    <a:pt x="42" y="0"/>
                  </a:lnTo>
                  <a:close/>
                  <a:moveTo>
                    <a:pt x="19358" y="747"/>
                  </a:moveTo>
                  <a:lnTo>
                    <a:pt x="19358" y="747"/>
                  </a:lnTo>
                  <a:cubicBezTo>
                    <a:pt x="18980" y="1758"/>
                    <a:pt x="17214" y="3058"/>
                    <a:pt x="9913" y="3155"/>
                  </a:cubicBezTo>
                  <a:cubicBezTo>
                    <a:pt x="9581" y="3161"/>
                    <a:pt x="9259" y="3164"/>
                    <a:pt x="8948" y="3164"/>
                  </a:cubicBezTo>
                  <a:cubicBezTo>
                    <a:pt x="2523" y="3164"/>
                    <a:pt x="601" y="1993"/>
                    <a:pt x="144" y="905"/>
                  </a:cubicBezTo>
                  <a:lnTo>
                    <a:pt x="144" y="905"/>
                  </a:lnTo>
                  <a:lnTo>
                    <a:pt x="2291" y="20024"/>
                  </a:lnTo>
                  <a:cubicBezTo>
                    <a:pt x="2112" y="20948"/>
                    <a:pt x="2701" y="22440"/>
                    <a:pt x="8911" y="22440"/>
                  </a:cubicBezTo>
                  <a:cubicBezTo>
                    <a:pt x="9211" y="22440"/>
                    <a:pt x="9524" y="22437"/>
                    <a:pt x="9851" y="22430"/>
                  </a:cubicBezTo>
                  <a:cubicBezTo>
                    <a:pt x="17036" y="22305"/>
                    <a:pt x="17286" y="20680"/>
                    <a:pt x="17223" y="20024"/>
                  </a:cubicBezTo>
                  <a:lnTo>
                    <a:pt x="19358" y="747"/>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1"/>
            <p:cNvSpPr/>
            <p:nvPr/>
          </p:nvSpPr>
          <p:spPr>
            <a:xfrm>
              <a:off x="2248425" y="2420150"/>
              <a:ext cx="492025" cy="564650"/>
            </a:xfrm>
            <a:custGeom>
              <a:avLst/>
              <a:gdLst/>
              <a:ahLst/>
              <a:cxnLst/>
              <a:rect l="l" t="t" r="r" b="b"/>
              <a:pathLst>
                <a:path w="19681" h="22586" fill="none" extrusionOk="0">
                  <a:moveTo>
                    <a:pt x="188" y="0"/>
                  </a:moveTo>
                  <a:cubicBezTo>
                    <a:pt x="1" y="1250"/>
                    <a:pt x="844" y="3312"/>
                    <a:pt x="10059" y="3155"/>
                  </a:cubicBezTo>
                  <a:cubicBezTo>
                    <a:pt x="19400" y="3030"/>
                    <a:pt x="19681" y="937"/>
                    <a:pt x="19587" y="0"/>
                  </a:cubicBezTo>
                  <a:lnTo>
                    <a:pt x="17369" y="20024"/>
                  </a:lnTo>
                  <a:cubicBezTo>
                    <a:pt x="17432" y="20680"/>
                    <a:pt x="17182" y="22305"/>
                    <a:pt x="9997" y="22430"/>
                  </a:cubicBezTo>
                  <a:cubicBezTo>
                    <a:pt x="2906" y="22586"/>
                    <a:pt x="2250" y="20993"/>
                    <a:pt x="2437" y="20024"/>
                  </a:cubicBezTo>
                  <a:close/>
                  <a:moveTo>
                    <a:pt x="188"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1"/>
            <p:cNvSpPr/>
            <p:nvPr/>
          </p:nvSpPr>
          <p:spPr>
            <a:xfrm>
              <a:off x="2245300" y="2333450"/>
              <a:ext cx="486575" cy="174200"/>
            </a:xfrm>
            <a:custGeom>
              <a:avLst/>
              <a:gdLst/>
              <a:ahLst/>
              <a:cxnLst/>
              <a:rect l="l" t="t" r="r" b="b"/>
              <a:pathLst>
                <a:path w="19463" h="6968" extrusionOk="0">
                  <a:moveTo>
                    <a:pt x="9716" y="1"/>
                  </a:moveTo>
                  <a:cubicBezTo>
                    <a:pt x="4343" y="1"/>
                    <a:pt x="1" y="1563"/>
                    <a:pt x="1" y="3468"/>
                  </a:cubicBezTo>
                  <a:cubicBezTo>
                    <a:pt x="1" y="5405"/>
                    <a:pt x="4343" y="6967"/>
                    <a:pt x="9716" y="6967"/>
                  </a:cubicBezTo>
                  <a:cubicBezTo>
                    <a:pt x="15089" y="6967"/>
                    <a:pt x="19462" y="5405"/>
                    <a:pt x="19462" y="3468"/>
                  </a:cubicBezTo>
                  <a:cubicBezTo>
                    <a:pt x="19462" y="1563"/>
                    <a:pt x="15089" y="1"/>
                    <a:pt x="9716"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1"/>
            <p:cNvSpPr/>
            <p:nvPr/>
          </p:nvSpPr>
          <p:spPr>
            <a:xfrm>
              <a:off x="2366350" y="2377975"/>
              <a:ext cx="243700" cy="85150"/>
            </a:xfrm>
            <a:custGeom>
              <a:avLst/>
              <a:gdLst/>
              <a:ahLst/>
              <a:cxnLst/>
              <a:rect l="l" t="t" r="r" b="b"/>
              <a:pathLst>
                <a:path w="9748" h="3406" extrusionOk="0">
                  <a:moveTo>
                    <a:pt x="4874" y="0"/>
                  </a:moveTo>
                  <a:cubicBezTo>
                    <a:pt x="2187" y="0"/>
                    <a:pt x="1" y="750"/>
                    <a:pt x="1" y="1687"/>
                  </a:cubicBezTo>
                  <a:cubicBezTo>
                    <a:pt x="1" y="2656"/>
                    <a:pt x="2187" y="3405"/>
                    <a:pt x="4874" y="3405"/>
                  </a:cubicBezTo>
                  <a:cubicBezTo>
                    <a:pt x="7560" y="3405"/>
                    <a:pt x="9747" y="2656"/>
                    <a:pt x="9747" y="1687"/>
                  </a:cubicBezTo>
                  <a:cubicBezTo>
                    <a:pt x="9747" y="750"/>
                    <a:pt x="7560" y="0"/>
                    <a:pt x="487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1"/>
            <p:cNvSpPr/>
            <p:nvPr/>
          </p:nvSpPr>
          <p:spPr>
            <a:xfrm>
              <a:off x="1925100" y="3123025"/>
              <a:ext cx="1137125" cy="1563525"/>
            </a:xfrm>
            <a:custGeom>
              <a:avLst/>
              <a:gdLst/>
              <a:ahLst/>
              <a:cxnLst/>
              <a:rect l="l" t="t" r="r" b="b"/>
              <a:pathLst>
                <a:path w="45485" h="62541" fill="none" extrusionOk="0">
                  <a:moveTo>
                    <a:pt x="31427" y="0"/>
                  </a:moveTo>
                  <a:cubicBezTo>
                    <a:pt x="31427" y="0"/>
                    <a:pt x="44110" y="45921"/>
                    <a:pt x="44110" y="45953"/>
                  </a:cubicBezTo>
                  <a:cubicBezTo>
                    <a:pt x="45109" y="49545"/>
                    <a:pt x="45484" y="54137"/>
                    <a:pt x="42829" y="57136"/>
                  </a:cubicBezTo>
                  <a:cubicBezTo>
                    <a:pt x="41080" y="59073"/>
                    <a:pt x="38456" y="60135"/>
                    <a:pt x="35988" y="60822"/>
                  </a:cubicBezTo>
                  <a:cubicBezTo>
                    <a:pt x="31708" y="62041"/>
                    <a:pt x="27178" y="62415"/>
                    <a:pt x="22742" y="62540"/>
                  </a:cubicBezTo>
                  <a:cubicBezTo>
                    <a:pt x="17900" y="62384"/>
                    <a:pt x="12902" y="62009"/>
                    <a:pt x="8310" y="60479"/>
                  </a:cubicBezTo>
                  <a:cubicBezTo>
                    <a:pt x="6061" y="59698"/>
                    <a:pt x="3718" y="58604"/>
                    <a:pt x="2250" y="56667"/>
                  </a:cubicBezTo>
                  <a:cubicBezTo>
                    <a:pt x="1" y="53700"/>
                    <a:pt x="157" y="49326"/>
                    <a:pt x="1344" y="45953"/>
                  </a:cubicBezTo>
                  <a:lnTo>
                    <a:pt x="14058" y="0"/>
                  </a:ln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p:nvPr/>
          </p:nvSpPr>
          <p:spPr>
            <a:xfrm>
              <a:off x="2246875" y="2583375"/>
              <a:ext cx="496700" cy="549050"/>
            </a:xfrm>
            <a:custGeom>
              <a:avLst/>
              <a:gdLst/>
              <a:ahLst/>
              <a:cxnLst/>
              <a:rect l="l" t="t" r="r" b="b"/>
              <a:pathLst>
                <a:path w="19868" h="21962" fill="none" extrusionOk="0">
                  <a:moveTo>
                    <a:pt x="1187" y="21836"/>
                  </a:moveTo>
                  <a:lnTo>
                    <a:pt x="0" y="0"/>
                  </a:lnTo>
                  <a:moveTo>
                    <a:pt x="19868" y="125"/>
                  </a:moveTo>
                  <a:lnTo>
                    <a:pt x="18400" y="21961"/>
                  </a:lnTo>
                </a:path>
              </a:pathLst>
            </a:custGeom>
            <a:noFill/>
            <a:ln w="10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1"/>
            <p:cNvSpPr/>
            <p:nvPr/>
          </p:nvSpPr>
          <p:spPr>
            <a:xfrm>
              <a:off x="2197650" y="2394375"/>
              <a:ext cx="593575" cy="244475"/>
            </a:xfrm>
            <a:custGeom>
              <a:avLst/>
              <a:gdLst/>
              <a:ahLst/>
              <a:cxnLst/>
              <a:rect l="l" t="t" r="r" b="b"/>
              <a:pathLst>
                <a:path w="23743" h="9779" fill="none" extrusionOk="0">
                  <a:moveTo>
                    <a:pt x="11965" y="63"/>
                  </a:moveTo>
                  <a:cubicBezTo>
                    <a:pt x="4531" y="0"/>
                    <a:pt x="63" y="1312"/>
                    <a:pt x="63" y="4468"/>
                  </a:cubicBezTo>
                  <a:cubicBezTo>
                    <a:pt x="1" y="7498"/>
                    <a:pt x="3875" y="9778"/>
                    <a:pt x="12028" y="9778"/>
                  </a:cubicBezTo>
                  <a:cubicBezTo>
                    <a:pt x="19994" y="9778"/>
                    <a:pt x="23618" y="7498"/>
                    <a:pt x="23742" y="4468"/>
                  </a:cubicBezTo>
                  <a:cubicBezTo>
                    <a:pt x="23742" y="969"/>
                    <a:pt x="18994" y="125"/>
                    <a:pt x="11965" y="63"/>
                  </a:cubicBezTo>
                  <a:close/>
                  <a:moveTo>
                    <a:pt x="11965" y="63"/>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1"/>
            <p:cNvSpPr/>
            <p:nvPr/>
          </p:nvSpPr>
          <p:spPr>
            <a:xfrm>
              <a:off x="2246875" y="2476375"/>
              <a:ext cx="495150" cy="96875"/>
            </a:xfrm>
            <a:custGeom>
              <a:avLst/>
              <a:gdLst/>
              <a:ahLst/>
              <a:cxnLst/>
              <a:rect l="l" t="t" r="r" b="b"/>
              <a:pathLst>
                <a:path w="19806" h="3875" fill="none" extrusionOk="0">
                  <a:moveTo>
                    <a:pt x="594" y="0"/>
                  </a:moveTo>
                  <a:cubicBezTo>
                    <a:pt x="375" y="125"/>
                    <a:pt x="187" y="250"/>
                    <a:pt x="187" y="407"/>
                  </a:cubicBezTo>
                  <a:cubicBezTo>
                    <a:pt x="0" y="1188"/>
                    <a:pt x="843" y="3874"/>
                    <a:pt x="10059" y="3874"/>
                  </a:cubicBezTo>
                  <a:cubicBezTo>
                    <a:pt x="19462" y="3812"/>
                    <a:pt x="19805" y="1000"/>
                    <a:pt x="19743" y="469"/>
                  </a:cubicBezTo>
                  <a:cubicBezTo>
                    <a:pt x="19743" y="344"/>
                    <a:pt x="19524" y="188"/>
                    <a:pt x="19399" y="63"/>
                  </a:cubicBezTo>
                </a:path>
              </a:pathLst>
            </a:custGeom>
            <a:noFill/>
            <a:ln w="109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1"/>
            <p:cNvSpPr/>
            <p:nvPr/>
          </p:nvSpPr>
          <p:spPr>
            <a:xfrm>
              <a:off x="2276550" y="3063675"/>
              <a:ext cx="431100" cy="57025"/>
            </a:xfrm>
            <a:custGeom>
              <a:avLst/>
              <a:gdLst/>
              <a:ahLst/>
              <a:cxnLst/>
              <a:rect l="l" t="t" r="r" b="b"/>
              <a:pathLst>
                <a:path w="17244" h="2281" fill="none" extrusionOk="0">
                  <a:moveTo>
                    <a:pt x="17244" y="1999"/>
                  </a:moveTo>
                  <a:cubicBezTo>
                    <a:pt x="16994" y="812"/>
                    <a:pt x="13808" y="312"/>
                    <a:pt x="8684" y="125"/>
                  </a:cubicBezTo>
                  <a:cubicBezTo>
                    <a:pt x="3530" y="0"/>
                    <a:pt x="188" y="781"/>
                    <a:pt x="0" y="2280"/>
                  </a:cubicBez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1"/>
            <p:cNvSpPr/>
            <p:nvPr/>
          </p:nvSpPr>
          <p:spPr>
            <a:xfrm>
              <a:off x="2276550" y="2417025"/>
              <a:ext cx="449075" cy="761475"/>
            </a:xfrm>
            <a:custGeom>
              <a:avLst/>
              <a:gdLst/>
              <a:ahLst/>
              <a:cxnLst/>
              <a:rect l="l" t="t" r="r" b="b"/>
              <a:pathLst>
                <a:path w="17963" h="30459" extrusionOk="0">
                  <a:moveTo>
                    <a:pt x="7154" y="0"/>
                  </a:moveTo>
                  <a:cubicBezTo>
                    <a:pt x="7060" y="0"/>
                    <a:pt x="6966" y="94"/>
                    <a:pt x="6966" y="188"/>
                  </a:cubicBezTo>
                  <a:cubicBezTo>
                    <a:pt x="6966" y="313"/>
                    <a:pt x="7060" y="406"/>
                    <a:pt x="7154" y="406"/>
                  </a:cubicBezTo>
                  <a:cubicBezTo>
                    <a:pt x="7279" y="406"/>
                    <a:pt x="7372" y="313"/>
                    <a:pt x="7372" y="188"/>
                  </a:cubicBezTo>
                  <a:cubicBezTo>
                    <a:pt x="7372" y="94"/>
                    <a:pt x="7279" y="0"/>
                    <a:pt x="7154" y="0"/>
                  </a:cubicBezTo>
                  <a:close/>
                  <a:moveTo>
                    <a:pt x="13339" y="594"/>
                  </a:moveTo>
                  <a:cubicBezTo>
                    <a:pt x="13245" y="594"/>
                    <a:pt x="13152" y="688"/>
                    <a:pt x="13152" y="781"/>
                  </a:cubicBezTo>
                  <a:cubicBezTo>
                    <a:pt x="13152" y="906"/>
                    <a:pt x="13245" y="1000"/>
                    <a:pt x="13339" y="1000"/>
                  </a:cubicBezTo>
                  <a:cubicBezTo>
                    <a:pt x="13464" y="1000"/>
                    <a:pt x="13527" y="906"/>
                    <a:pt x="13527" y="781"/>
                  </a:cubicBezTo>
                  <a:cubicBezTo>
                    <a:pt x="13527" y="688"/>
                    <a:pt x="13464" y="594"/>
                    <a:pt x="13339" y="594"/>
                  </a:cubicBezTo>
                  <a:close/>
                  <a:moveTo>
                    <a:pt x="1500" y="875"/>
                  </a:moveTo>
                  <a:cubicBezTo>
                    <a:pt x="1406" y="875"/>
                    <a:pt x="1312" y="937"/>
                    <a:pt x="1312" y="1062"/>
                  </a:cubicBezTo>
                  <a:cubicBezTo>
                    <a:pt x="1312" y="1156"/>
                    <a:pt x="1406" y="1250"/>
                    <a:pt x="1500" y="1250"/>
                  </a:cubicBezTo>
                  <a:cubicBezTo>
                    <a:pt x="1625" y="1250"/>
                    <a:pt x="1687" y="1156"/>
                    <a:pt x="1687" y="1062"/>
                  </a:cubicBezTo>
                  <a:cubicBezTo>
                    <a:pt x="1687" y="937"/>
                    <a:pt x="1625" y="875"/>
                    <a:pt x="1500" y="875"/>
                  </a:cubicBezTo>
                  <a:close/>
                  <a:moveTo>
                    <a:pt x="16494" y="937"/>
                  </a:moveTo>
                  <a:cubicBezTo>
                    <a:pt x="16369" y="937"/>
                    <a:pt x="16244" y="1031"/>
                    <a:pt x="16244" y="1187"/>
                  </a:cubicBezTo>
                  <a:cubicBezTo>
                    <a:pt x="16244" y="1344"/>
                    <a:pt x="16369" y="1437"/>
                    <a:pt x="16494" y="1437"/>
                  </a:cubicBezTo>
                  <a:cubicBezTo>
                    <a:pt x="16650" y="1437"/>
                    <a:pt x="16775" y="1344"/>
                    <a:pt x="16775" y="1187"/>
                  </a:cubicBezTo>
                  <a:cubicBezTo>
                    <a:pt x="16775" y="1031"/>
                    <a:pt x="16650" y="937"/>
                    <a:pt x="16494" y="937"/>
                  </a:cubicBezTo>
                  <a:close/>
                  <a:moveTo>
                    <a:pt x="2874" y="8966"/>
                  </a:moveTo>
                  <a:cubicBezTo>
                    <a:pt x="2624" y="8966"/>
                    <a:pt x="2437" y="9153"/>
                    <a:pt x="2437" y="9403"/>
                  </a:cubicBezTo>
                  <a:cubicBezTo>
                    <a:pt x="2437" y="9653"/>
                    <a:pt x="2624" y="9872"/>
                    <a:pt x="2874" y="9872"/>
                  </a:cubicBezTo>
                  <a:cubicBezTo>
                    <a:pt x="3124" y="9872"/>
                    <a:pt x="3343" y="9653"/>
                    <a:pt x="3343" y="9403"/>
                  </a:cubicBezTo>
                  <a:cubicBezTo>
                    <a:pt x="3343" y="9153"/>
                    <a:pt x="3124" y="8966"/>
                    <a:pt x="2874" y="8966"/>
                  </a:cubicBezTo>
                  <a:close/>
                  <a:moveTo>
                    <a:pt x="15370" y="9466"/>
                  </a:moveTo>
                  <a:cubicBezTo>
                    <a:pt x="15276" y="9466"/>
                    <a:pt x="15182" y="9559"/>
                    <a:pt x="15182" y="9684"/>
                  </a:cubicBezTo>
                  <a:cubicBezTo>
                    <a:pt x="15182" y="9778"/>
                    <a:pt x="15276" y="9872"/>
                    <a:pt x="15370" y="9872"/>
                  </a:cubicBezTo>
                  <a:cubicBezTo>
                    <a:pt x="15495" y="9872"/>
                    <a:pt x="15588" y="9778"/>
                    <a:pt x="15588" y="9684"/>
                  </a:cubicBezTo>
                  <a:cubicBezTo>
                    <a:pt x="15588" y="9559"/>
                    <a:pt x="15495" y="9466"/>
                    <a:pt x="15370" y="9466"/>
                  </a:cubicBezTo>
                  <a:close/>
                  <a:moveTo>
                    <a:pt x="6685" y="9872"/>
                  </a:moveTo>
                  <a:cubicBezTo>
                    <a:pt x="6560" y="9872"/>
                    <a:pt x="6435" y="9997"/>
                    <a:pt x="6435" y="10153"/>
                  </a:cubicBezTo>
                  <a:cubicBezTo>
                    <a:pt x="6435" y="10278"/>
                    <a:pt x="6560" y="10403"/>
                    <a:pt x="6685" y="10403"/>
                  </a:cubicBezTo>
                  <a:cubicBezTo>
                    <a:pt x="6841" y="10403"/>
                    <a:pt x="6966" y="10278"/>
                    <a:pt x="6966" y="10153"/>
                  </a:cubicBezTo>
                  <a:cubicBezTo>
                    <a:pt x="6966" y="9997"/>
                    <a:pt x="6841" y="9872"/>
                    <a:pt x="6685" y="9872"/>
                  </a:cubicBezTo>
                  <a:close/>
                  <a:moveTo>
                    <a:pt x="8997" y="10465"/>
                  </a:moveTo>
                  <a:cubicBezTo>
                    <a:pt x="8903" y="10465"/>
                    <a:pt x="8809" y="10559"/>
                    <a:pt x="8809" y="10653"/>
                  </a:cubicBezTo>
                  <a:cubicBezTo>
                    <a:pt x="8809" y="10778"/>
                    <a:pt x="8903" y="10871"/>
                    <a:pt x="8997" y="10871"/>
                  </a:cubicBezTo>
                  <a:cubicBezTo>
                    <a:pt x="9122" y="10871"/>
                    <a:pt x="9184" y="10778"/>
                    <a:pt x="9184" y="10653"/>
                  </a:cubicBezTo>
                  <a:cubicBezTo>
                    <a:pt x="9184" y="10559"/>
                    <a:pt x="9122" y="10465"/>
                    <a:pt x="8997" y="10465"/>
                  </a:cubicBezTo>
                  <a:close/>
                  <a:moveTo>
                    <a:pt x="16557" y="10059"/>
                  </a:moveTo>
                  <a:cubicBezTo>
                    <a:pt x="16307" y="10059"/>
                    <a:pt x="16119" y="10278"/>
                    <a:pt x="16119" y="10528"/>
                  </a:cubicBezTo>
                  <a:cubicBezTo>
                    <a:pt x="16119" y="10778"/>
                    <a:pt x="16307" y="10996"/>
                    <a:pt x="16557" y="10996"/>
                  </a:cubicBezTo>
                  <a:cubicBezTo>
                    <a:pt x="16838" y="10996"/>
                    <a:pt x="17025" y="10778"/>
                    <a:pt x="17025" y="10528"/>
                  </a:cubicBezTo>
                  <a:cubicBezTo>
                    <a:pt x="17025" y="10278"/>
                    <a:pt x="16838" y="10059"/>
                    <a:pt x="16557" y="10059"/>
                  </a:cubicBezTo>
                  <a:close/>
                  <a:moveTo>
                    <a:pt x="1031" y="10934"/>
                  </a:moveTo>
                  <a:cubicBezTo>
                    <a:pt x="906" y="10934"/>
                    <a:pt x="781" y="11059"/>
                    <a:pt x="781" y="11184"/>
                  </a:cubicBezTo>
                  <a:cubicBezTo>
                    <a:pt x="781" y="11340"/>
                    <a:pt x="906" y="11465"/>
                    <a:pt x="1031" y="11465"/>
                  </a:cubicBezTo>
                  <a:cubicBezTo>
                    <a:pt x="1187" y="11465"/>
                    <a:pt x="1312" y="11340"/>
                    <a:pt x="1312" y="11184"/>
                  </a:cubicBezTo>
                  <a:cubicBezTo>
                    <a:pt x="1312" y="11059"/>
                    <a:pt x="1187" y="10934"/>
                    <a:pt x="1031" y="10934"/>
                  </a:cubicBezTo>
                  <a:close/>
                  <a:moveTo>
                    <a:pt x="3280" y="11590"/>
                  </a:moveTo>
                  <a:cubicBezTo>
                    <a:pt x="3155" y="11590"/>
                    <a:pt x="3093" y="11684"/>
                    <a:pt x="3093" y="11777"/>
                  </a:cubicBezTo>
                  <a:cubicBezTo>
                    <a:pt x="3093" y="11902"/>
                    <a:pt x="3155" y="11965"/>
                    <a:pt x="3280" y="11965"/>
                  </a:cubicBezTo>
                  <a:cubicBezTo>
                    <a:pt x="3374" y="11965"/>
                    <a:pt x="3468" y="11902"/>
                    <a:pt x="3468" y="11777"/>
                  </a:cubicBezTo>
                  <a:cubicBezTo>
                    <a:pt x="3468" y="11684"/>
                    <a:pt x="3374" y="11590"/>
                    <a:pt x="3280" y="11590"/>
                  </a:cubicBezTo>
                  <a:close/>
                  <a:moveTo>
                    <a:pt x="11121" y="11371"/>
                  </a:moveTo>
                  <a:cubicBezTo>
                    <a:pt x="10840" y="11371"/>
                    <a:pt x="10653" y="11590"/>
                    <a:pt x="10653" y="11840"/>
                  </a:cubicBezTo>
                  <a:cubicBezTo>
                    <a:pt x="10653" y="12090"/>
                    <a:pt x="10840" y="12308"/>
                    <a:pt x="11121" y="12308"/>
                  </a:cubicBezTo>
                  <a:cubicBezTo>
                    <a:pt x="11371" y="12308"/>
                    <a:pt x="11558" y="12090"/>
                    <a:pt x="11558" y="11840"/>
                  </a:cubicBezTo>
                  <a:cubicBezTo>
                    <a:pt x="11558" y="11590"/>
                    <a:pt x="11371" y="11371"/>
                    <a:pt x="11121" y="11371"/>
                  </a:cubicBezTo>
                  <a:close/>
                  <a:moveTo>
                    <a:pt x="14714" y="12183"/>
                  </a:moveTo>
                  <a:cubicBezTo>
                    <a:pt x="14589" y="12183"/>
                    <a:pt x="14464" y="12308"/>
                    <a:pt x="14464" y="12433"/>
                  </a:cubicBezTo>
                  <a:cubicBezTo>
                    <a:pt x="14464" y="12590"/>
                    <a:pt x="14589" y="12715"/>
                    <a:pt x="14714" y="12715"/>
                  </a:cubicBezTo>
                  <a:cubicBezTo>
                    <a:pt x="14870" y="12715"/>
                    <a:pt x="14995" y="12590"/>
                    <a:pt x="14995" y="12433"/>
                  </a:cubicBezTo>
                  <a:cubicBezTo>
                    <a:pt x="14995" y="12308"/>
                    <a:pt x="14870" y="12183"/>
                    <a:pt x="14714" y="12183"/>
                  </a:cubicBezTo>
                  <a:close/>
                  <a:moveTo>
                    <a:pt x="17088" y="12777"/>
                  </a:moveTo>
                  <a:cubicBezTo>
                    <a:pt x="16994" y="12777"/>
                    <a:pt x="16900" y="12871"/>
                    <a:pt x="16900" y="12964"/>
                  </a:cubicBezTo>
                  <a:cubicBezTo>
                    <a:pt x="16900" y="13089"/>
                    <a:pt x="16994" y="13152"/>
                    <a:pt x="17088" y="13152"/>
                  </a:cubicBezTo>
                  <a:cubicBezTo>
                    <a:pt x="17213" y="13152"/>
                    <a:pt x="17275" y="13089"/>
                    <a:pt x="17275" y="12964"/>
                  </a:cubicBezTo>
                  <a:cubicBezTo>
                    <a:pt x="17275" y="12871"/>
                    <a:pt x="17213" y="12777"/>
                    <a:pt x="17088" y="12777"/>
                  </a:cubicBezTo>
                  <a:close/>
                  <a:moveTo>
                    <a:pt x="5779" y="12839"/>
                  </a:moveTo>
                  <a:cubicBezTo>
                    <a:pt x="5529" y="12839"/>
                    <a:pt x="5311" y="13027"/>
                    <a:pt x="5311" y="13277"/>
                  </a:cubicBezTo>
                  <a:cubicBezTo>
                    <a:pt x="5311" y="13558"/>
                    <a:pt x="5529" y="13745"/>
                    <a:pt x="5779" y="13745"/>
                  </a:cubicBezTo>
                  <a:cubicBezTo>
                    <a:pt x="6029" y="13745"/>
                    <a:pt x="6248" y="13558"/>
                    <a:pt x="6248" y="13277"/>
                  </a:cubicBezTo>
                  <a:cubicBezTo>
                    <a:pt x="6248" y="13027"/>
                    <a:pt x="6029" y="12839"/>
                    <a:pt x="5779" y="12839"/>
                  </a:cubicBezTo>
                  <a:close/>
                  <a:moveTo>
                    <a:pt x="9278" y="13433"/>
                  </a:moveTo>
                  <a:cubicBezTo>
                    <a:pt x="9122" y="13433"/>
                    <a:pt x="8997" y="13558"/>
                    <a:pt x="8997" y="13683"/>
                  </a:cubicBezTo>
                  <a:cubicBezTo>
                    <a:pt x="8997" y="13839"/>
                    <a:pt x="9122" y="13964"/>
                    <a:pt x="9278" y="13964"/>
                  </a:cubicBezTo>
                  <a:cubicBezTo>
                    <a:pt x="9403" y="13964"/>
                    <a:pt x="9528" y="13839"/>
                    <a:pt x="9528" y="13683"/>
                  </a:cubicBezTo>
                  <a:cubicBezTo>
                    <a:pt x="9528" y="13558"/>
                    <a:pt x="9403" y="13433"/>
                    <a:pt x="9278" y="13433"/>
                  </a:cubicBezTo>
                  <a:close/>
                  <a:moveTo>
                    <a:pt x="11558" y="14089"/>
                  </a:moveTo>
                  <a:cubicBezTo>
                    <a:pt x="11465" y="14089"/>
                    <a:pt x="11371" y="14183"/>
                    <a:pt x="11371" y="14276"/>
                  </a:cubicBezTo>
                  <a:cubicBezTo>
                    <a:pt x="11371" y="14401"/>
                    <a:pt x="11465" y="14464"/>
                    <a:pt x="11558" y="14464"/>
                  </a:cubicBezTo>
                  <a:cubicBezTo>
                    <a:pt x="11683" y="14464"/>
                    <a:pt x="11777" y="14401"/>
                    <a:pt x="11777" y="14276"/>
                  </a:cubicBezTo>
                  <a:cubicBezTo>
                    <a:pt x="11777" y="14183"/>
                    <a:pt x="11683" y="14089"/>
                    <a:pt x="11558" y="14089"/>
                  </a:cubicBezTo>
                  <a:close/>
                  <a:moveTo>
                    <a:pt x="17494" y="14464"/>
                  </a:moveTo>
                  <a:cubicBezTo>
                    <a:pt x="17244" y="14464"/>
                    <a:pt x="17025" y="14683"/>
                    <a:pt x="17025" y="14932"/>
                  </a:cubicBezTo>
                  <a:cubicBezTo>
                    <a:pt x="17025" y="15182"/>
                    <a:pt x="17244" y="15401"/>
                    <a:pt x="17494" y="15401"/>
                  </a:cubicBezTo>
                  <a:cubicBezTo>
                    <a:pt x="17744" y="15401"/>
                    <a:pt x="17962" y="15182"/>
                    <a:pt x="17962" y="14932"/>
                  </a:cubicBezTo>
                  <a:cubicBezTo>
                    <a:pt x="17962" y="14683"/>
                    <a:pt x="17744" y="14464"/>
                    <a:pt x="17494" y="14464"/>
                  </a:cubicBezTo>
                  <a:close/>
                  <a:moveTo>
                    <a:pt x="3999" y="14932"/>
                  </a:moveTo>
                  <a:cubicBezTo>
                    <a:pt x="3842" y="14932"/>
                    <a:pt x="3749" y="15057"/>
                    <a:pt x="3749" y="15214"/>
                  </a:cubicBezTo>
                  <a:cubicBezTo>
                    <a:pt x="3749" y="15339"/>
                    <a:pt x="3842" y="15464"/>
                    <a:pt x="3999" y="15464"/>
                  </a:cubicBezTo>
                  <a:cubicBezTo>
                    <a:pt x="4155" y="15464"/>
                    <a:pt x="4249" y="15339"/>
                    <a:pt x="4249" y="15214"/>
                  </a:cubicBezTo>
                  <a:cubicBezTo>
                    <a:pt x="4249" y="15057"/>
                    <a:pt x="4155" y="14932"/>
                    <a:pt x="3999" y="14932"/>
                  </a:cubicBezTo>
                  <a:close/>
                  <a:moveTo>
                    <a:pt x="2156" y="14870"/>
                  </a:moveTo>
                  <a:cubicBezTo>
                    <a:pt x="1906" y="14870"/>
                    <a:pt x="1687" y="15089"/>
                    <a:pt x="1687" y="15339"/>
                  </a:cubicBezTo>
                  <a:cubicBezTo>
                    <a:pt x="1687" y="15588"/>
                    <a:pt x="1906" y="15807"/>
                    <a:pt x="2156" y="15807"/>
                  </a:cubicBezTo>
                  <a:cubicBezTo>
                    <a:pt x="2405" y="15807"/>
                    <a:pt x="2624" y="15588"/>
                    <a:pt x="2624" y="15339"/>
                  </a:cubicBezTo>
                  <a:cubicBezTo>
                    <a:pt x="2624" y="15089"/>
                    <a:pt x="2405" y="14870"/>
                    <a:pt x="2156" y="14870"/>
                  </a:cubicBezTo>
                  <a:close/>
                  <a:moveTo>
                    <a:pt x="13464" y="14870"/>
                  </a:moveTo>
                  <a:cubicBezTo>
                    <a:pt x="13214" y="14870"/>
                    <a:pt x="13027" y="15089"/>
                    <a:pt x="13027" y="15339"/>
                  </a:cubicBezTo>
                  <a:cubicBezTo>
                    <a:pt x="13027" y="15588"/>
                    <a:pt x="13214" y="15807"/>
                    <a:pt x="13464" y="15807"/>
                  </a:cubicBezTo>
                  <a:cubicBezTo>
                    <a:pt x="13714" y="15807"/>
                    <a:pt x="13933" y="15588"/>
                    <a:pt x="13933" y="15339"/>
                  </a:cubicBezTo>
                  <a:cubicBezTo>
                    <a:pt x="13933" y="15089"/>
                    <a:pt x="13714" y="14870"/>
                    <a:pt x="13464" y="14870"/>
                  </a:cubicBezTo>
                  <a:close/>
                  <a:moveTo>
                    <a:pt x="6248" y="15526"/>
                  </a:moveTo>
                  <a:cubicBezTo>
                    <a:pt x="6123" y="15526"/>
                    <a:pt x="6029" y="15620"/>
                    <a:pt x="6029" y="15713"/>
                  </a:cubicBezTo>
                  <a:cubicBezTo>
                    <a:pt x="6029" y="15838"/>
                    <a:pt x="6123" y="15932"/>
                    <a:pt x="6248" y="15932"/>
                  </a:cubicBezTo>
                  <a:cubicBezTo>
                    <a:pt x="6342" y="15932"/>
                    <a:pt x="6435" y="15838"/>
                    <a:pt x="6435" y="15713"/>
                  </a:cubicBezTo>
                  <a:cubicBezTo>
                    <a:pt x="6435" y="15620"/>
                    <a:pt x="6342" y="15526"/>
                    <a:pt x="6248" y="15526"/>
                  </a:cubicBezTo>
                  <a:close/>
                  <a:moveTo>
                    <a:pt x="15713" y="16588"/>
                  </a:moveTo>
                  <a:cubicBezTo>
                    <a:pt x="15557" y="16588"/>
                    <a:pt x="15463" y="16713"/>
                    <a:pt x="15463" y="16838"/>
                  </a:cubicBezTo>
                  <a:cubicBezTo>
                    <a:pt x="15463" y="16994"/>
                    <a:pt x="15557" y="17119"/>
                    <a:pt x="15713" y="17119"/>
                  </a:cubicBezTo>
                  <a:cubicBezTo>
                    <a:pt x="15869" y="17119"/>
                    <a:pt x="15963" y="16994"/>
                    <a:pt x="15963" y="16838"/>
                  </a:cubicBezTo>
                  <a:cubicBezTo>
                    <a:pt x="15963" y="16713"/>
                    <a:pt x="15869" y="16588"/>
                    <a:pt x="15713" y="16588"/>
                  </a:cubicBezTo>
                  <a:close/>
                  <a:moveTo>
                    <a:pt x="8278" y="16401"/>
                  </a:moveTo>
                  <a:cubicBezTo>
                    <a:pt x="8028" y="16401"/>
                    <a:pt x="7810" y="16588"/>
                    <a:pt x="7810" y="16838"/>
                  </a:cubicBezTo>
                  <a:cubicBezTo>
                    <a:pt x="7810" y="17088"/>
                    <a:pt x="8028" y="17307"/>
                    <a:pt x="8278" y="17307"/>
                  </a:cubicBezTo>
                  <a:cubicBezTo>
                    <a:pt x="8528" y="17307"/>
                    <a:pt x="8747" y="17088"/>
                    <a:pt x="8747" y="16838"/>
                  </a:cubicBezTo>
                  <a:cubicBezTo>
                    <a:pt x="8747" y="16588"/>
                    <a:pt x="8528" y="16401"/>
                    <a:pt x="8278" y="16401"/>
                  </a:cubicBezTo>
                  <a:close/>
                  <a:moveTo>
                    <a:pt x="250" y="16901"/>
                  </a:moveTo>
                  <a:cubicBezTo>
                    <a:pt x="94" y="16901"/>
                    <a:pt x="0" y="17025"/>
                    <a:pt x="0" y="17182"/>
                  </a:cubicBezTo>
                  <a:cubicBezTo>
                    <a:pt x="0" y="17307"/>
                    <a:pt x="94" y="17432"/>
                    <a:pt x="250" y="17432"/>
                  </a:cubicBezTo>
                  <a:cubicBezTo>
                    <a:pt x="406" y="17432"/>
                    <a:pt x="531" y="17307"/>
                    <a:pt x="531" y="17182"/>
                  </a:cubicBezTo>
                  <a:cubicBezTo>
                    <a:pt x="531" y="17025"/>
                    <a:pt x="406" y="16901"/>
                    <a:pt x="250" y="16901"/>
                  </a:cubicBezTo>
                  <a:close/>
                  <a:moveTo>
                    <a:pt x="11621" y="16901"/>
                  </a:moveTo>
                  <a:cubicBezTo>
                    <a:pt x="11496" y="16901"/>
                    <a:pt x="11371" y="17025"/>
                    <a:pt x="11371" y="17182"/>
                  </a:cubicBezTo>
                  <a:cubicBezTo>
                    <a:pt x="11371" y="17307"/>
                    <a:pt x="11496" y="17432"/>
                    <a:pt x="11621" y="17432"/>
                  </a:cubicBezTo>
                  <a:cubicBezTo>
                    <a:pt x="11777" y="17432"/>
                    <a:pt x="11902" y="17307"/>
                    <a:pt x="11902" y="17182"/>
                  </a:cubicBezTo>
                  <a:cubicBezTo>
                    <a:pt x="11902" y="17025"/>
                    <a:pt x="11777" y="16901"/>
                    <a:pt x="11621" y="16901"/>
                  </a:cubicBezTo>
                  <a:close/>
                  <a:moveTo>
                    <a:pt x="2624" y="17494"/>
                  </a:moveTo>
                  <a:cubicBezTo>
                    <a:pt x="2499" y="17494"/>
                    <a:pt x="2437" y="17588"/>
                    <a:pt x="2437" y="17713"/>
                  </a:cubicBezTo>
                  <a:cubicBezTo>
                    <a:pt x="2437" y="17806"/>
                    <a:pt x="2499" y="17900"/>
                    <a:pt x="2624" y="17900"/>
                  </a:cubicBezTo>
                  <a:cubicBezTo>
                    <a:pt x="2718" y="17900"/>
                    <a:pt x="2812" y="17806"/>
                    <a:pt x="2812" y="17713"/>
                  </a:cubicBezTo>
                  <a:cubicBezTo>
                    <a:pt x="2812" y="17588"/>
                    <a:pt x="2718" y="17494"/>
                    <a:pt x="2624" y="17494"/>
                  </a:cubicBezTo>
                  <a:close/>
                  <a:moveTo>
                    <a:pt x="13933" y="17494"/>
                  </a:moveTo>
                  <a:cubicBezTo>
                    <a:pt x="13839" y="17494"/>
                    <a:pt x="13745" y="17588"/>
                    <a:pt x="13745" y="17713"/>
                  </a:cubicBezTo>
                  <a:cubicBezTo>
                    <a:pt x="13745" y="17806"/>
                    <a:pt x="13839" y="17900"/>
                    <a:pt x="13933" y="17900"/>
                  </a:cubicBezTo>
                  <a:cubicBezTo>
                    <a:pt x="14058" y="17900"/>
                    <a:pt x="14120" y="17806"/>
                    <a:pt x="14120" y="17713"/>
                  </a:cubicBezTo>
                  <a:cubicBezTo>
                    <a:pt x="14120" y="17588"/>
                    <a:pt x="14058" y="17494"/>
                    <a:pt x="13933" y="17494"/>
                  </a:cubicBezTo>
                  <a:close/>
                  <a:moveTo>
                    <a:pt x="6435" y="18431"/>
                  </a:moveTo>
                  <a:cubicBezTo>
                    <a:pt x="6279" y="18431"/>
                    <a:pt x="6185" y="18556"/>
                    <a:pt x="6185" y="18681"/>
                  </a:cubicBezTo>
                  <a:cubicBezTo>
                    <a:pt x="6185" y="18837"/>
                    <a:pt x="6279" y="18962"/>
                    <a:pt x="6435" y="18962"/>
                  </a:cubicBezTo>
                  <a:cubicBezTo>
                    <a:pt x="6591" y="18962"/>
                    <a:pt x="6685" y="18837"/>
                    <a:pt x="6685" y="18681"/>
                  </a:cubicBezTo>
                  <a:cubicBezTo>
                    <a:pt x="6685" y="18556"/>
                    <a:pt x="6591" y="18431"/>
                    <a:pt x="6435" y="18431"/>
                  </a:cubicBezTo>
                  <a:close/>
                  <a:moveTo>
                    <a:pt x="8747" y="19025"/>
                  </a:moveTo>
                  <a:cubicBezTo>
                    <a:pt x="8622" y="19025"/>
                    <a:pt x="8528" y="19118"/>
                    <a:pt x="8528" y="19212"/>
                  </a:cubicBezTo>
                  <a:cubicBezTo>
                    <a:pt x="8528" y="19337"/>
                    <a:pt x="8622" y="19400"/>
                    <a:pt x="8747" y="19400"/>
                  </a:cubicBezTo>
                  <a:cubicBezTo>
                    <a:pt x="8841" y="19400"/>
                    <a:pt x="8934" y="19337"/>
                    <a:pt x="8934" y="19212"/>
                  </a:cubicBezTo>
                  <a:cubicBezTo>
                    <a:pt x="8934" y="19118"/>
                    <a:pt x="8841" y="19025"/>
                    <a:pt x="8747" y="19025"/>
                  </a:cubicBezTo>
                  <a:close/>
                  <a:moveTo>
                    <a:pt x="14995" y="18744"/>
                  </a:moveTo>
                  <a:cubicBezTo>
                    <a:pt x="14745" y="18744"/>
                    <a:pt x="14526" y="18962"/>
                    <a:pt x="14526" y="19212"/>
                  </a:cubicBezTo>
                  <a:cubicBezTo>
                    <a:pt x="14526" y="19462"/>
                    <a:pt x="14745" y="19681"/>
                    <a:pt x="14995" y="19681"/>
                  </a:cubicBezTo>
                  <a:cubicBezTo>
                    <a:pt x="15245" y="19681"/>
                    <a:pt x="15463" y="19462"/>
                    <a:pt x="15463" y="19212"/>
                  </a:cubicBezTo>
                  <a:cubicBezTo>
                    <a:pt x="15463" y="18962"/>
                    <a:pt x="15245" y="18744"/>
                    <a:pt x="14995" y="18744"/>
                  </a:cubicBezTo>
                  <a:close/>
                  <a:moveTo>
                    <a:pt x="1562" y="19400"/>
                  </a:moveTo>
                  <a:cubicBezTo>
                    <a:pt x="1312" y="19400"/>
                    <a:pt x="1125" y="19618"/>
                    <a:pt x="1125" y="19868"/>
                  </a:cubicBezTo>
                  <a:cubicBezTo>
                    <a:pt x="1125" y="20118"/>
                    <a:pt x="1312" y="20337"/>
                    <a:pt x="1562" y="20337"/>
                  </a:cubicBezTo>
                  <a:cubicBezTo>
                    <a:pt x="1812" y="20337"/>
                    <a:pt x="2031" y="20118"/>
                    <a:pt x="2031" y="19868"/>
                  </a:cubicBezTo>
                  <a:cubicBezTo>
                    <a:pt x="2031" y="19618"/>
                    <a:pt x="1812" y="19400"/>
                    <a:pt x="1562" y="19400"/>
                  </a:cubicBezTo>
                  <a:close/>
                  <a:moveTo>
                    <a:pt x="5373" y="19493"/>
                  </a:moveTo>
                  <a:cubicBezTo>
                    <a:pt x="5123" y="19493"/>
                    <a:pt x="4936" y="19681"/>
                    <a:pt x="4936" y="19931"/>
                  </a:cubicBezTo>
                  <a:cubicBezTo>
                    <a:pt x="4936" y="20181"/>
                    <a:pt x="5123" y="20399"/>
                    <a:pt x="5373" y="20399"/>
                  </a:cubicBezTo>
                  <a:cubicBezTo>
                    <a:pt x="5654" y="20399"/>
                    <a:pt x="5842" y="20181"/>
                    <a:pt x="5842" y="19931"/>
                  </a:cubicBezTo>
                  <a:cubicBezTo>
                    <a:pt x="5842" y="19681"/>
                    <a:pt x="5654" y="19493"/>
                    <a:pt x="5373" y="19493"/>
                  </a:cubicBezTo>
                  <a:close/>
                  <a:moveTo>
                    <a:pt x="10465" y="19743"/>
                  </a:moveTo>
                  <a:cubicBezTo>
                    <a:pt x="10184" y="19743"/>
                    <a:pt x="9997" y="19962"/>
                    <a:pt x="9997" y="20212"/>
                  </a:cubicBezTo>
                  <a:cubicBezTo>
                    <a:pt x="9997" y="20462"/>
                    <a:pt x="10184" y="20649"/>
                    <a:pt x="10465" y="20649"/>
                  </a:cubicBezTo>
                  <a:cubicBezTo>
                    <a:pt x="10715" y="20649"/>
                    <a:pt x="10902" y="20462"/>
                    <a:pt x="10902" y="20212"/>
                  </a:cubicBezTo>
                  <a:cubicBezTo>
                    <a:pt x="10902" y="19962"/>
                    <a:pt x="10715" y="19743"/>
                    <a:pt x="10465" y="19743"/>
                  </a:cubicBezTo>
                  <a:close/>
                  <a:moveTo>
                    <a:pt x="13089" y="20805"/>
                  </a:moveTo>
                  <a:cubicBezTo>
                    <a:pt x="12933" y="20805"/>
                    <a:pt x="12808" y="20899"/>
                    <a:pt x="12808" y="21055"/>
                  </a:cubicBezTo>
                  <a:cubicBezTo>
                    <a:pt x="12808" y="21211"/>
                    <a:pt x="12933" y="21336"/>
                    <a:pt x="13089" y="21336"/>
                  </a:cubicBezTo>
                  <a:cubicBezTo>
                    <a:pt x="13214" y="21336"/>
                    <a:pt x="13339" y="21211"/>
                    <a:pt x="13339" y="21055"/>
                  </a:cubicBezTo>
                  <a:cubicBezTo>
                    <a:pt x="13339" y="20899"/>
                    <a:pt x="13214" y="20805"/>
                    <a:pt x="13089" y="20805"/>
                  </a:cubicBezTo>
                  <a:close/>
                  <a:moveTo>
                    <a:pt x="15370" y="21399"/>
                  </a:moveTo>
                  <a:cubicBezTo>
                    <a:pt x="15276" y="21399"/>
                    <a:pt x="15182" y="21461"/>
                    <a:pt x="15182" y="21586"/>
                  </a:cubicBezTo>
                  <a:cubicBezTo>
                    <a:pt x="15182" y="21680"/>
                    <a:pt x="15276" y="21774"/>
                    <a:pt x="15370" y="21774"/>
                  </a:cubicBezTo>
                  <a:cubicBezTo>
                    <a:pt x="15495" y="21774"/>
                    <a:pt x="15588" y="21680"/>
                    <a:pt x="15588" y="21586"/>
                  </a:cubicBezTo>
                  <a:cubicBezTo>
                    <a:pt x="15588" y="21461"/>
                    <a:pt x="15495" y="21399"/>
                    <a:pt x="15370" y="21399"/>
                  </a:cubicBezTo>
                  <a:close/>
                  <a:moveTo>
                    <a:pt x="3593" y="21586"/>
                  </a:moveTo>
                  <a:cubicBezTo>
                    <a:pt x="3468" y="21586"/>
                    <a:pt x="3343" y="21711"/>
                    <a:pt x="3343" y="21836"/>
                  </a:cubicBezTo>
                  <a:cubicBezTo>
                    <a:pt x="3343" y="21992"/>
                    <a:pt x="3468" y="22117"/>
                    <a:pt x="3593" y="22117"/>
                  </a:cubicBezTo>
                  <a:cubicBezTo>
                    <a:pt x="3749" y="22117"/>
                    <a:pt x="3874" y="21992"/>
                    <a:pt x="3874" y="21836"/>
                  </a:cubicBezTo>
                  <a:cubicBezTo>
                    <a:pt x="3874" y="21711"/>
                    <a:pt x="3749" y="21586"/>
                    <a:pt x="3593" y="21586"/>
                  </a:cubicBezTo>
                  <a:close/>
                  <a:moveTo>
                    <a:pt x="8622" y="21836"/>
                  </a:moveTo>
                  <a:cubicBezTo>
                    <a:pt x="8466" y="21836"/>
                    <a:pt x="8341" y="21961"/>
                    <a:pt x="8341" y="22117"/>
                  </a:cubicBezTo>
                  <a:cubicBezTo>
                    <a:pt x="8341" y="22242"/>
                    <a:pt x="8466" y="22367"/>
                    <a:pt x="8622" y="22367"/>
                  </a:cubicBezTo>
                  <a:cubicBezTo>
                    <a:pt x="8747" y="22367"/>
                    <a:pt x="8872" y="22242"/>
                    <a:pt x="8872" y="22117"/>
                  </a:cubicBezTo>
                  <a:cubicBezTo>
                    <a:pt x="8872" y="21961"/>
                    <a:pt x="8747" y="21836"/>
                    <a:pt x="8622" y="21836"/>
                  </a:cubicBezTo>
                  <a:close/>
                  <a:moveTo>
                    <a:pt x="2031" y="22055"/>
                  </a:moveTo>
                  <a:cubicBezTo>
                    <a:pt x="1906" y="22055"/>
                    <a:pt x="1843" y="22149"/>
                    <a:pt x="1843" y="22242"/>
                  </a:cubicBezTo>
                  <a:cubicBezTo>
                    <a:pt x="1843" y="22336"/>
                    <a:pt x="1906" y="22430"/>
                    <a:pt x="2031" y="22430"/>
                  </a:cubicBezTo>
                  <a:cubicBezTo>
                    <a:pt x="2124" y="22430"/>
                    <a:pt x="2218" y="22336"/>
                    <a:pt x="2218" y="22242"/>
                  </a:cubicBezTo>
                  <a:cubicBezTo>
                    <a:pt x="2218" y="22149"/>
                    <a:pt x="2124" y="22055"/>
                    <a:pt x="2031" y="22055"/>
                  </a:cubicBezTo>
                  <a:close/>
                  <a:moveTo>
                    <a:pt x="5904" y="22180"/>
                  </a:moveTo>
                  <a:cubicBezTo>
                    <a:pt x="5811" y="22180"/>
                    <a:pt x="5717" y="22274"/>
                    <a:pt x="5717" y="22367"/>
                  </a:cubicBezTo>
                  <a:cubicBezTo>
                    <a:pt x="5717" y="22492"/>
                    <a:pt x="5811" y="22555"/>
                    <a:pt x="5904" y="22555"/>
                  </a:cubicBezTo>
                  <a:cubicBezTo>
                    <a:pt x="6029" y="22555"/>
                    <a:pt x="6092" y="22492"/>
                    <a:pt x="6092" y="22367"/>
                  </a:cubicBezTo>
                  <a:cubicBezTo>
                    <a:pt x="6092" y="22274"/>
                    <a:pt x="6029" y="22180"/>
                    <a:pt x="5904" y="22180"/>
                  </a:cubicBezTo>
                  <a:close/>
                  <a:moveTo>
                    <a:pt x="10902" y="22430"/>
                  </a:moveTo>
                  <a:cubicBezTo>
                    <a:pt x="10809" y="22430"/>
                    <a:pt x="10715" y="22523"/>
                    <a:pt x="10715" y="22648"/>
                  </a:cubicBezTo>
                  <a:cubicBezTo>
                    <a:pt x="10715" y="22742"/>
                    <a:pt x="10809" y="22836"/>
                    <a:pt x="10902" y="22836"/>
                  </a:cubicBezTo>
                  <a:cubicBezTo>
                    <a:pt x="11027" y="22836"/>
                    <a:pt x="11121" y="22742"/>
                    <a:pt x="11121" y="22648"/>
                  </a:cubicBezTo>
                  <a:cubicBezTo>
                    <a:pt x="11121" y="22523"/>
                    <a:pt x="11027" y="22430"/>
                    <a:pt x="10902" y="22430"/>
                  </a:cubicBezTo>
                  <a:close/>
                  <a:moveTo>
                    <a:pt x="17088" y="22242"/>
                  </a:moveTo>
                  <a:cubicBezTo>
                    <a:pt x="16838" y="22242"/>
                    <a:pt x="16619" y="22461"/>
                    <a:pt x="16619" y="22711"/>
                  </a:cubicBezTo>
                  <a:cubicBezTo>
                    <a:pt x="16619" y="22961"/>
                    <a:pt x="16838" y="23148"/>
                    <a:pt x="17088" y="23148"/>
                  </a:cubicBezTo>
                  <a:cubicBezTo>
                    <a:pt x="17338" y="23148"/>
                    <a:pt x="17556" y="22961"/>
                    <a:pt x="17556" y="22711"/>
                  </a:cubicBezTo>
                  <a:cubicBezTo>
                    <a:pt x="17556" y="22461"/>
                    <a:pt x="17338" y="22242"/>
                    <a:pt x="17088" y="22242"/>
                  </a:cubicBezTo>
                  <a:close/>
                  <a:moveTo>
                    <a:pt x="12496" y="23086"/>
                  </a:moveTo>
                  <a:cubicBezTo>
                    <a:pt x="12246" y="23086"/>
                    <a:pt x="12027" y="23304"/>
                    <a:pt x="12027" y="23554"/>
                  </a:cubicBezTo>
                  <a:cubicBezTo>
                    <a:pt x="12027" y="23804"/>
                    <a:pt x="12246" y="24023"/>
                    <a:pt x="12496" y="24023"/>
                  </a:cubicBezTo>
                  <a:cubicBezTo>
                    <a:pt x="12746" y="24023"/>
                    <a:pt x="12964" y="23804"/>
                    <a:pt x="12964" y="23554"/>
                  </a:cubicBezTo>
                  <a:cubicBezTo>
                    <a:pt x="12964" y="23304"/>
                    <a:pt x="12746" y="23086"/>
                    <a:pt x="12496" y="23086"/>
                  </a:cubicBezTo>
                  <a:close/>
                  <a:moveTo>
                    <a:pt x="2624" y="23804"/>
                  </a:moveTo>
                  <a:cubicBezTo>
                    <a:pt x="2374" y="23804"/>
                    <a:pt x="2156" y="24023"/>
                    <a:pt x="2156" y="24273"/>
                  </a:cubicBezTo>
                  <a:cubicBezTo>
                    <a:pt x="2156" y="24523"/>
                    <a:pt x="2374" y="24741"/>
                    <a:pt x="2624" y="24741"/>
                  </a:cubicBezTo>
                  <a:cubicBezTo>
                    <a:pt x="2874" y="24741"/>
                    <a:pt x="3093" y="24523"/>
                    <a:pt x="3093" y="24273"/>
                  </a:cubicBezTo>
                  <a:cubicBezTo>
                    <a:pt x="3093" y="24023"/>
                    <a:pt x="2874" y="23804"/>
                    <a:pt x="2624" y="23804"/>
                  </a:cubicBezTo>
                  <a:close/>
                  <a:moveTo>
                    <a:pt x="7622" y="23804"/>
                  </a:moveTo>
                  <a:cubicBezTo>
                    <a:pt x="7372" y="23804"/>
                    <a:pt x="7154" y="24023"/>
                    <a:pt x="7154" y="24273"/>
                  </a:cubicBezTo>
                  <a:cubicBezTo>
                    <a:pt x="7154" y="24523"/>
                    <a:pt x="7372" y="24741"/>
                    <a:pt x="7622" y="24741"/>
                  </a:cubicBezTo>
                  <a:cubicBezTo>
                    <a:pt x="7872" y="24741"/>
                    <a:pt x="8091" y="24523"/>
                    <a:pt x="8091" y="24273"/>
                  </a:cubicBezTo>
                  <a:cubicBezTo>
                    <a:pt x="8091" y="24023"/>
                    <a:pt x="7872" y="23804"/>
                    <a:pt x="7622" y="23804"/>
                  </a:cubicBezTo>
                  <a:close/>
                  <a:moveTo>
                    <a:pt x="15307" y="24335"/>
                  </a:moveTo>
                  <a:cubicBezTo>
                    <a:pt x="15182" y="24335"/>
                    <a:pt x="15057" y="24460"/>
                    <a:pt x="15057" y="24616"/>
                  </a:cubicBezTo>
                  <a:cubicBezTo>
                    <a:pt x="15057" y="24741"/>
                    <a:pt x="15182" y="24866"/>
                    <a:pt x="15307" y="24866"/>
                  </a:cubicBezTo>
                  <a:cubicBezTo>
                    <a:pt x="15463" y="24866"/>
                    <a:pt x="15588" y="24741"/>
                    <a:pt x="15588" y="24616"/>
                  </a:cubicBezTo>
                  <a:cubicBezTo>
                    <a:pt x="15588" y="24460"/>
                    <a:pt x="15463" y="24335"/>
                    <a:pt x="15307" y="24335"/>
                  </a:cubicBezTo>
                  <a:close/>
                  <a:moveTo>
                    <a:pt x="10653" y="25148"/>
                  </a:moveTo>
                  <a:cubicBezTo>
                    <a:pt x="10496" y="25148"/>
                    <a:pt x="10371" y="25241"/>
                    <a:pt x="10371" y="25397"/>
                  </a:cubicBezTo>
                  <a:cubicBezTo>
                    <a:pt x="10371" y="25554"/>
                    <a:pt x="10496" y="25647"/>
                    <a:pt x="10653" y="25647"/>
                  </a:cubicBezTo>
                  <a:cubicBezTo>
                    <a:pt x="10777" y="25647"/>
                    <a:pt x="10902" y="25554"/>
                    <a:pt x="10902" y="25397"/>
                  </a:cubicBezTo>
                  <a:cubicBezTo>
                    <a:pt x="10902" y="25241"/>
                    <a:pt x="10777" y="25148"/>
                    <a:pt x="10653" y="25148"/>
                  </a:cubicBezTo>
                  <a:close/>
                  <a:moveTo>
                    <a:pt x="12964" y="25804"/>
                  </a:moveTo>
                  <a:cubicBezTo>
                    <a:pt x="12839" y="25804"/>
                    <a:pt x="12746" y="25866"/>
                    <a:pt x="12746" y="25991"/>
                  </a:cubicBezTo>
                  <a:cubicBezTo>
                    <a:pt x="12746" y="26085"/>
                    <a:pt x="12839" y="26178"/>
                    <a:pt x="12964" y="26178"/>
                  </a:cubicBezTo>
                  <a:cubicBezTo>
                    <a:pt x="13058" y="26178"/>
                    <a:pt x="13152" y="26085"/>
                    <a:pt x="13152" y="25991"/>
                  </a:cubicBezTo>
                  <a:cubicBezTo>
                    <a:pt x="13152" y="25866"/>
                    <a:pt x="13058" y="25804"/>
                    <a:pt x="12964" y="25804"/>
                  </a:cubicBezTo>
                  <a:close/>
                  <a:moveTo>
                    <a:pt x="781" y="25866"/>
                  </a:moveTo>
                  <a:cubicBezTo>
                    <a:pt x="625" y="25866"/>
                    <a:pt x="531" y="25991"/>
                    <a:pt x="531" y="26116"/>
                  </a:cubicBezTo>
                  <a:cubicBezTo>
                    <a:pt x="531" y="26272"/>
                    <a:pt x="625" y="26397"/>
                    <a:pt x="781" y="26397"/>
                  </a:cubicBezTo>
                  <a:cubicBezTo>
                    <a:pt x="937" y="26397"/>
                    <a:pt x="1031" y="26272"/>
                    <a:pt x="1031" y="26116"/>
                  </a:cubicBezTo>
                  <a:cubicBezTo>
                    <a:pt x="1031" y="25991"/>
                    <a:pt x="937" y="25866"/>
                    <a:pt x="781" y="25866"/>
                  </a:cubicBezTo>
                  <a:close/>
                  <a:moveTo>
                    <a:pt x="5779" y="25866"/>
                  </a:moveTo>
                  <a:cubicBezTo>
                    <a:pt x="5623" y="25866"/>
                    <a:pt x="5529" y="25991"/>
                    <a:pt x="5529" y="26116"/>
                  </a:cubicBezTo>
                  <a:cubicBezTo>
                    <a:pt x="5529" y="26272"/>
                    <a:pt x="5623" y="26397"/>
                    <a:pt x="5779" y="26397"/>
                  </a:cubicBezTo>
                  <a:cubicBezTo>
                    <a:pt x="5935" y="26397"/>
                    <a:pt x="6029" y="26272"/>
                    <a:pt x="6029" y="26116"/>
                  </a:cubicBezTo>
                  <a:cubicBezTo>
                    <a:pt x="6029" y="25991"/>
                    <a:pt x="5935" y="25866"/>
                    <a:pt x="5779" y="25866"/>
                  </a:cubicBezTo>
                  <a:close/>
                  <a:moveTo>
                    <a:pt x="14714" y="25866"/>
                  </a:moveTo>
                  <a:cubicBezTo>
                    <a:pt x="14464" y="25866"/>
                    <a:pt x="14276" y="26053"/>
                    <a:pt x="14276" y="26303"/>
                  </a:cubicBezTo>
                  <a:cubicBezTo>
                    <a:pt x="14276" y="26585"/>
                    <a:pt x="14464" y="26772"/>
                    <a:pt x="14714" y="26772"/>
                  </a:cubicBezTo>
                  <a:cubicBezTo>
                    <a:pt x="14995" y="26772"/>
                    <a:pt x="15182" y="26585"/>
                    <a:pt x="15182" y="26303"/>
                  </a:cubicBezTo>
                  <a:cubicBezTo>
                    <a:pt x="15182" y="26053"/>
                    <a:pt x="14995" y="25866"/>
                    <a:pt x="14714" y="25866"/>
                  </a:cubicBezTo>
                  <a:close/>
                  <a:moveTo>
                    <a:pt x="3030" y="26522"/>
                  </a:moveTo>
                  <a:cubicBezTo>
                    <a:pt x="2905" y="26522"/>
                    <a:pt x="2812" y="26616"/>
                    <a:pt x="2812" y="26710"/>
                  </a:cubicBezTo>
                  <a:cubicBezTo>
                    <a:pt x="2812" y="26834"/>
                    <a:pt x="2905" y="26897"/>
                    <a:pt x="3030" y="26897"/>
                  </a:cubicBezTo>
                  <a:cubicBezTo>
                    <a:pt x="3124" y="26897"/>
                    <a:pt x="3218" y="26834"/>
                    <a:pt x="3218" y="26710"/>
                  </a:cubicBezTo>
                  <a:cubicBezTo>
                    <a:pt x="3218" y="26616"/>
                    <a:pt x="3124" y="26522"/>
                    <a:pt x="3030" y="26522"/>
                  </a:cubicBezTo>
                  <a:close/>
                  <a:moveTo>
                    <a:pt x="8091" y="26522"/>
                  </a:moveTo>
                  <a:cubicBezTo>
                    <a:pt x="7966" y="26522"/>
                    <a:pt x="7872" y="26616"/>
                    <a:pt x="7872" y="26710"/>
                  </a:cubicBezTo>
                  <a:cubicBezTo>
                    <a:pt x="7872" y="26834"/>
                    <a:pt x="7966" y="26897"/>
                    <a:pt x="8091" y="26897"/>
                  </a:cubicBezTo>
                  <a:cubicBezTo>
                    <a:pt x="8185" y="26897"/>
                    <a:pt x="8278" y="26834"/>
                    <a:pt x="8278" y="26710"/>
                  </a:cubicBezTo>
                  <a:cubicBezTo>
                    <a:pt x="8278" y="26616"/>
                    <a:pt x="8185" y="26522"/>
                    <a:pt x="8091" y="26522"/>
                  </a:cubicBezTo>
                  <a:close/>
                  <a:moveTo>
                    <a:pt x="2624" y="27428"/>
                  </a:moveTo>
                  <a:cubicBezTo>
                    <a:pt x="2374" y="27428"/>
                    <a:pt x="2156" y="27647"/>
                    <a:pt x="2156" y="27897"/>
                  </a:cubicBezTo>
                  <a:cubicBezTo>
                    <a:pt x="2156" y="28146"/>
                    <a:pt x="2374" y="28365"/>
                    <a:pt x="2624" y="28365"/>
                  </a:cubicBezTo>
                  <a:cubicBezTo>
                    <a:pt x="2874" y="28365"/>
                    <a:pt x="3093" y="28146"/>
                    <a:pt x="3093" y="27897"/>
                  </a:cubicBezTo>
                  <a:cubicBezTo>
                    <a:pt x="3093" y="27647"/>
                    <a:pt x="2874" y="27428"/>
                    <a:pt x="2624" y="27428"/>
                  </a:cubicBezTo>
                  <a:close/>
                  <a:moveTo>
                    <a:pt x="6092" y="27428"/>
                  </a:moveTo>
                  <a:cubicBezTo>
                    <a:pt x="5842" y="27428"/>
                    <a:pt x="5654" y="27647"/>
                    <a:pt x="5654" y="27897"/>
                  </a:cubicBezTo>
                  <a:cubicBezTo>
                    <a:pt x="5654" y="28146"/>
                    <a:pt x="5842" y="28365"/>
                    <a:pt x="6092" y="28365"/>
                  </a:cubicBezTo>
                  <a:cubicBezTo>
                    <a:pt x="6373" y="28365"/>
                    <a:pt x="6560" y="28146"/>
                    <a:pt x="6560" y="27897"/>
                  </a:cubicBezTo>
                  <a:cubicBezTo>
                    <a:pt x="6560" y="27647"/>
                    <a:pt x="6373" y="27428"/>
                    <a:pt x="6092" y="27428"/>
                  </a:cubicBezTo>
                  <a:close/>
                  <a:moveTo>
                    <a:pt x="12964" y="27897"/>
                  </a:moveTo>
                  <a:cubicBezTo>
                    <a:pt x="12808" y="27897"/>
                    <a:pt x="12683" y="28022"/>
                    <a:pt x="12683" y="28146"/>
                  </a:cubicBezTo>
                  <a:cubicBezTo>
                    <a:pt x="12683" y="28303"/>
                    <a:pt x="12808" y="28428"/>
                    <a:pt x="12964" y="28428"/>
                  </a:cubicBezTo>
                  <a:cubicBezTo>
                    <a:pt x="13089" y="28428"/>
                    <a:pt x="13214" y="28303"/>
                    <a:pt x="13214" y="28146"/>
                  </a:cubicBezTo>
                  <a:cubicBezTo>
                    <a:pt x="13214" y="28022"/>
                    <a:pt x="13089" y="27897"/>
                    <a:pt x="12964" y="27897"/>
                  </a:cubicBezTo>
                  <a:close/>
                  <a:moveTo>
                    <a:pt x="15245" y="28553"/>
                  </a:moveTo>
                  <a:cubicBezTo>
                    <a:pt x="15151" y="28553"/>
                    <a:pt x="15057" y="28646"/>
                    <a:pt x="15057" y="28740"/>
                  </a:cubicBezTo>
                  <a:cubicBezTo>
                    <a:pt x="15057" y="28865"/>
                    <a:pt x="15151" y="28959"/>
                    <a:pt x="15245" y="28959"/>
                  </a:cubicBezTo>
                  <a:cubicBezTo>
                    <a:pt x="15370" y="28959"/>
                    <a:pt x="15463" y="28865"/>
                    <a:pt x="15463" y="28740"/>
                  </a:cubicBezTo>
                  <a:cubicBezTo>
                    <a:pt x="15463" y="28646"/>
                    <a:pt x="15370" y="28553"/>
                    <a:pt x="15245" y="28553"/>
                  </a:cubicBezTo>
                  <a:close/>
                  <a:moveTo>
                    <a:pt x="8997" y="28490"/>
                  </a:moveTo>
                  <a:cubicBezTo>
                    <a:pt x="8872" y="28490"/>
                    <a:pt x="8747" y="28615"/>
                    <a:pt x="8747" y="28740"/>
                  </a:cubicBezTo>
                  <a:cubicBezTo>
                    <a:pt x="8747" y="28896"/>
                    <a:pt x="8872" y="29021"/>
                    <a:pt x="8997" y="29021"/>
                  </a:cubicBezTo>
                  <a:cubicBezTo>
                    <a:pt x="9153" y="29021"/>
                    <a:pt x="9278" y="28896"/>
                    <a:pt x="9278" y="28740"/>
                  </a:cubicBezTo>
                  <a:cubicBezTo>
                    <a:pt x="9278" y="28615"/>
                    <a:pt x="9153" y="28490"/>
                    <a:pt x="8997" y="28490"/>
                  </a:cubicBezTo>
                  <a:close/>
                  <a:moveTo>
                    <a:pt x="11246" y="29146"/>
                  </a:moveTo>
                  <a:cubicBezTo>
                    <a:pt x="11121" y="29146"/>
                    <a:pt x="11027" y="29240"/>
                    <a:pt x="11027" y="29334"/>
                  </a:cubicBezTo>
                  <a:cubicBezTo>
                    <a:pt x="11027" y="29459"/>
                    <a:pt x="11121" y="29552"/>
                    <a:pt x="11246" y="29552"/>
                  </a:cubicBezTo>
                  <a:cubicBezTo>
                    <a:pt x="11340" y="29552"/>
                    <a:pt x="11434" y="29459"/>
                    <a:pt x="11434" y="29334"/>
                  </a:cubicBezTo>
                  <a:cubicBezTo>
                    <a:pt x="11434" y="29240"/>
                    <a:pt x="11340" y="29146"/>
                    <a:pt x="11246" y="29146"/>
                  </a:cubicBezTo>
                  <a:close/>
                  <a:moveTo>
                    <a:pt x="4342" y="29490"/>
                  </a:moveTo>
                  <a:cubicBezTo>
                    <a:pt x="4186" y="29490"/>
                    <a:pt x="4061" y="29583"/>
                    <a:pt x="4061" y="29740"/>
                  </a:cubicBezTo>
                  <a:cubicBezTo>
                    <a:pt x="4061" y="29896"/>
                    <a:pt x="4186" y="29990"/>
                    <a:pt x="4342" y="29990"/>
                  </a:cubicBezTo>
                  <a:cubicBezTo>
                    <a:pt x="4467" y="29990"/>
                    <a:pt x="4592" y="29896"/>
                    <a:pt x="4592" y="29740"/>
                  </a:cubicBezTo>
                  <a:cubicBezTo>
                    <a:pt x="4592" y="29583"/>
                    <a:pt x="4467" y="29490"/>
                    <a:pt x="4342" y="29490"/>
                  </a:cubicBezTo>
                  <a:close/>
                  <a:moveTo>
                    <a:pt x="6623" y="30052"/>
                  </a:moveTo>
                  <a:cubicBezTo>
                    <a:pt x="6529" y="30052"/>
                    <a:pt x="6435" y="30146"/>
                    <a:pt x="6435" y="30271"/>
                  </a:cubicBezTo>
                  <a:cubicBezTo>
                    <a:pt x="6435" y="30364"/>
                    <a:pt x="6529" y="30458"/>
                    <a:pt x="6623" y="30458"/>
                  </a:cubicBezTo>
                  <a:cubicBezTo>
                    <a:pt x="6748" y="30458"/>
                    <a:pt x="6841" y="30364"/>
                    <a:pt x="6841" y="30271"/>
                  </a:cubicBezTo>
                  <a:cubicBezTo>
                    <a:pt x="6841" y="30146"/>
                    <a:pt x="6748" y="30052"/>
                    <a:pt x="6623" y="30052"/>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a:off x="2251550" y="2333450"/>
              <a:ext cx="486575" cy="174200"/>
            </a:xfrm>
            <a:custGeom>
              <a:avLst/>
              <a:gdLst/>
              <a:ahLst/>
              <a:cxnLst/>
              <a:rect l="l" t="t" r="r" b="b"/>
              <a:pathLst>
                <a:path w="19463" h="6968" extrusionOk="0">
                  <a:moveTo>
                    <a:pt x="9747" y="1"/>
                  </a:moveTo>
                  <a:cubicBezTo>
                    <a:pt x="4374" y="1"/>
                    <a:pt x="0" y="1563"/>
                    <a:pt x="0" y="3468"/>
                  </a:cubicBezTo>
                  <a:cubicBezTo>
                    <a:pt x="0" y="5405"/>
                    <a:pt x="4374" y="6967"/>
                    <a:pt x="9747" y="6967"/>
                  </a:cubicBezTo>
                  <a:cubicBezTo>
                    <a:pt x="15120" y="6967"/>
                    <a:pt x="19462" y="5405"/>
                    <a:pt x="19462" y="3468"/>
                  </a:cubicBezTo>
                  <a:cubicBezTo>
                    <a:pt x="19462" y="1563"/>
                    <a:pt x="15120" y="1"/>
                    <a:pt x="9747" y="1"/>
                  </a:cubicBezTo>
                  <a:close/>
                </a:path>
              </a:pathLst>
            </a:custGeom>
            <a:solidFill>
              <a:srgbClr val="666666"/>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2443675" y="2395925"/>
              <a:ext cx="125750" cy="42975"/>
            </a:xfrm>
            <a:custGeom>
              <a:avLst/>
              <a:gdLst/>
              <a:ahLst/>
              <a:cxnLst/>
              <a:rect l="l" t="t" r="r" b="b"/>
              <a:pathLst>
                <a:path w="5030" h="1719" extrusionOk="0">
                  <a:moveTo>
                    <a:pt x="2499" y="1"/>
                  </a:moveTo>
                  <a:cubicBezTo>
                    <a:pt x="1125" y="1"/>
                    <a:pt x="0" y="376"/>
                    <a:pt x="0" y="844"/>
                  </a:cubicBezTo>
                  <a:cubicBezTo>
                    <a:pt x="0" y="1313"/>
                    <a:pt x="1125" y="1719"/>
                    <a:pt x="2499" y="1719"/>
                  </a:cubicBezTo>
                  <a:cubicBezTo>
                    <a:pt x="3905" y="1719"/>
                    <a:pt x="5030" y="1313"/>
                    <a:pt x="5030" y="844"/>
                  </a:cubicBezTo>
                  <a:cubicBezTo>
                    <a:pt x="5030" y="376"/>
                    <a:pt x="3905" y="1"/>
                    <a:pt x="2499" y="1"/>
                  </a:cubicBezTo>
                  <a:close/>
                </a:path>
              </a:pathLst>
            </a:custGeom>
            <a:solidFill>
              <a:srgbClr val="3A3838"/>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a:off x="2422575" y="1405675"/>
              <a:ext cx="890325" cy="1033325"/>
            </a:xfrm>
            <a:custGeom>
              <a:avLst/>
              <a:gdLst/>
              <a:ahLst/>
              <a:cxnLst/>
              <a:rect l="l" t="t" r="r" b="b"/>
              <a:pathLst>
                <a:path w="35613" h="41333" extrusionOk="0">
                  <a:moveTo>
                    <a:pt x="35582" y="0"/>
                  </a:moveTo>
                  <a:cubicBezTo>
                    <a:pt x="1" y="2968"/>
                    <a:pt x="1688" y="40923"/>
                    <a:pt x="1688" y="40923"/>
                  </a:cubicBezTo>
                  <a:cubicBezTo>
                    <a:pt x="1688" y="40923"/>
                    <a:pt x="1852" y="41333"/>
                    <a:pt x="3143" y="41333"/>
                  </a:cubicBezTo>
                  <a:cubicBezTo>
                    <a:pt x="3633" y="41333"/>
                    <a:pt x="4286" y="41274"/>
                    <a:pt x="5155" y="41110"/>
                  </a:cubicBezTo>
                  <a:cubicBezTo>
                    <a:pt x="5155" y="41110"/>
                    <a:pt x="4374" y="5467"/>
                    <a:pt x="35613" y="3374"/>
                  </a:cubicBezTo>
                  <a:lnTo>
                    <a:pt x="35582" y="0"/>
                  </a:lnTo>
                  <a:close/>
                </a:path>
              </a:pathLst>
            </a:custGeom>
            <a:solidFill>
              <a:srgbClr val="C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a:off x="2422575" y="1405675"/>
              <a:ext cx="890325" cy="1042600"/>
            </a:xfrm>
            <a:custGeom>
              <a:avLst/>
              <a:gdLst/>
              <a:ahLst/>
              <a:cxnLst/>
              <a:rect l="l" t="t" r="r" b="b"/>
              <a:pathLst>
                <a:path w="35613" h="41704" fill="none" extrusionOk="0">
                  <a:moveTo>
                    <a:pt x="35613" y="3374"/>
                  </a:moveTo>
                  <a:cubicBezTo>
                    <a:pt x="4374" y="5467"/>
                    <a:pt x="5155" y="41110"/>
                    <a:pt x="5155" y="41110"/>
                  </a:cubicBezTo>
                  <a:cubicBezTo>
                    <a:pt x="2000" y="41704"/>
                    <a:pt x="1688" y="40923"/>
                    <a:pt x="1688" y="40923"/>
                  </a:cubicBezTo>
                  <a:cubicBezTo>
                    <a:pt x="1688" y="40923"/>
                    <a:pt x="1" y="2968"/>
                    <a:pt x="35582" y="0"/>
                  </a:cubicBezTo>
                </a:path>
              </a:pathLst>
            </a:custGeom>
            <a:noFill/>
            <a:ln w="7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a:off x="2453825" y="2979325"/>
              <a:ext cx="82025" cy="524825"/>
            </a:xfrm>
            <a:custGeom>
              <a:avLst/>
              <a:gdLst/>
              <a:ahLst/>
              <a:cxnLst/>
              <a:rect l="l" t="t" r="r" b="b"/>
              <a:pathLst>
                <a:path w="3281" h="20993" extrusionOk="0">
                  <a:moveTo>
                    <a:pt x="0" y="0"/>
                  </a:moveTo>
                  <a:lnTo>
                    <a:pt x="0" y="20993"/>
                  </a:lnTo>
                  <a:cubicBezTo>
                    <a:pt x="0" y="20587"/>
                    <a:pt x="719" y="20337"/>
                    <a:pt x="1656" y="20337"/>
                  </a:cubicBezTo>
                  <a:cubicBezTo>
                    <a:pt x="2562" y="20337"/>
                    <a:pt x="3280" y="20680"/>
                    <a:pt x="3280" y="20993"/>
                  </a:cubicBezTo>
                  <a:lnTo>
                    <a:pt x="3280" y="0"/>
                  </a:lnTo>
                  <a:close/>
                </a:path>
              </a:pathLst>
            </a:custGeom>
            <a:solidFill>
              <a:srgbClr val="CECACA"/>
            </a:solidFill>
            <a:ln w="10150" cap="flat" cmpd="sng">
              <a:solidFill>
                <a:srgbClr val="000000"/>
              </a:solidFill>
              <a:prstDash val="solid"/>
              <a:miter lim="312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2453825" y="3504125"/>
              <a:ext cx="82025" cy="16425"/>
            </a:xfrm>
            <a:custGeom>
              <a:avLst/>
              <a:gdLst/>
              <a:ahLst/>
              <a:cxnLst/>
              <a:rect l="l" t="t" r="r" b="b"/>
              <a:pathLst>
                <a:path w="3281" h="657" fill="none" extrusionOk="0">
                  <a:moveTo>
                    <a:pt x="3280" y="1"/>
                  </a:moveTo>
                  <a:cubicBezTo>
                    <a:pt x="3280" y="344"/>
                    <a:pt x="2562" y="657"/>
                    <a:pt x="1656" y="657"/>
                  </a:cubicBezTo>
                  <a:cubicBezTo>
                    <a:pt x="719" y="657"/>
                    <a:pt x="0" y="407"/>
                    <a:pt x="0" y="1"/>
                  </a:cubicBezTo>
                </a:path>
              </a:pathLst>
            </a:custGeom>
            <a:noFill/>
            <a:ln w="10150" cap="flat" cmpd="sng">
              <a:solidFill>
                <a:srgbClr val="000000"/>
              </a:solidFill>
              <a:prstDash val="solid"/>
              <a:miter lim="312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2276550" y="3119125"/>
              <a:ext cx="431900" cy="60925"/>
            </a:xfrm>
            <a:custGeom>
              <a:avLst/>
              <a:gdLst/>
              <a:ahLst/>
              <a:cxnLst/>
              <a:rect l="l" t="t" r="r" b="b"/>
              <a:pathLst>
                <a:path w="17276" h="2437" fill="none" extrusionOk="0">
                  <a:moveTo>
                    <a:pt x="17275" y="0"/>
                  </a:moveTo>
                  <a:cubicBezTo>
                    <a:pt x="17275" y="0"/>
                    <a:pt x="17088" y="1906"/>
                    <a:pt x="8684" y="2249"/>
                  </a:cubicBezTo>
                  <a:cubicBezTo>
                    <a:pt x="781" y="2437"/>
                    <a:pt x="0" y="406"/>
                    <a:pt x="0" y="406"/>
                  </a:cubicBez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3301175" y="1405675"/>
              <a:ext cx="22675" cy="82025"/>
            </a:xfrm>
            <a:custGeom>
              <a:avLst/>
              <a:gdLst/>
              <a:ahLst/>
              <a:cxnLst/>
              <a:rect l="l" t="t" r="r" b="b"/>
              <a:pathLst>
                <a:path w="907" h="3281" extrusionOk="0">
                  <a:moveTo>
                    <a:pt x="438" y="0"/>
                  </a:moveTo>
                  <a:cubicBezTo>
                    <a:pt x="188" y="0"/>
                    <a:pt x="0" y="750"/>
                    <a:pt x="0" y="1656"/>
                  </a:cubicBezTo>
                  <a:cubicBezTo>
                    <a:pt x="0" y="2562"/>
                    <a:pt x="188" y="3280"/>
                    <a:pt x="438" y="3280"/>
                  </a:cubicBezTo>
                  <a:cubicBezTo>
                    <a:pt x="688" y="3280"/>
                    <a:pt x="906" y="2562"/>
                    <a:pt x="906" y="1656"/>
                  </a:cubicBezTo>
                  <a:cubicBezTo>
                    <a:pt x="906" y="750"/>
                    <a:pt x="688" y="0"/>
                    <a:pt x="438" y="0"/>
                  </a:cubicBezTo>
                  <a:close/>
                </a:path>
              </a:pathLst>
            </a:custGeom>
            <a:solidFill>
              <a:srgbClr val="FFFFFF"/>
            </a:solidFill>
            <a:ln w="7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2422575" y="4142800"/>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2535850" y="3974500"/>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a:off x="2610050" y="4264800"/>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1"/>
            <p:cNvSpPr/>
            <p:nvPr/>
          </p:nvSpPr>
          <p:spPr>
            <a:xfrm>
              <a:off x="2456250" y="3791525"/>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p:nvPr/>
          </p:nvSpPr>
          <p:spPr>
            <a:xfrm>
              <a:off x="2324625" y="3910600"/>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2628009" y="4506367"/>
              <a:ext cx="21532" cy="44244"/>
            </a:xfrm>
            <a:custGeom>
              <a:avLst/>
              <a:gdLst/>
              <a:ahLst/>
              <a:cxnLst/>
              <a:rect l="l" t="t" r="r" b="b"/>
              <a:pathLst>
                <a:path w="4855" h="8148" extrusionOk="0">
                  <a:moveTo>
                    <a:pt x="162" y="0"/>
                  </a:moveTo>
                  <a:lnTo>
                    <a:pt x="1" y="8147"/>
                  </a:lnTo>
                  <a:lnTo>
                    <a:pt x="1906" y="8147"/>
                  </a:lnTo>
                  <a:cubicBezTo>
                    <a:pt x="3541" y="8147"/>
                    <a:pt x="4854" y="6328"/>
                    <a:pt x="4854" y="4079"/>
                  </a:cubicBezTo>
                  <a:cubicBezTo>
                    <a:pt x="4854" y="1819"/>
                    <a:pt x="3541" y="0"/>
                    <a:pt x="1906" y="0"/>
                  </a:cubicBezTo>
                  <a:close/>
                </a:path>
              </a:pathLst>
            </a:custGeom>
            <a:solidFill>
              <a:srgbClr val="090C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2615604" y="4506367"/>
              <a:ext cx="26162" cy="44303"/>
            </a:xfrm>
            <a:custGeom>
              <a:avLst/>
              <a:gdLst/>
              <a:ahLst/>
              <a:cxnLst/>
              <a:rect l="l" t="t" r="r" b="b"/>
              <a:pathLst>
                <a:path w="5899" h="8159" extrusionOk="0">
                  <a:moveTo>
                    <a:pt x="2949" y="0"/>
                  </a:moveTo>
                  <a:cubicBezTo>
                    <a:pt x="1324" y="0"/>
                    <a:pt x="0" y="1830"/>
                    <a:pt x="0" y="4079"/>
                  </a:cubicBezTo>
                  <a:cubicBezTo>
                    <a:pt x="0" y="6328"/>
                    <a:pt x="1324" y="8158"/>
                    <a:pt x="2949" y="8158"/>
                  </a:cubicBezTo>
                  <a:cubicBezTo>
                    <a:pt x="4585" y="8158"/>
                    <a:pt x="5898" y="6328"/>
                    <a:pt x="5898" y="4079"/>
                  </a:cubicBezTo>
                  <a:cubicBezTo>
                    <a:pt x="5898" y="1830"/>
                    <a:pt x="4585" y="0"/>
                    <a:pt x="2949" y="0"/>
                  </a:cubicBezTo>
                  <a:close/>
                </a:path>
              </a:pathLst>
            </a:custGeom>
            <a:solidFill>
              <a:srgbClr val="3F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2617847" y="4510163"/>
              <a:ext cx="21723" cy="36707"/>
            </a:xfrm>
            <a:custGeom>
              <a:avLst/>
              <a:gdLst/>
              <a:ahLst/>
              <a:cxnLst/>
              <a:rect l="l" t="t" r="r" b="b"/>
              <a:pathLst>
                <a:path w="4898" h="6760" extrusionOk="0">
                  <a:moveTo>
                    <a:pt x="2443" y="1"/>
                  </a:moveTo>
                  <a:cubicBezTo>
                    <a:pt x="1098" y="1"/>
                    <a:pt x="0" y="1518"/>
                    <a:pt x="0" y="3380"/>
                  </a:cubicBezTo>
                  <a:cubicBezTo>
                    <a:pt x="0" y="5253"/>
                    <a:pt x="1098" y="6759"/>
                    <a:pt x="2443" y="6759"/>
                  </a:cubicBezTo>
                  <a:cubicBezTo>
                    <a:pt x="3799" y="6759"/>
                    <a:pt x="4897" y="5253"/>
                    <a:pt x="4897" y="3380"/>
                  </a:cubicBezTo>
                  <a:cubicBezTo>
                    <a:pt x="4897" y="1518"/>
                    <a:pt x="3799" y="1"/>
                    <a:pt x="2443" y="1"/>
                  </a:cubicBezTo>
                  <a:close/>
                </a:path>
              </a:pathLst>
            </a:custGeom>
            <a:solidFill>
              <a:srgbClr val="090C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2622236" y="4517586"/>
              <a:ext cx="12937" cy="21921"/>
            </a:xfrm>
            <a:custGeom>
              <a:avLst/>
              <a:gdLst/>
              <a:ahLst/>
              <a:cxnLst/>
              <a:rect l="l" t="t" r="r" b="b"/>
              <a:pathLst>
                <a:path w="2917" h="4037" extrusionOk="0">
                  <a:moveTo>
                    <a:pt x="1453" y="1"/>
                  </a:moveTo>
                  <a:cubicBezTo>
                    <a:pt x="657" y="1"/>
                    <a:pt x="0" y="894"/>
                    <a:pt x="0" y="2013"/>
                  </a:cubicBezTo>
                  <a:cubicBezTo>
                    <a:pt x="0" y="3132"/>
                    <a:pt x="657" y="4036"/>
                    <a:pt x="1453" y="4036"/>
                  </a:cubicBezTo>
                  <a:cubicBezTo>
                    <a:pt x="2260" y="4036"/>
                    <a:pt x="2917" y="3122"/>
                    <a:pt x="2917" y="2013"/>
                  </a:cubicBezTo>
                  <a:cubicBezTo>
                    <a:pt x="2917" y="905"/>
                    <a:pt x="2260" y="1"/>
                    <a:pt x="1453" y="1"/>
                  </a:cubicBezTo>
                  <a:close/>
                </a:path>
              </a:pathLst>
            </a:custGeom>
            <a:solidFill>
              <a:srgbClr val="FF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1"/>
            <p:cNvSpPr/>
            <p:nvPr/>
          </p:nvSpPr>
          <p:spPr>
            <a:xfrm>
              <a:off x="2179138" y="4364811"/>
              <a:ext cx="595448" cy="253462"/>
            </a:xfrm>
            <a:custGeom>
              <a:avLst/>
              <a:gdLst/>
              <a:ahLst/>
              <a:cxnLst/>
              <a:rect l="l" t="t" r="r" b="b"/>
              <a:pathLst>
                <a:path w="134261" h="46678" extrusionOk="0">
                  <a:moveTo>
                    <a:pt x="68498" y="0"/>
                  </a:moveTo>
                  <a:cubicBezTo>
                    <a:pt x="67917" y="0"/>
                    <a:pt x="67329" y="45"/>
                    <a:pt x="66738" y="143"/>
                  </a:cubicBezTo>
                  <a:cubicBezTo>
                    <a:pt x="61163" y="1079"/>
                    <a:pt x="54113" y="8548"/>
                    <a:pt x="51143" y="11519"/>
                  </a:cubicBezTo>
                  <a:cubicBezTo>
                    <a:pt x="48173" y="14489"/>
                    <a:pt x="38982" y="22389"/>
                    <a:pt x="34117" y="23325"/>
                  </a:cubicBezTo>
                  <a:cubicBezTo>
                    <a:pt x="29263" y="24250"/>
                    <a:pt x="25109" y="28609"/>
                    <a:pt x="20890" y="31257"/>
                  </a:cubicBezTo>
                  <a:cubicBezTo>
                    <a:pt x="16671" y="33904"/>
                    <a:pt x="8729" y="36767"/>
                    <a:pt x="8729" y="36767"/>
                  </a:cubicBezTo>
                  <a:cubicBezTo>
                    <a:pt x="1" y="40415"/>
                    <a:pt x="7588" y="40706"/>
                    <a:pt x="12377" y="42137"/>
                  </a:cubicBezTo>
                  <a:cubicBezTo>
                    <a:pt x="15912" y="43194"/>
                    <a:pt x="23035" y="45142"/>
                    <a:pt x="29947" y="45142"/>
                  </a:cubicBezTo>
                  <a:cubicBezTo>
                    <a:pt x="32400" y="45142"/>
                    <a:pt x="34826" y="44896"/>
                    <a:pt x="37055" y="44279"/>
                  </a:cubicBezTo>
                  <a:cubicBezTo>
                    <a:pt x="39106" y="43711"/>
                    <a:pt x="41045" y="43496"/>
                    <a:pt x="42837" y="43496"/>
                  </a:cubicBezTo>
                  <a:cubicBezTo>
                    <a:pt x="48484" y="43496"/>
                    <a:pt x="52678" y="45635"/>
                    <a:pt x="54361" y="45635"/>
                  </a:cubicBezTo>
                  <a:cubicBezTo>
                    <a:pt x="55941" y="45635"/>
                    <a:pt x="62104" y="44509"/>
                    <a:pt x="67844" y="44509"/>
                  </a:cubicBezTo>
                  <a:cubicBezTo>
                    <a:pt x="70157" y="44509"/>
                    <a:pt x="72401" y="44691"/>
                    <a:pt x="74250" y="45205"/>
                  </a:cubicBezTo>
                  <a:cubicBezTo>
                    <a:pt x="78084" y="46275"/>
                    <a:pt x="86870" y="46678"/>
                    <a:pt x="94177" y="46678"/>
                  </a:cubicBezTo>
                  <a:cubicBezTo>
                    <a:pt x="99134" y="46678"/>
                    <a:pt x="103410" y="46493"/>
                    <a:pt x="104998" y="46205"/>
                  </a:cubicBezTo>
                  <a:cubicBezTo>
                    <a:pt x="108937" y="45506"/>
                    <a:pt x="105859" y="44774"/>
                    <a:pt x="108646" y="43353"/>
                  </a:cubicBezTo>
                  <a:cubicBezTo>
                    <a:pt x="109482" y="42926"/>
                    <a:pt x="110858" y="42805"/>
                    <a:pt x="112462" y="42805"/>
                  </a:cubicBezTo>
                  <a:cubicBezTo>
                    <a:pt x="114568" y="42805"/>
                    <a:pt x="117064" y="43014"/>
                    <a:pt x="119242" y="43014"/>
                  </a:cubicBezTo>
                  <a:cubicBezTo>
                    <a:pt x="120962" y="43014"/>
                    <a:pt x="122482" y="42883"/>
                    <a:pt x="123455" y="42417"/>
                  </a:cubicBezTo>
                  <a:cubicBezTo>
                    <a:pt x="124549" y="41898"/>
                    <a:pt x="125908" y="41765"/>
                    <a:pt x="127265" y="41765"/>
                  </a:cubicBezTo>
                  <a:cubicBezTo>
                    <a:pt x="128692" y="41765"/>
                    <a:pt x="130115" y="41912"/>
                    <a:pt x="131224" y="41912"/>
                  </a:cubicBezTo>
                  <a:cubicBezTo>
                    <a:pt x="132100" y="41912"/>
                    <a:pt x="132780" y="41820"/>
                    <a:pt x="133109" y="41492"/>
                  </a:cubicBezTo>
                  <a:cubicBezTo>
                    <a:pt x="134260" y="40340"/>
                    <a:pt x="133324" y="40060"/>
                    <a:pt x="129396" y="38769"/>
                  </a:cubicBezTo>
                  <a:cubicBezTo>
                    <a:pt x="125457" y="37488"/>
                    <a:pt x="105859" y="25757"/>
                    <a:pt x="103717" y="23605"/>
                  </a:cubicBezTo>
                  <a:cubicBezTo>
                    <a:pt x="101564" y="21463"/>
                    <a:pt x="81041" y="4372"/>
                    <a:pt x="79330" y="3727"/>
                  </a:cubicBezTo>
                  <a:cubicBezTo>
                    <a:pt x="77790" y="3149"/>
                    <a:pt x="73395" y="0"/>
                    <a:pt x="68498" y="0"/>
                  </a:cubicBezTo>
                  <a:close/>
                </a:path>
              </a:pathLst>
            </a:custGeom>
            <a:solidFill>
              <a:srgbClr val="778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1"/>
            <p:cNvSpPr/>
            <p:nvPr/>
          </p:nvSpPr>
          <p:spPr>
            <a:xfrm>
              <a:off x="2319805" y="4364800"/>
              <a:ext cx="164436" cy="130640"/>
            </a:xfrm>
            <a:custGeom>
              <a:avLst/>
              <a:gdLst/>
              <a:ahLst/>
              <a:cxnLst/>
              <a:rect l="l" t="t" r="r" b="b"/>
              <a:pathLst>
                <a:path w="37077" h="24059" extrusionOk="0">
                  <a:moveTo>
                    <a:pt x="36775" y="0"/>
                  </a:moveTo>
                  <a:cubicBezTo>
                    <a:pt x="36185" y="0"/>
                    <a:pt x="35590" y="53"/>
                    <a:pt x="35011" y="145"/>
                  </a:cubicBezTo>
                  <a:cubicBezTo>
                    <a:pt x="29436" y="1081"/>
                    <a:pt x="22386" y="8550"/>
                    <a:pt x="19416" y="11521"/>
                  </a:cubicBezTo>
                  <a:cubicBezTo>
                    <a:pt x="16446" y="14491"/>
                    <a:pt x="7255" y="22391"/>
                    <a:pt x="2390" y="23327"/>
                  </a:cubicBezTo>
                  <a:cubicBezTo>
                    <a:pt x="1572" y="23488"/>
                    <a:pt x="776" y="23725"/>
                    <a:pt x="1" y="24059"/>
                  </a:cubicBezTo>
                  <a:cubicBezTo>
                    <a:pt x="3176" y="23521"/>
                    <a:pt x="6899" y="22746"/>
                    <a:pt x="10882" y="21250"/>
                  </a:cubicBezTo>
                  <a:cubicBezTo>
                    <a:pt x="16220" y="19248"/>
                    <a:pt x="25174" y="5978"/>
                    <a:pt x="30856" y="2405"/>
                  </a:cubicBezTo>
                  <a:cubicBezTo>
                    <a:pt x="33482" y="758"/>
                    <a:pt x="35516" y="177"/>
                    <a:pt x="37077" y="5"/>
                  </a:cubicBezTo>
                  <a:cubicBezTo>
                    <a:pt x="36977" y="2"/>
                    <a:pt x="36876" y="0"/>
                    <a:pt x="36775" y="0"/>
                  </a:cubicBezTo>
                  <a:close/>
                </a:path>
              </a:pathLst>
            </a:custGeom>
            <a:solidFill>
              <a:srgbClr val="778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1"/>
            <p:cNvSpPr/>
            <p:nvPr/>
          </p:nvSpPr>
          <p:spPr>
            <a:xfrm>
              <a:off x="2179235" y="4421430"/>
              <a:ext cx="345668" cy="192526"/>
            </a:xfrm>
            <a:custGeom>
              <a:avLst/>
              <a:gdLst/>
              <a:ahLst/>
              <a:cxnLst/>
              <a:rect l="l" t="t" r="r" b="b"/>
              <a:pathLst>
                <a:path w="77941" h="35456" extrusionOk="0">
                  <a:moveTo>
                    <a:pt x="67797" y="1"/>
                  </a:moveTo>
                  <a:cubicBezTo>
                    <a:pt x="67711" y="1"/>
                    <a:pt x="67631" y="37"/>
                    <a:pt x="67555" y="112"/>
                  </a:cubicBezTo>
                  <a:cubicBezTo>
                    <a:pt x="64897" y="2781"/>
                    <a:pt x="65962" y="5203"/>
                    <a:pt x="65004" y="9712"/>
                  </a:cubicBezTo>
                  <a:cubicBezTo>
                    <a:pt x="64148" y="13744"/>
                    <a:pt x="60659" y="18499"/>
                    <a:pt x="58976" y="18499"/>
                  </a:cubicBezTo>
                  <a:cubicBezTo>
                    <a:pt x="58776" y="18499"/>
                    <a:pt x="58602" y="18432"/>
                    <a:pt x="58461" y="18290"/>
                  </a:cubicBezTo>
                  <a:cubicBezTo>
                    <a:pt x="57116" y="16955"/>
                    <a:pt x="59537" y="13468"/>
                    <a:pt x="59537" y="10250"/>
                  </a:cubicBezTo>
                  <a:cubicBezTo>
                    <a:pt x="59537" y="9240"/>
                    <a:pt x="59222" y="8683"/>
                    <a:pt x="58691" y="8683"/>
                  </a:cubicBezTo>
                  <a:cubicBezTo>
                    <a:pt x="57524" y="8683"/>
                    <a:pt x="55313" y="11373"/>
                    <a:pt x="53101" y="17859"/>
                  </a:cubicBezTo>
                  <a:cubicBezTo>
                    <a:pt x="50920" y="24249"/>
                    <a:pt x="49773" y="26318"/>
                    <a:pt x="49259" y="26318"/>
                  </a:cubicBezTo>
                  <a:cubicBezTo>
                    <a:pt x="49015" y="26318"/>
                    <a:pt x="48915" y="25850"/>
                    <a:pt x="48915" y="25156"/>
                  </a:cubicBezTo>
                  <a:cubicBezTo>
                    <a:pt x="48915" y="23904"/>
                    <a:pt x="48768" y="22430"/>
                    <a:pt x="48281" y="22430"/>
                  </a:cubicBezTo>
                  <a:cubicBezTo>
                    <a:pt x="47936" y="22430"/>
                    <a:pt x="47421" y="23173"/>
                    <a:pt x="46665" y="25264"/>
                  </a:cubicBezTo>
                  <a:cubicBezTo>
                    <a:pt x="45528" y="28402"/>
                    <a:pt x="43358" y="29714"/>
                    <a:pt x="41621" y="29714"/>
                  </a:cubicBezTo>
                  <a:cubicBezTo>
                    <a:pt x="40565" y="29714"/>
                    <a:pt x="39668" y="29229"/>
                    <a:pt x="39261" y="28374"/>
                  </a:cubicBezTo>
                  <a:cubicBezTo>
                    <a:pt x="38196" y="26125"/>
                    <a:pt x="43663" y="18828"/>
                    <a:pt x="42802" y="17967"/>
                  </a:cubicBezTo>
                  <a:cubicBezTo>
                    <a:pt x="42724" y="17891"/>
                    <a:pt x="42641" y="17855"/>
                    <a:pt x="42552" y="17855"/>
                  </a:cubicBezTo>
                  <a:cubicBezTo>
                    <a:pt x="41646" y="17855"/>
                    <a:pt x="40115" y="21525"/>
                    <a:pt x="37862" y="23768"/>
                  </a:cubicBezTo>
                  <a:cubicBezTo>
                    <a:pt x="35397" y="26232"/>
                    <a:pt x="27240" y="31495"/>
                    <a:pt x="19200" y="31495"/>
                  </a:cubicBezTo>
                  <a:cubicBezTo>
                    <a:pt x="14605" y="31495"/>
                    <a:pt x="12527" y="28342"/>
                    <a:pt x="11591" y="25242"/>
                  </a:cubicBezTo>
                  <a:cubicBezTo>
                    <a:pt x="9901" y="25909"/>
                    <a:pt x="8718" y="26340"/>
                    <a:pt x="8718" y="26340"/>
                  </a:cubicBezTo>
                  <a:cubicBezTo>
                    <a:pt x="0" y="29988"/>
                    <a:pt x="7577" y="30279"/>
                    <a:pt x="12366" y="31700"/>
                  </a:cubicBezTo>
                  <a:cubicBezTo>
                    <a:pt x="15904" y="32757"/>
                    <a:pt x="23035" y="34713"/>
                    <a:pt x="29952" y="34713"/>
                  </a:cubicBezTo>
                  <a:cubicBezTo>
                    <a:pt x="32399" y="34713"/>
                    <a:pt x="34819" y="34468"/>
                    <a:pt x="37044" y="33852"/>
                  </a:cubicBezTo>
                  <a:cubicBezTo>
                    <a:pt x="39098" y="33281"/>
                    <a:pt x="41038" y="33064"/>
                    <a:pt x="42832" y="33064"/>
                  </a:cubicBezTo>
                  <a:cubicBezTo>
                    <a:pt x="48476" y="33064"/>
                    <a:pt x="52668" y="35208"/>
                    <a:pt x="54350" y="35208"/>
                  </a:cubicBezTo>
                  <a:cubicBezTo>
                    <a:pt x="55930" y="35208"/>
                    <a:pt x="62093" y="34082"/>
                    <a:pt x="67833" y="34082"/>
                  </a:cubicBezTo>
                  <a:cubicBezTo>
                    <a:pt x="70146" y="34082"/>
                    <a:pt x="72390" y="34264"/>
                    <a:pt x="74238" y="34778"/>
                  </a:cubicBezTo>
                  <a:cubicBezTo>
                    <a:pt x="75455" y="35090"/>
                    <a:pt x="76692" y="35316"/>
                    <a:pt x="77941" y="35456"/>
                  </a:cubicBezTo>
                  <a:cubicBezTo>
                    <a:pt x="75229" y="22984"/>
                    <a:pt x="69949" y="1"/>
                    <a:pt x="67797" y="1"/>
                  </a:cubicBezTo>
                  <a:close/>
                </a:path>
              </a:pathLst>
            </a:custGeom>
            <a:solidFill>
              <a:srgbClr val="626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2401115" y="4365582"/>
              <a:ext cx="373405" cy="252701"/>
            </a:xfrm>
            <a:custGeom>
              <a:avLst/>
              <a:gdLst/>
              <a:ahLst/>
              <a:cxnLst/>
              <a:rect l="l" t="t" r="r" b="b"/>
              <a:pathLst>
                <a:path w="84195" h="46538" extrusionOk="0">
                  <a:moveTo>
                    <a:pt x="20288" y="1"/>
                  </a:moveTo>
                  <a:cubicBezTo>
                    <a:pt x="18760" y="1142"/>
                    <a:pt x="17102" y="3090"/>
                    <a:pt x="17102" y="6157"/>
                  </a:cubicBezTo>
                  <a:cubicBezTo>
                    <a:pt x="17102" y="11839"/>
                    <a:pt x="19674" y="15488"/>
                    <a:pt x="17102" y="20105"/>
                  </a:cubicBezTo>
                  <a:cubicBezTo>
                    <a:pt x="14530" y="24711"/>
                    <a:pt x="13561" y="28252"/>
                    <a:pt x="11527" y="33084"/>
                  </a:cubicBezTo>
                  <a:cubicBezTo>
                    <a:pt x="9482" y="37916"/>
                    <a:pt x="6598" y="43308"/>
                    <a:pt x="1" y="44417"/>
                  </a:cubicBezTo>
                  <a:cubicBezTo>
                    <a:pt x="1970" y="44955"/>
                    <a:pt x="3456" y="45493"/>
                    <a:pt x="4306" y="45493"/>
                  </a:cubicBezTo>
                  <a:cubicBezTo>
                    <a:pt x="5886" y="45493"/>
                    <a:pt x="12049" y="44367"/>
                    <a:pt x="17785" y="44367"/>
                  </a:cubicBezTo>
                  <a:cubicBezTo>
                    <a:pt x="20096" y="44367"/>
                    <a:pt x="22338" y="44549"/>
                    <a:pt x="24184" y="45063"/>
                  </a:cubicBezTo>
                  <a:cubicBezTo>
                    <a:pt x="28032" y="46131"/>
                    <a:pt x="36866" y="46537"/>
                    <a:pt x="44191" y="46537"/>
                  </a:cubicBezTo>
                  <a:cubicBezTo>
                    <a:pt x="49116" y="46537"/>
                    <a:pt x="53359" y="46353"/>
                    <a:pt x="54942" y="46063"/>
                  </a:cubicBezTo>
                  <a:cubicBezTo>
                    <a:pt x="58871" y="45353"/>
                    <a:pt x="55803" y="44632"/>
                    <a:pt x="58591" y="43201"/>
                  </a:cubicBezTo>
                  <a:cubicBezTo>
                    <a:pt x="59422" y="42774"/>
                    <a:pt x="60795" y="42652"/>
                    <a:pt x="62395" y="42652"/>
                  </a:cubicBezTo>
                  <a:cubicBezTo>
                    <a:pt x="64510" y="42652"/>
                    <a:pt x="67023" y="42864"/>
                    <a:pt x="69211" y="42864"/>
                  </a:cubicBezTo>
                  <a:cubicBezTo>
                    <a:pt x="70919" y="42864"/>
                    <a:pt x="72430" y="42735"/>
                    <a:pt x="73400" y="42275"/>
                  </a:cubicBezTo>
                  <a:cubicBezTo>
                    <a:pt x="74491" y="41752"/>
                    <a:pt x="75850" y="41618"/>
                    <a:pt x="77208" y="41618"/>
                  </a:cubicBezTo>
                  <a:cubicBezTo>
                    <a:pt x="78628" y="41618"/>
                    <a:pt x="80047" y="41765"/>
                    <a:pt x="81155" y="41765"/>
                  </a:cubicBezTo>
                  <a:cubicBezTo>
                    <a:pt x="82036" y="41765"/>
                    <a:pt x="82721" y="41672"/>
                    <a:pt x="83054" y="41339"/>
                  </a:cubicBezTo>
                  <a:cubicBezTo>
                    <a:pt x="84194" y="40198"/>
                    <a:pt x="83258" y="39918"/>
                    <a:pt x="79330" y="38627"/>
                  </a:cubicBezTo>
                  <a:cubicBezTo>
                    <a:pt x="75391" y="37335"/>
                    <a:pt x="55793" y="25615"/>
                    <a:pt x="53651" y="23463"/>
                  </a:cubicBezTo>
                  <a:cubicBezTo>
                    <a:pt x="51509" y="21321"/>
                    <a:pt x="30975" y="4230"/>
                    <a:pt x="29264" y="3585"/>
                  </a:cubicBezTo>
                  <a:cubicBezTo>
                    <a:pt x="27918" y="3079"/>
                    <a:pt x="24421" y="625"/>
                    <a:pt x="20288" y="1"/>
                  </a:cubicBezTo>
                  <a:close/>
                </a:path>
              </a:pathLst>
            </a:custGeom>
            <a:solidFill>
              <a:srgbClr val="626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2401115" y="4422098"/>
              <a:ext cx="373454" cy="196213"/>
            </a:xfrm>
            <a:custGeom>
              <a:avLst/>
              <a:gdLst/>
              <a:ahLst/>
              <a:cxnLst/>
              <a:rect l="l" t="t" r="r" b="b"/>
              <a:pathLst>
                <a:path w="84206" h="36135" extrusionOk="0">
                  <a:moveTo>
                    <a:pt x="17522" y="0"/>
                  </a:moveTo>
                  <a:cubicBezTo>
                    <a:pt x="17522" y="0"/>
                    <a:pt x="17524" y="15"/>
                    <a:pt x="17529" y="41"/>
                  </a:cubicBezTo>
                  <a:lnTo>
                    <a:pt x="17529" y="41"/>
                  </a:lnTo>
                  <a:cubicBezTo>
                    <a:pt x="17527" y="27"/>
                    <a:pt x="17524" y="14"/>
                    <a:pt x="17522" y="0"/>
                  </a:cubicBezTo>
                  <a:close/>
                  <a:moveTo>
                    <a:pt x="17529" y="41"/>
                  </a:moveTo>
                  <a:cubicBezTo>
                    <a:pt x="18131" y="3520"/>
                    <a:pt x="18978" y="6352"/>
                    <a:pt x="17102" y="9697"/>
                  </a:cubicBezTo>
                  <a:cubicBezTo>
                    <a:pt x="14530" y="14314"/>
                    <a:pt x="13561" y="17855"/>
                    <a:pt x="11527" y="22676"/>
                  </a:cubicBezTo>
                  <a:cubicBezTo>
                    <a:pt x="9493" y="27508"/>
                    <a:pt x="6609" y="32900"/>
                    <a:pt x="1" y="34009"/>
                  </a:cubicBezTo>
                  <a:cubicBezTo>
                    <a:pt x="1981" y="34547"/>
                    <a:pt x="3456" y="35085"/>
                    <a:pt x="4306" y="35085"/>
                  </a:cubicBezTo>
                  <a:cubicBezTo>
                    <a:pt x="5886" y="35085"/>
                    <a:pt x="12049" y="33959"/>
                    <a:pt x="17789" y="33959"/>
                  </a:cubicBezTo>
                  <a:cubicBezTo>
                    <a:pt x="20102" y="33959"/>
                    <a:pt x="22346" y="34141"/>
                    <a:pt x="24194" y="34655"/>
                  </a:cubicBezTo>
                  <a:cubicBezTo>
                    <a:pt x="28037" y="35730"/>
                    <a:pt x="36877" y="36135"/>
                    <a:pt x="44203" y="36135"/>
                  </a:cubicBezTo>
                  <a:cubicBezTo>
                    <a:pt x="49125" y="36135"/>
                    <a:pt x="53364" y="35952"/>
                    <a:pt x="54942" y="35666"/>
                  </a:cubicBezTo>
                  <a:cubicBezTo>
                    <a:pt x="58881" y="34945"/>
                    <a:pt x="55803" y="34235"/>
                    <a:pt x="58591" y="32803"/>
                  </a:cubicBezTo>
                  <a:cubicBezTo>
                    <a:pt x="59426" y="32376"/>
                    <a:pt x="60803" y="32255"/>
                    <a:pt x="62407" y="32255"/>
                  </a:cubicBezTo>
                  <a:cubicBezTo>
                    <a:pt x="64512" y="32255"/>
                    <a:pt x="67009" y="32464"/>
                    <a:pt x="69187" y="32464"/>
                  </a:cubicBezTo>
                  <a:cubicBezTo>
                    <a:pt x="70906" y="32464"/>
                    <a:pt x="72427" y="32333"/>
                    <a:pt x="73400" y="31867"/>
                  </a:cubicBezTo>
                  <a:cubicBezTo>
                    <a:pt x="74490" y="31348"/>
                    <a:pt x="75848" y="31215"/>
                    <a:pt x="77205" y="31215"/>
                  </a:cubicBezTo>
                  <a:cubicBezTo>
                    <a:pt x="78632" y="31215"/>
                    <a:pt x="80057" y="31362"/>
                    <a:pt x="81167" y="31362"/>
                  </a:cubicBezTo>
                  <a:cubicBezTo>
                    <a:pt x="82044" y="31362"/>
                    <a:pt x="82725" y="31270"/>
                    <a:pt x="83054" y="30942"/>
                  </a:cubicBezTo>
                  <a:cubicBezTo>
                    <a:pt x="84205" y="29801"/>
                    <a:pt x="83258" y="29510"/>
                    <a:pt x="79330" y="28219"/>
                  </a:cubicBezTo>
                  <a:cubicBezTo>
                    <a:pt x="75391" y="26927"/>
                    <a:pt x="55793" y="15207"/>
                    <a:pt x="53651" y="13055"/>
                  </a:cubicBezTo>
                  <a:cubicBezTo>
                    <a:pt x="53113" y="12517"/>
                    <a:pt x="51434" y="11053"/>
                    <a:pt x="49185" y="9148"/>
                  </a:cubicBezTo>
                  <a:lnTo>
                    <a:pt x="49185" y="9148"/>
                  </a:lnTo>
                  <a:cubicBezTo>
                    <a:pt x="51229" y="12075"/>
                    <a:pt x="52725" y="14540"/>
                    <a:pt x="52725" y="15379"/>
                  </a:cubicBezTo>
                  <a:cubicBezTo>
                    <a:pt x="52725" y="15635"/>
                    <a:pt x="52597" y="15750"/>
                    <a:pt x="52364" y="15750"/>
                  </a:cubicBezTo>
                  <a:cubicBezTo>
                    <a:pt x="50352" y="15750"/>
                    <a:pt x="40566" y="7175"/>
                    <a:pt x="38948" y="7175"/>
                  </a:cubicBezTo>
                  <a:cubicBezTo>
                    <a:pt x="38873" y="7175"/>
                    <a:pt x="38816" y="7194"/>
                    <a:pt x="38777" y="7232"/>
                  </a:cubicBezTo>
                  <a:cubicBezTo>
                    <a:pt x="37809" y="8190"/>
                    <a:pt x="50035" y="22676"/>
                    <a:pt x="48862" y="24925"/>
                  </a:cubicBezTo>
                  <a:cubicBezTo>
                    <a:pt x="48732" y="25175"/>
                    <a:pt x="48557" y="25286"/>
                    <a:pt x="48343" y="25286"/>
                  </a:cubicBezTo>
                  <a:cubicBezTo>
                    <a:pt x="46613" y="25286"/>
                    <a:pt x="42334" y="18070"/>
                    <a:pt x="38993" y="18070"/>
                  </a:cubicBezTo>
                  <a:cubicBezTo>
                    <a:pt x="35237" y="18070"/>
                    <a:pt x="40499" y="24829"/>
                    <a:pt x="37066" y="26863"/>
                  </a:cubicBezTo>
                  <a:cubicBezTo>
                    <a:pt x="36549" y="27171"/>
                    <a:pt x="36085" y="27308"/>
                    <a:pt x="35664" y="27308"/>
                  </a:cubicBezTo>
                  <a:cubicBezTo>
                    <a:pt x="33287" y="27308"/>
                    <a:pt x="32250" y="22945"/>
                    <a:pt x="30523" y="20212"/>
                  </a:cubicBezTo>
                  <a:cubicBezTo>
                    <a:pt x="28590" y="17171"/>
                    <a:pt x="26341" y="2461"/>
                    <a:pt x="22784" y="2461"/>
                  </a:cubicBezTo>
                  <a:cubicBezTo>
                    <a:pt x="22577" y="2461"/>
                    <a:pt x="22366" y="2511"/>
                    <a:pt x="22150" y="2615"/>
                  </a:cubicBezTo>
                  <a:cubicBezTo>
                    <a:pt x="21464" y="2950"/>
                    <a:pt x="20877" y="3088"/>
                    <a:pt x="20375" y="3088"/>
                  </a:cubicBezTo>
                  <a:cubicBezTo>
                    <a:pt x="18161" y="3088"/>
                    <a:pt x="17596" y="407"/>
                    <a:pt x="17529" y="41"/>
                  </a:cubicBezTo>
                  <a:close/>
                </a:path>
              </a:pathLst>
            </a:custGeom>
            <a:solidFill>
              <a:srgbClr val="545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2410851" y="4448336"/>
              <a:ext cx="2009" cy="2112"/>
            </a:xfrm>
            <a:custGeom>
              <a:avLst/>
              <a:gdLst/>
              <a:ahLst/>
              <a:cxnLst/>
              <a:rect l="l" t="t" r="r" b="b"/>
              <a:pathLst>
                <a:path w="453" h="389" extrusionOk="0">
                  <a:moveTo>
                    <a:pt x="259" y="0"/>
                  </a:moveTo>
                  <a:cubicBezTo>
                    <a:pt x="86" y="0"/>
                    <a:pt x="0" y="205"/>
                    <a:pt x="119" y="334"/>
                  </a:cubicBezTo>
                  <a:cubicBezTo>
                    <a:pt x="160" y="372"/>
                    <a:pt x="209" y="389"/>
                    <a:pt x="256" y="389"/>
                  </a:cubicBezTo>
                  <a:cubicBezTo>
                    <a:pt x="358" y="389"/>
                    <a:pt x="452" y="311"/>
                    <a:pt x="452" y="194"/>
                  </a:cubicBezTo>
                  <a:cubicBezTo>
                    <a:pt x="452" y="86"/>
                    <a:pt x="366" y="0"/>
                    <a:pt x="259" y="0"/>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a:off x="2407127" y="4469492"/>
              <a:ext cx="1388" cy="1461"/>
            </a:xfrm>
            <a:custGeom>
              <a:avLst/>
              <a:gdLst/>
              <a:ahLst/>
              <a:cxnLst/>
              <a:rect l="l" t="t" r="r" b="b"/>
              <a:pathLst>
                <a:path w="313" h="269" extrusionOk="0">
                  <a:moveTo>
                    <a:pt x="173" y="0"/>
                  </a:moveTo>
                  <a:cubicBezTo>
                    <a:pt x="55" y="0"/>
                    <a:pt x="1" y="140"/>
                    <a:pt x="76" y="226"/>
                  </a:cubicBezTo>
                  <a:cubicBezTo>
                    <a:pt x="105" y="255"/>
                    <a:pt x="141" y="268"/>
                    <a:pt x="176" y="268"/>
                  </a:cubicBezTo>
                  <a:cubicBezTo>
                    <a:pt x="246" y="268"/>
                    <a:pt x="313" y="215"/>
                    <a:pt x="313" y="129"/>
                  </a:cubicBezTo>
                  <a:cubicBezTo>
                    <a:pt x="313" y="65"/>
                    <a:pt x="248" y="0"/>
                    <a:pt x="173" y="0"/>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1"/>
            <p:cNvSpPr/>
            <p:nvPr/>
          </p:nvSpPr>
          <p:spPr>
            <a:xfrm>
              <a:off x="2396393" y="4480184"/>
              <a:ext cx="1960" cy="2058"/>
            </a:xfrm>
            <a:custGeom>
              <a:avLst/>
              <a:gdLst/>
              <a:ahLst/>
              <a:cxnLst/>
              <a:rect l="l" t="t" r="r" b="b"/>
              <a:pathLst>
                <a:path w="442" h="379" extrusionOk="0">
                  <a:moveTo>
                    <a:pt x="259" y="1"/>
                  </a:moveTo>
                  <a:cubicBezTo>
                    <a:pt x="86" y="1"/>
                    <a:pt x="0" y="205"/>
                    <a:pt x="119" y="324"/>
                  </a:cubicBezTo>
                  <a:cubicBezTo>
                    <a:pt x="157" y="361"/>
                    <a:pt x="203" y="378"/>
                    <a:pt x="249" y="378"/>
                  </a:cubicBezTo>
                  <a:cubicBezTo>
                    <a:pt x="347" y="378"/>
                    <a:pt x="442" y="301"/>
                    <a:pt x="442" y="184"/>
                  </a:cubicBezTo>
                  <a:cubicBezTo>
                    <a:pt x="442" y="87"/>
                    <a:pt x="356" y="1"/>
                    <a:pt x="259" y="1"/>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a:off x="2451029" y="4404798"/>
              <a:ext cx="1530" cy="1656"/>
            </a:xfrm>
            <a:custGeom>
              <a:avLst/>
              <a:gdLst/>
              <a:ahLst/>
              <a:cxnLst/>
              <a:rect l="l" t="t" r="r" b="b"/>
              <a:pathLst>
                <a:path w="345" h="305" extrusionOk="0">
                  <a:moveTo>
                    <a:pt x="194" y="0"/>
                  </a:moveTo>
                  <a:cubicBezTo>
                    <a:pt x="65" y="0"/>
                    <a:pt x="0" y="162"/>
                    <a:pt x="97" y="259"/>
                  </a:cubicBezTo>
                  <a:cubicBezTo>
                    <a:pt x="125" y="291"/>
                    <a:pt x="162" y="305"/>
                    <a:pt x="198" y="305"/>
                  </a:cubicBezTo>
                  <a:cubicBezTo>
                    <a:pt x="272" y="305"/>
                    <a:pt x="345" y="245"/>
                    <a:pt x="345" y="151"/>
                  </a:cubicBezTo>
                  <a:cubicBezTo>
                    <a:pt x="345" y="76"/>
                    <a:pt x="280" y="11"/>
                    <a:pt x="194" y="0"/>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p:nvPr/>
          </p:nvSpPr>
          <p:spPr>
            <a:xfrm>
              <a:off x="2462003" y="4385923"/>
              <a:ext cx="2918" cy="3041"/>
            </a:xfrm>
            <a:custGeom>
              <a:avLst/>
              <a:gdLst/>
              <a:ahLst/>
              <a:cxnLst/>
              <a:rect l="l" t="t" r="r" b="b"/>
              <a:pathLst>
                <a:path w="658" h="560" extrusionOk="0">
                  <a:moveTo>
                    <a:pt x="377" y="0"/>
                  </a:moveTo>
                  <a:cubicBezTo>
                    <a:pt x="130" y="0"/>
                    <a:pt x="1" y="302"/>
                    <a:pt x="183" y="474"/>
                  </a:cubicBezTo>
                  <a:cubicBezTo>
                    <a:pt x="240" y="533"/>
                    <a:pt x="310" y="560"/>
                    <a:pt x="378" y="560"/>
                  </a:cubicBezTo>
                  <a:cubicBezTo>
                    <a:pt x="520" y="560"/>
                    <a:pt x="657" y="447"/>
                    <a:pt x="657" y="280"/>
                  </a:cubicBezTo>
                  <a:cubicBezTo>
                    <a:pt x="657" y="119"/>
                    <a:pt x="528" y="0"/>
                    <a:pt x="377" y="0"/>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2452461" y="4437465"/>
              <a:ext cx="1388" cy="1461"/>
            </a:xfrm>
            <a:custGeom>
              <a:avLst/>
              <a:gdLst/>
              <a:ahLst/>
              <a:cxnLst/>
              <a:rect l="l" t="t" r="r" b="b"/>
              <a:pathLst>
                <a:path w="313" h="269" extrusionOk="0">
                  <a:moveTo>
                    <a:pt x="172" y="1"/>
                  </a:moveTo>
                  <a:cubicBezTo>
                    <a:pt x="54" y="1"/>
                    <a:pt x="0" y="140"/>
                    <a:pt x="75" y="227"/>
                  </a:cubicBezTo>
                  <a:cubicBezTo>
                    <a:pt x="105" y="256"/>
                    <a:pt x="140" y="269"/>
                    <a:pt x="174" y="269"/>
                  </a:cubicBezTo>
                  <a:cubicBezTo>
                    <a:pt x="241" y="269"/>
                    <a:pt x="305" y="219"/>
                    <a:pt x="312" y="140"/>
                  </a:cubicBezTo>
                  <a:cubicBezTo>
                    <a:pt x="312" y="65"/>
                    <a:pt x="248" y="1"/>
                    <a:pt x="172" y="1"/>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2493282" y="4402414"/>
              <a:ext cx="2031" cy="2329"/>
            </a:xfrm>
            <a:custGeom>
              <a:avLst/>
              <a:gdLst/>
              <a:ahLst/>
              <a:cxnLst/>
              <a:rect l="l" t="t" r="r" b="b"/>
              <a:pathLst>
                <a:path w="458" h="429" extrusionOk="0">
                  <a:moveTo>
                    <a:pt x="228" y="1"/>
                  </a:moveTo>
                  <a:cubicBezTo>
                    <a:pt x="113" y="1"/>
                    <a:pt x="0" y="79"/>
                    <a:pt x="16" y="235"/>
                  </a:cubicBezTo>
                  <a:cubicBezTo>
                    <a:pt x="27" y="364"/>
                    <a:pt x="129" y="429"/>
                    <a:pt x="232" y="429"/>
                  </a:cubicBezTo>
                  <a:cubicBezTo>
                    <a:pt x="334" y="429"/>
                    <a:pt x="436" y="364"/>
                    <a:pt x="447" y="235"/>
                  </a:cubicBezTo>
                  <a:cubicBezTo>
                    <a:pt x="458" y="79"/>
                    <a:pt x="342" y="1"/>
                    <a:pt x="228" y="1"/>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2493021" y="4419991"/>
              <a:ext cx="2244" cy="2351"/>
            </a:xfrm>
            <a:custGeom>
              <a:avLst/>
              <a:gdLst/>
              <a:ahLst/>
              <a:cxnLst/>
              <a:rect l="l" t="t" r="r" b="b"/>
              <a:pathLst>
                <a:path w="506" h="433" extrusionOk="0">
                  <a:moveTo>
                    <a:pt x="291" y="1"/>
                  </a:moveTo>
                  <a:cubicBezTo>
                    <a:pt x="97" y="1"/>
                    <a:pt x="0" y="227"/>
                    <a:pt x="129" y="367"/>
                  </a:cubicBezTo>
                  <a:cubicBezTo>
                    <a:pt x="175" y="412"/>
                    <a:pt x="231" y="433"/>
                    <a:pt x="286" y="433"/>
                  </a:cubicBezTo>
                  <a:cubicBezTo>
                    <a:pt x="399" y="433"/>
                    <a:pt x="506" y="346"/>
                    <a:pt x="506" y="216"/>
                  </a:cubicBezTo>
                  <a:cubicBezTo>
                    <a:pt x="506" y="97"/>
                    <a:pt x="409" y="1"/>
                    <a:pt x="291" y="1"/>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2499268" y="4412101"/>
              <a:ext cx="1583" cy="1933"/>
            </a:xfrm>
            <a:custGeom>
              <a:avLst/>
              <a:gdLst/>
              <a:ahLst/>
              <a:cxnLst/>
              <a:rect l="l" t="t" r="r" b="b"/>
              <a:pathLst>
                <a:path w="357" h="356" extrusionOk="0">
                  <a:moveTo>
                    <a:pt x="184" y="1"/>
                  </a:moveTo>
                  <a:cubicBezTo>
                    <a:pt x="87" y="1"/>
                    <a:pt x="1" y="76"/>
                    <a:pt x="1" y="173"/>
                  </a:cubicBezTo>
                  <a:cubicBezTo>
                    <a:pt x="1" y="270"/>
                    <a:pt x="87" y="356"/>
                    <a:pt x="184" y="356"/>
                  </a:cubicBezTo>
                  <a:cubicBezTo>
                    <a:pt x="281" y="356"/>
                    <a:pt x="356" y="270"/>
                    <a:pt x="356" y="173"/>
                  </a:cubicBezTo>
                  <a:cubicBezTo>
                    <a:pt x="356" y="76"/>
                    <a:pt x="281" y="1"/>
                    <a:pt x="184" y="1"/>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2485528" y="4375400"/>
              <a:ext cx="1530" cy="1624"/>
            </a:xfrm>
            <a:custGeom>
              <a:avLst/>
              <a:gdLst/>
              <a:ahLst/>
              <a:cxnLst/>
              <a:rect l="l" t="t" r="r" b="b"/>
              <a:pathLst>
                <a:path w="345" h="299" extrusionOk="0">
                  <a:moveTo>
                    <a:pt x="194" y="1"/>
                  </a:moveTo>
                  <a:cubicBezTo>
                    <a:pt x="65" y="1"/>
                    <a:pt x="0" y="162"/>
                    <a:pt x="86" y="259"/>
                  </a:cubicBezTo>
                  <a:cubicBezTo>
                    <a:pt x="117" y="286"/>
                    <a:pt x="154" y="298"/>
                    <a:pt x="190" y="298"/>
                  </a:cubicBezTo>
                  <a:cubicBezTo>
                    <a:pt x="269" y="298"/>
                    <a:pt x="345" y="240"/>
                    <a:pt x="345" y="152"/>
                  </a:cubicBezTo>
                  <a:cubicBezTo>
                    <a:pt x="345" y="66"/>
                    <a:pt x="280" y="1"/>
                    <a:pt x="194" y="1"/>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2292037" y="4446289"/>
              <a:ext cx="126584" cy="112265"/>
            </a:xfrm>
            <a:custGeom>
              <a:avLst/>
              <a:gdLst/>
              <a:ahLst/>
              <a:cxnLst/>
              <a:rect l="l" t="t" r="r" b="b"/>
              <a:pathLst>
                <a:path w="28542" h="20675" extrusionOk="0">
                  <a:moveTo>
                    <a:pt x="28542" y="1"/>
                  </a:moveTo>
                  <a:cubicBezTo>
                    <a:pt x="28446" y="204"/>
                    <a:pt x="24703" y="2304"/>
                    <a:pt x="24689" y="2304"/>
                  </a:cubicBezTo>
                  <a:cubicBezTo>
                    <a:pt x="24688" y="2304"/>
                    <a:pt x="24689" y="2304"/>
                    <a:pt x="24689" y="2304"/>
                  </a:cubicBezTo>
                  <a:lnTo>
                    <a:pt x="24689" y="2304"/>
                  </a:lnTo>
                  <a:cubicBezTo>
                    <a:pt x="20449" y="4768"/>
                    <a:pt x="21525" y="4951"/>
                    <a:pt x="20610" y="6071"/>
                  </a:cubicBezTo>
                  <a:cubicBezTo>
                    <a:pt x="18092" y="9321"/>
                    <a:pt x="14422" y="10494"/>
                    <a:pt x="12947" y="12636"/>
                  </a:cubicBezTo>
                  <a:cubicBezTo>
                    <a:pt x="10310" y="16478"/>
                    <a:pt x="10795" y="17080"/>
                    <a:pt x="0" y="20675"/>
                  </a:cubicBezTo>
                  <a:cubicBezTo>
                    <a:pt x="2884" y="19814"/>
                    <a:pt x="5747" y="18878"/>
                    <a:pt x="8513" y="17662"/>
                  </a:cubicBezTo>
                  <a:cubicBezTo>
                    <a:pt x="11979" y="16123"/>
                    <a:pt x="12850" y="12227"/>
                    <a:pt x="14734" y="11290"/>
                  </a:cubicBezTo>
                  <a:cubicBezTo>
                    <a:pt x="16025" y="10494"/>
                    <a:pt x="17241" y="9601"/>
                    <a:pt x="18404" y="8632"/>
                  </a:cubicBezTo>
                  <a:cubicBezTo>
                    <a:pt x="23397" y="4435"/>
                    <a:pt x="19275" y="5823"/>
                    <a:pt x="24775" y="2444"/>
                  </a:cubicBezTo>
                  <a:lnTo>
                    <a:pt x="27670" y="689"/>
                  </a:lnTo>
                  <a:cubicBezTo>
                    <a:pt x="27864" y="571"/>
                    <a:pt x="28456" y="205"/>
                    <a:pt x="28542" y="1"/>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2200370" y="4422272"/>
              <a:ext cx="569099" cy="199053"/>
            </a:xfrm>
            <a:custGeom>
              <a:avLst/>
              <a:gdLst/>
              <a:ahLst/>
              <a:cxnLst/>
              <a:rect l="l" t="t" r="r" b="b"/>
              <a:pathLst>
                <a:path w="128320" h="36658" extrusionOk="0">
                  <a:moveTo>
                    <a:pt x="128320" y="30899"/>
                  </a:moveTo>
                  <a:cubicBezTo>
                    <a:pt x="128283" y="30933"/>
                    <a:pt x="128236" y="30963"/>
                    <a:pt x="128180" y="30990"/>
                  </a:cubicBezTo>
                  <a:lnTo>
                    <a:pt x="128180" y="30990"/>
                  </a:lnTo>
                  <a:cubicBezTo>
                    <a:pt x="128241" y="30961"/>
                    <a:pt x="128288" y="30931"/>
                    <a:pt x="128320" y="30899"/>
                  </a:cubicBezTo>
                  <a:close/>
                  <a:moveTo>
                    <a:pt x="128180" y="30990"/>
                  </a:moveTo>
                  <a:lnTo>
                    <a:pt x="128180" y="30990"/>
                  </a:lnTo>
                  <a:cubicBezTo>
                    <a:pt x="128156" y="31001"/>
                    <a:pt x="128129" y="31013"/>
                    <a:pt x="128100" y="31024"/>
                  </a:cubicBezTo>
                  <a:lnTo>
                    <a:pt x="128100" y="31024"/>
                  </a:lnTo>
                  <a:cubicBezTo>
                    <a:pt x="128129" y="31013"/>
                    <a:pt x="128155" y="31002"/>
                    <a:pt x="128180" y="30990"/>
                  </a:cubicBezTo>
                  <a:close/>
                  <a:moveTo>
                    <a:pt x="67104" y="0"/>
                  </a:moveTo>
                  <a:lnTo>
                    <a:pt x="67104" y="0"/>
                  </a:lnTo>
                  <a:cubicBezTo>
                    <a:pt x="71032" y="9073"/>
                    <a:pt x="70408" y="9353"/>
                    <a:pt x="69999" y="11225"/>
                  </a:cubicBezTo>
                  <a:cubicBezTo>
                    <a:pt x="69461" y="13798"/>
                    <a:pt x="71000" y="15347"/>
                    <a:pt x="71828" y="18049"/>
                  </a:cubicBezTo>
                  <a:cubicBezTo>
                    <a:pt x="72270" y="19469"/>
                    <a:pt x="72119" y="20685"/>
                    <a:pt x="72173" y="21525"/>
                  </a:cubicBezTo>
                  <a:cubicBezTo>
                    <a:pt x="72216" y="23537"/>
                    <a:pt x="74110" y="25184"/>
                    <a:pt x="74487" y="26960"/>
                  </a:cubicBezTo>
                  <a:cubicBezTo>
                    <a:pt x="74939" y="28854"/>
                    <a:pt x="73572" y="29962"/>
                    <a:pt x="74551" y="31738"/>
                  </a:cubicBezTo>
                  <a:lnTo>
                    <a:pt x="76263" y="34999"/>
                  </a:lnTo>
                  <a:cubicBezTo>
                    <a:pt x="74035" y="34806"/>
                    <a:pt x="72097" y="34558"/>
                    <a:pt x="70677" y="34257"/>
                  </a:cubicBezTo>
                  <a:cubicBezTo>
                    <a:pt x="69847" y="34102"/>
                    <a:pt x="67363" y="33274"/>
                    <a:pt x="62924" y="33274"/>
                  </a:cubicBezTo>
                  <a:cubicBezTo>
                    <a:pt x="62125" y="33274"/>
                    <a:pt x="61262" y="33301"/>
                    <a:pt x="60334" y="33363"/>
                  </a:cubicBezTo>
                  <a:cubicBezTo>
                    <a:pt x="55036" y="33620"/>
                    <a:pt x="51909" y="34374"/>
                    <a:pt x="49763" y="34374"/>
                  </a:cubicBezTo>
                  <a:cubicBezTo>
                    <a:pt x="49211" y="34374"/>
                    <a:pt x="48723" y="34324"/>
                    <a:pt x="48281" y="34203"/>
                  </a:cubicBezTo>
                  <a:cubicBezTo>
                    <a:pt x="46031" y="33600"/>
                    <a:pt x="43481" y="32718"/>
                    <a:pt x="40176" y="32449"/>
                  </a:cubicBezTo>
                  <a:cubicBezTo>
                    <a:pt x="39487" y="32384"/>
                    <a:pt x="38840" y="32356"/>
                    <a:pt x="38226" y="32356"/>
                  </a:cubicBezTo>
                  <a:cubicBezTo>
                    <a:pt x="33327" y="32356"/>
                    <a:pt x="30480" y="34168"/>
                    <a:pt x="24145" y="34168"/>
                  </a:cubicBezTo>
                  <a:cubicBezTo>
                    <a:pt x="20343" y="34168"/>
                    <a:pt x="15284" y="33515"/>
                    <a:pt x="7771" y="31426"/>
                  </a:cubicBezTo>
                  <a:cubicBezTo>
                    <a:pt x="4424" y="30479"/>
                    <a:pt x="593" y="30199"/>
                    <a:pt x="1" y="29112"/>
                  </a:cubicBezTo>
                  <a:lnTo>
                    <a:pt x="1" y="29112"/>
                  </a:lnTo>
                  <a:cubicBezTo>
                    <a:pt x="151" y="29424"/>
                    <a:pt x="474" y="29607"/>
                    <a:pt x="776" y="29758"/>
                  </a:cubicBezTo>
                  <a:cubicBezTo>
                    <a:pt x="1841" y="30307"/>
                    <a:pt x="13454" y="33417"/>
                    <a:pt x="15638" y="33869"/>
                  </a:cubicBezTo>
                  <a:cubicBezTo>
                    <a:pt x="19691" y="34689"/>
                    <a:pt x="22777" y="34974"/>
                    <a:pt x="25283" y="34974"/>
                  </a:cubicBezTo>
                  <a:cubicBezTo>
                    <a:pt x="31063" y="34974"/>
                    <a:pt x="33758" y="33454"/>
                    <a:pt x="38120" y="33454"/>
                  </a:cubicBezTo>
                  <a:cubicBezTo>
                    <a:pt x="39767" y="33454"/>
                    <a:pt x="41652" y="33671"/>
                    <a:pt x="44029" y="34267"/>
                  </a:cubicBezTo>
                  <a:cubicBezTo>
                    <a:pt x="48174" y="35265"/>
                    <a:pt x="48474" y="35674"/>
                    <a:pt x="49548" y="35674"/>
                  </a:cubicBezTo>
                  <a:cubicBezTo>
                    <a:pt x="50431" y="35674"/>
                    <a:pt x="51838" y="35397"/>
                    <a:pt x="56341" y="34945"/>
                  </a:cubicBezTo>
                  <a:cubicBezTo>
                    <a:pt x="59277" y="34663"/>
                    <a:pt x="61402" y="34548"/>
                    <a:pt x="63078" y="34548"/>
                  </a:cubicBezTo>
                  <a:cubicBezTo>
                    <a:pt x="70268" y="34548"/>
                    <a:pt x="69186" y="36657"/>
                    <a:pt x="88371" y="36657"/>
                  </a:cubicBezTo>
                  <a:cubicBezTo>
                    <a:pt x="88566" y="36657"/>
                    <a:pt x="88763" y="36657"/>
                    <a:pt x="88962" y="36657"/>
                  </a:cubicBezTo>
                  <a:cubicBezTo>
                    <a:pt x="91556" y="36657"/>
                    <a:pt x="98863" y="36571"/>
                    <a:pt x="101360" y="35828"/>
                  </a:cubicBezTo>
                  <a:cubicBezTo>
                    <a:pt x="103028" y="35311"/>
                    <a:pt x="102781" y="34784"/>
                    <a:pt x="102953" y="34160"/>
                  </a:cubicBezTo>
                  <a:cubicBezTo>
                    <a:pt x="103082" y="33428"/>
                    <a:pt x="104546" y="32933"/>
                    <a:pt x="104589" y="32911"/>
                  </a:cubicBezTo>
                  <a:cubicBezTo>
                    <a:pt x="105830" y="32684"/>
                    <a:pt x="107379" y="32626"/>
                    <a:pt x="108994" y="32626"/>
                  </a:cubicBezTo>
                  <a:cubicBezTo>
                    <a:pt x="110702" y="32626"/>
                    <a:pt x="112483" y="32691"/>
                    <a:pt x="114051" y="32691"/>
                  </a:cubicBezTo>
                  <a:cubicBezTo>
                    <a:pt x="115784" y="32691"/>
                    <a:pt x="117258" y="32612"/>
                    <a:pt x="118085" y="32276"/>
                  </a:cubicBezTo>
                  <a:cubicBezTo>
                    <a:pt x="119607" y="31631"/>
                    <a:pt x="126630" y="31600"/>
                    <a:pt x="128100" y="31024"/>
                  </a:cubicBezTo>
                  <a:lnTo>
                    <a:pt x="128100" y="31024"/>
                  </a:lnTo>
                  <a:cubicBezTo>
                    <a:pt x="127787" y="31144"/>
                    <a:pt x="127277" y="31186"/>
                    <a:pt x="126715" y="31186"/>
                  </a:cubicBezTo>
                  <a:cubicBezTo>
                    <a:pt x="125390" y="31186"/>
                    <a:pt x="123778" y="30953"/>
                    <a:pt x="123778" y="30953"/>
                  </a:cubicBezTo>
                  <a:cubicBezTo>
                    <a:pt x="118300" y="27433"/>
                    <a:pt x="112467" y="25507"/>
                    <a:pt x="112187" y="25399"/>
                  </a:cubicBezTo>
                  <a:cubicBezTo>
                    <a:pt x="109755" y="24463"/>
                    <a:pt x="110820" y="22364"/>
                    <a:pt x="98218" y="16962"/>
                  </a:cubicBezTo>
                  <a:lnTo>
                    <a:pt x="98218" y="16962"/>
                  </a:lnTo>
                  <a:cubicBezTo>
                    <a:pt x="101242" y="18361"/>
                    <a:pt x="105902" y="20739"/>
                    <a:pt x="108474" y="22859"/>
                  </a:cubicBezTo>
                  <a:cubicBezTo>
                    <a:pt x="109066" y="23311"/>
                    <a:pt x="109905" y="24237"/>
                    <a:pt x="110454" y="24743"/>
                  </a:cubicBezTo>
                  <a:cubicBezTo>
                    <a:pt x="112069" y="26282"/>
                    <a:pt x="116352" y="27121"/>
                    <a:pt x="122368" y="31049"/>
                  </a:cubicBezTo>
                  <a:cubicBezTo>
                    <a:pt x="122267" y="31048"/>
                    <a:pt x="122166" y="31047"/>
                    <a:pt x="122065" y="31047"/>
                  </a:cubicBezTo>
                  <a:cubicBezTo>
                    <a:pt x="120864" y="31047"/>
                    <a:pt x="119668" y="31173"/>
                    <a:pt x="118655" y="31620"/>
                  </a:cubicBezTo>
                  <a:cubicBezTo>
                    <a:pt x="118203" y="31814"/>
                    <a:pt x="117719" y="31943"/>
                    <a:pt x="117235" y="32029"/>
                  </a:cubicBezTo>
                  <a:cubicBezTo>
                    <a:pt x="116555" y="32103"/>
                    <a:pt x="115812" y="32131"/>
                    <a:pt x="115032" y="32131"/>
                  </a:cubicBezTo>
                  <a:cubicBezTo>
                    <a:pt x="112690" y="32131"/>
                    <a:pt x="110012" y="31880"/>
                    <a:pt x="107698" y="31880"/>
                  </a:cubicBezTo>
                  <a:cubicBezTo>
                    <a:pt x="104849" y="31880"/>
                    <a:pt x="102553" y="32260"/>
                    <a:pt x="102124" y="33955"/>
                  </a:cubicBezTo>
                  <a:cubicBezTo>
                    <a:pt x="102006" y="34386"/>
                    <a:pt x="102146" y="34590"/>
                    <a:pt x="101608" y="34806"/>
                  </a:cubicBezTo>
                  <a:cubicBezTo>
                    <a:pt x="95473" y="30016"/>
                    <a:pt x="99111" y="28725"/>
                    <a:pt x="93891" y="24689"/>
                  </a:cubicBezTo>
                  <a:cubicBezTo>
                    <a:pt x="90985" y="22440"/>
                    <a:pt x="94160" y="19997"/>
                    <a:pt x="81364" y="13636"/>
                  </a:cubicBezTo>
                  <a:lnTo>
                    <a:pt x="81364" y="13636"/>
                  </a:lnTo>
                  <a:cubicBezTo>
                    <a:pt x="91556" y="19071"/>
                    <a:pt x="91384" y="21762"/>
                    <a:pt x="92352" y="23516"/>
                  </a:cubicBezTo>
                  <a:cubicBezTo>
                    <a:pt x="93192" y="25076"/>
                    <a:pt x="93999" y="25227"/>
                    <a:pt x="95021" y="26271"/>
                  </a:cubicBezTo>
                  <a:cubicBezTo>
                    <a:pt x="96205" y="27444"/>
                    <a:pt x="96614" y="29457"/>
                    <a:pt x="97421" y="31286"/>
                  </a:cubicBezTo>
                  <a:cubicBezTo>
                    <a:pt x="97938" y="32427"/>
                    <a:pt x="98454" y="33267"/>
                    <a:pt x="100607" y="35085"/>
                  </a:cubicBezTo>
                  <a:lnTo>
                    <a:pt x="100155" y="35171"/>
                  </a:lnTo>
                  <a:cubicBezTo>
                    <a:pt x="97817" y="35397"/>
                    <a:pt x="94138" y="35520"/>
                    <a:pt x="90097" y="35520"/>
                  </a:cubicBezTo>
                  <a:cubicBezTo>
                    <a:pt x="85841" y="35520"/>
                    <a:pt x="81183" y="35383"/>
                    <a:pt x="77263" y="35085"/>
                  </a:cubicBezTo>
                  <a:cubicBezTo>
                    <a:pt x="73916" y="28962"/>
                    <a:pt x="75068" y="31803"/>
                    <a:pt x="75197" y="28090"/>
                  </a:cubicBezTo>
                  <a:cubicBezTo>
                    <a:pt x="75240" y="26637"/>
                    <a:pt x="74917" y="25970"/>
                    <a:pt x="74045" y="24592"/>
                  </a:cubicBezTo>
                  <a:cubicBezTo>
                    <a:pt x="71613" y="20782"/>
                    <a:pt x="73324" y="21094"/>
                    <a:pt x="72237" y="17920"/>
                  </a:cubicBezTo>
                  <a:cubicBezTo>
                    <a:pt x="71699" y="16305"/>
                    <a:pt x="70752" y="14788"/>
                    <a:pt x="70386" y="13550"/>
                  </a:cubicBezTo>
                  <a:cubicBezTo>
                    <a:pt x="69030" y="9148"/>
                    <a:pt x="73260" y="13389"/>
                    <a:pt x="67104" y="0"/>
                  </a:cubicBezTo>
                  <a:close/>
                </a:path>
              </a:pathLst>
            </a:custGeom>
            <a:solidFill>
              <a:srgbClr val="434C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2436904" y="4404798"/>
              <a:ext cx="1530" cy="1656"/>
            </a:xfrm>
            <a:custGeom>
              <a:avLst/>
              <a:gdLst/>
              <a:ahLst/>
              <a:cxnLst/>
              <a:rect l="l" t="t" r="r" b="b"/>
              <a:pathLst>
                <a:path w="345" h="305" extrusionOk="0">
                  <a:moveTo>
                    <a:pt x="205" y="0"/>
                  </a:moveTo>
                  <a:cubicBezTo>
                    <a:pt x="65" y="0"/>
                    <a:pt x="1" y="162"/>
                    <a:pt x="97" y="259"/>
                  </a:cubicBezTo>
                  <a:cubicBezTo>
                    <a:pt x="126" y="291"/>
                    <a:pt x="162" y="305"/>
                    <a:pt x="198" y="305"/>
                  </a:cubicBezTo>
                  <a:cubicBezTo>
                    <a:pt x="272" y="305"/>
                    <a:pt x="345" y="245"/>
                    <a:pt x="345" y="151"/>
                  </a:cubicBezTo>
                  <a:cubicBezTo>
                    <a:pt x="345" y="76"/>
                    <a:pt x="280" y="11"/>
                    <a:pt x="205" y="0"/>
                  </a:cubicBezTo>
                  <a:close/>
                </a:path>
              </a:pathLst>
            </a:custGeom>
            <a:solidFill>
              <a:srgbClr val="838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2443585" y="4395507"/>
              <a:ext cx="1481" cy="1558"/>
            </a:xfrm>
            <a:custGeom>
              <a:avLst/>
              <a:gdLst/>
              <a:ahLst/>
              <a:cxnLst/>
              <a:rect l="l" t="t" r="r" b="b"/>
              <a:pathLst>
                <a:path w="334" h="287" extrusionOk="0">
                  <a:moveTo>
                    <a:pt x="194" y="0"/>
                  </a:moveTo>
                  <a:cubicBezTo>
                    <a:pt x="65" y="0"/>
                    <a:pt x="0" y="151"/>
                    <a:pt x="86" y="248"/>
                  </a:cubicBezTo>
                  <a:cubicBezTo>
                    <a:pt x="117" y="275"/>
                    <a:pt x="152" y="287"/>
                    <a:pt x="187" y="287"/>
                  </a:cubicBezTo>
                  <a:cubicBezTo>
                    <a:pt x="263" y="287"/>
                    <a:pt x="334" y="229"/>
                    <a:pt x="334" y="140"/>
                  </a:cubicBezTo>
                  <a:cubicBezTo>
                    <a:pt x="334" y="65"/>
                    <a:pt x="269" y="0"/>
                    <a:pt x="194" y="0"/>
                  </a:cubicBezTo>
                  <a:close/>
                </a:path>
              </a:pathLst>
            </a:custGeom>
            <a:solidFill>
              <a:srgbClr val="838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2445447" y="4415142"/>
              <a:ext cx="1770" cy="1857"/>
            </a:xfrm>
            <a:custGeom>
              <a:avLst/>
              <a:gdLst/>
              <a:ahLst/>
              <a:cxnLst/>
              <a:rect l="l" t="t" r="r" b="b"/>
              <a:pathLst>
                <a:path w="399" h="342" extrusionOk="0">
                  <a:moveTo>
                    <a:pt x="226" y="0"/>
                  </a:moveTo>
                  <a:cubicBezTo>
                    <a:pt x="75" y="0"/>
                    <a:pt x="0" y="183"/>
                    <a:pt x="108" y="291"/>
                  </a:cubicBezTo>
                  <a:cubicBezTo>
                    <a:pt x="143" y="326"/>
                    <a:pt x="186" y="342"/>
                    <a:pt x="228" y="342"/>
                  </a:cubicBezTo>
                  <a:cubicBezTo>
                    <a:pt x="315" y="342"/>
                    <a:pt x="398" y="274"/>
                    <a:pt x="398" y="173"/>
                  </a:cubicBezTo>
                  <a:cubicBezTo>
                    <a:pt x="398" y="76"/>
                    <a:pt x="323" y="0"/>
                    <a:pt x="226" y="0"/>
                  </a:cubicBezTo>
                  <a:close/>
                </a:path>
              </a:pathLst>
            </a:custGeom>
            <a:solidFill>
              <a:srgbClr val="838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2456470" y="4380954"/>
              <a:ext cx="1291" cy="1363"/>
            </a:xfrm>
            <a:custGeom>
              <a:avLst/>
              <a:gdLst/>
              <a:ahLst/>
              <a:cxnLst/>
              <a:rect l="l" t="t" r="r" b="b"/>
              <a:pathLst>
                <a:path w="291" h="251" extrusionOk="0">
                  <a:moveTo>
                    <a:pt x="162" y="0"/>
                  </a:moveTo>
                  <a:cubicBezTo>
                    <a:pt x="54" y="0"/>
                    <a:pt x="0" y="130"/>
                    <a:pt x="75" y="216"/>
                  </a:cubicBezTo>
                  <a:cubicBezTo>
                    <a:pt x="100" y="240"/>
                    <a:pt x="131" y="251"/>
                    <a:pt x="161" y="251"/>
                  </a:cubicBezTo>
                  <a:cubicBezTo>
                    <a:pt x="226" y="251"/>
                    <a:pt x="291" y="203"/>
                    <a:pt x="291" y="130"/>
                  </a:cubicBezTo>
                  <a:cubicBezTo>
                    <a:pt x="291" y="54"/>
                    <a:pt x="237" y="0"/>
                    <a:pt x="162" y="0"/>
                  </a:cubicBezTo>
                  <a:close/>
                </a:path>
              </a:pathLst>
            </a:custGeom>
            <a:solidFill>
              <a:srgbClr val="838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2427597" y="4410874"/>
              <a:ext cx="1197" cy="1249"/>
            </a:xfrm>
            <a:custGeom>
              <a:avLst/>
              <a:gdLst/>
              <a:ahLst/>
              <a:cxnLst/>
              <a:rect l="l" t="t" r="r" b="b"/>
              <a:pathLst>
                <a:path w="270" h="230" extrusionOk="0">
                  <a:moveTo>
                    <a:pt x="162" y="1"/>
                  </a:moveTo>
                  <a:cubicBezTo>
                    <a:pt x="55" y="1"/>
                    <a:pt x="1" y="119"/>
                    <a:pt x="76" y="194"/>
                  </a:cubicBezTo>
                  <a:cubicBezTo>
                    <a:pt x="100" y="219"/>
                    <a:pt x="129" y="230"/>
                    <a:pt x="157" y="230"/>
                  </a:cubicBezTo>
                  <a:cubicBezTo>
                    <a:pt x="216" y="230"/>
                    <a:pt x="270" y="181"/>
                    <a:pt x="270" y="108"/>
                  </a:cubicBezTo>
                  <a:cubicBezTo>
                    <a:pt x="270" y="44"/>
                    <a:pt x="227" y="1"/>
                    <a:pt x="162" y="1"/>
                  </a:cubicBezTo>
                  <a:close/>
                </a:path>
              </a:pathLst>
            </a:custGeom>
            <a:solidFill>
              <a:srgbClr val="838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2414429" y="4421159"/>
              <a:ext cx="1149" cy="1167"/>
            </a:xfrm>
            <a:custGeom>
              <a:avLst/>
              <a:gdLst/>
              <a:ahLst/>
              <a:cxnLst/>
              <a:rect l="l" t="t" r="r" b="b"/>
              <a:pathLst>
                <a:path w="259" h="215" extrusionOk="0">
                  <a:moveTo>
                    <a:pt x="151" y="1"/>
                  </a:moveTo>
                  <a:cubicBezTo>
                    <a:pt x="54" y="1"/>
                    <a:pt x="1" y="108"/>
                    <a:pt x="76" y="184"/>
                  </a:cubicBezTo>
                  <a:cubicBezTo>
                    <a:pt x="97" y="205"/>
                    <a:pt x="124" y="215"/>
                    <a:pt x="150" y="215"/>
                  </a:cubicBezTo>
                  <a:cubicBezTo>
                    <a:pt x="205" y="215"/>
                    <a:pt x="259" y="174"/>
                    <a:pt x="259" y="108"/>
                  </a:cubicBezTo>
                  <a:cubicBezTo>
                    <a:pt x="259" y="44"/>
                    <a:pt x="216" y="1"/>
                    <a:pt x="151" y="1"/>
                  </a:cubicBezTo>
                  <a:close/>
                </a:path>
              </a:pathLst>
            </a:custGeom>
            <a:solidFill>
              <a:srgbClr val="838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a:off x="2470830" y="4401350"/>
              <a:ext cx="1579" cy="1645"/>
            </a:xfrm>
            <a:custGeom>
              <a:avLst/>
              <a:gdLst/>
              <a:ahLst/>
              <a:cxnLst/>
              <a:rect l="l" t="t" r="r" b="b"/>
              <a:pathLst>
                <a:path w="356" h="303" extrusionOk="0">
                  <a:moveTo>
                    <a:pt x="205" y="0"/>
                  </a:moveTo>
                  <a:cubicBezTo>
                    <a:pt x="65" y="0"/>
                    <a:pt x="1" y="162"/>
                    <a:pt x="97" y="259"/>
                  </a:cubicBezTo>
                  <a:cubicBezTo>
                    <a:pt x="128" y="289"/>
                    <a:pt x="165" y="303"/>
                    <a:pt x="201" y="303"/>
                  </a:cubicBezTo>
                  <a:cubicBezTo>
                    <a:pt x="280" y="303"/>
                    <a:pt x="356" y="240"/>
                    <a:pt x="356" y="151"/>
                  </a:cubicBezTo>
                  <a:cubicBezTo>
                    <a:pt x="356" y="65"/>
                    <a:pt x="291" y="0"/>
                    <a:pt x="205" y="0"/>
                  </a:cubicBezTo>
                  <a:close/>
                </a:path>
              </a:pathLst>
            </a:custGeom>
            <a:solidFill>
              <a:srgbClr val="838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1"/>
            <p:cNvSpPr/>
            <p:nvPr/>
          </p:nvSpPr>
          <p:spPr>
            <a:xfrm>
              <a:off x="2471739" y="4376980"/>
              <a:ext cx="670" cy="880"/>
            </a:xfrm>
            <a:custGeom>
              <a:avLst/>
              <a:gdLst/>
              <a:ahLst/>
              <a:cxnLst/>
              <a:rect l="l" t="t" r="r" b="b"/>
              <a:pathLst>
                <a:path w="151" h="162" extrusionOk="0">
                  <a:moveTo>
                    <a:pt x="75" y="1"/>
                  </a:moveTo>
                  <a:cubicBezTo>
                    <a:pt x="32" y="11"/>
                    <a:pt x="0" y="44"/>
                    <a:pt x="0" y="87"/>
                  </a:cubicBezTo>
                  <a:cubicBezTo>
                    <a:pt x="0" y="130"/>
                    <a:pt x="32" y="162"/>
                    <a:pt x="75" y="162"/>
                  </a:cubicBezTo>
                  <a:cubicBezTo>
                    <a:pt x="118" y="162"/>
                    <a:pt x="151" y="119"/>
                    <a:pt x="151" y="87"/>
                  </a:cubicBezTo>
                  <a:cubicBezTo>
                    <a:pt x="151" y="44"/>
                    <a:pt x="118" y="11"/>
                    <a:pt x="75" y="1"/>
                  </a:cubicBezTo>
                  <a:close/>
                </a:path>
              </a:pathLst>
            </a:custGeom>
            <a:solidFill>
              <a:srgbClr val="959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1"/>
            <p:cNvSpPr/>
            <p:nvPr/>
          </p:nvSpPr>
          <p:spPr>
            <a:xfrm>
              <a:off x="2425549" y="4416076"/>
              <a:ext cx="2244" cy="2351"/>
            </a:xfrm>
            <a:custGeom>
              <a:avLst/>
              <a:gdLst/>
              <a:ahLst/>
              <a:cxnLst/>
              <a:rect l="l" t="t" r="r" b="b"/>
              <a:pathLst>
                <a:path w="506" h="433" extrusionOk="0">
                  <a:moveTo>
                    <a:pt x="291" y="1"/>
                  </a:moveTo>
                  <a:cubicBezTo>
                    <a:pt x="97" y="1"/>
                    <a:pt x="0" y="227"/>
                    <a:pt x="140" y="366"/>
                  </a:cubicBezTo>
                  <a:cubicBezTo>
                    <a:pt x="182" y="412"/>
                    <a:pt x="236" y="433"/>
                    <a:pt x="289" y="433"/>
                  </a:cubicBezTo>
                  <a:cubicBezTo>
                    <a:pt x="399" y="433"/>
                    <a:pt x="506" y="346"/>
                    <a:pt x="506" y="216"/>
                  </a:cubicBezTo>
                  <a:cubicBezTo>
                    <a:pt x="506" y="97"/>
                    <a:pt x="409" y="1"/>
                    <a:pt x="291" y="1"/>
                  </a:cubicBezTo>
                  <a:close/>
                </a:path>
              </a:pathLst>
            </a:custGeom>
            <a:solidFill>
              <a:srgbClr val="959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p:nvPr/>
          </p:nvSpPr>
          <p:spPr>
            <a:xfrm>
              <a:off x="2338298" y="4495611"/>
              <a:ext cx="2009" cy="2329"/>
            </a:xfrm>
            <a:custGeom>
              <a:avLst/>
              <a:gdLst/>
              <a:ahLst/>
              <a:cxnLst/>
              <a:rect l="l" t="t" r="r" b="b"/>
              <a:pathLst>
                <a:path w="453" h="429" extrusionOk="0">
                  <a:moveTo>
                    <a:pt x="226" y="1"/>
                  </a:moveTo>
                  <a:cubicBezTo>
                    <a:pt x="113" y="1"/>
                    <a:pt x="0" y="76"/>
                    <a:pt x="16" y="227"/>
                  </a:cubicBezTo>
                  <a:cubicBezTo>
                    <a:pt x="27" y="362"/>
                    <a:pt x="129" y="429"/>
                    <a:pt x="230" y="429"/>
                  </a:cubicBezTo>
                  <a:cubicBezTo>
                    <a:pt x="331" y="429"/>
                    <a:pt x="431" y="362"/>
                    <a:pt x="436" y="227"/>
                  </a:cubicBezTo>
                  <a:cubicBezTo>
                    <a:pt x="452" y="76"/>
                    <a:pt x="339" y="1"/>
                    <a:pt x="226" y="1"/>
                  </a:cubicBezTo>
                  <a:close/>
                </a:path>
              </a:pathLst>
            </a:custGeom>
            <a:solidFill>
              <a:srgbClr val="959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a:off x="2435188" y="4413155"/>
              <a:ext cx="2009" cy="2329"/>
            </a:xfrm>
            <a:custGeom>
              <a:avLst/>
              <a:gdLst/>
              <a:ahLst/>
              <a:cxnLst/>
              <a:rect l="l" t="t" r="r" b="b"/>
              <a:pathLst>
                <a:path w="453" h="429" extrusionOk="0">
                  <a:moveTo>
                    <a:pt x="226" y="0"/>
                  </a:moveTo>
                  <a:cubicBezTo>
                    <a:pt x="124" y="0"/>
                    <a:pt x="22" y="65"/>
                    <a:pt x="11" y="194"/>
                  </a:cubicBezTo>
                  <a:cubicBezTo>
                    <a:pt x="0" y="350"/>
                    <a:pt x="113" y="428"/>
                    <a:pt x="226" y="428"/>
                  </a:cubicBezTo>
                  <a:cubicBezTo>
                    <a:pt x="339" y="428"/>
                    <a:pt x="452" y="350"/>
                    <a:pt x="441" y="194"/>
                  </a:cubicBezTo>
                  <a:cubicBezTo>
                    <a:pt x="431" y="65"/>
                    <a:pt x="328" y="0"/>
                    <a:pt x="226" y="0"/>
                  </a:cubicBezTo>
                  <a:close/>
                </a:path>
              </a:pathLst>
            </a:custGeom>
            <a:solidFill>
              <a:srgbClr val="959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a:off x="2725625" y="4117175"/>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21"/>
          <p:cNvSpPr txBox="1"/>
          <p:nvPr/>
        </p:nvSpPr>
        <p:spPr>
          <a:xfrm>
            <a:off x="508950" y="4314100"/>
            <a:ext cx="134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Kalam"/>
                <a:ea typeface="Kalam"/>
                <a:cs typeface="Kalam"/>
                <a:sym typeface="Kalam"/>
              </a:rPr>
              <a:t>CaCO</a:t>
            </a:r>
            <a:r>
              <a:rPr lang="en" sz="1000" baseline="-25000">
                <a:latin typeface="Kalam"/>
                <a:ea typeface="Kalam"/>
                <a:cs typeface="Kalam"/>
                <a:sym typeface="Kalam"/>
              </a:rPr>
              <a:t>3</a:t>
            </a:r>
            <a:r>
              <a:rPr lang="en" sz="1000">
                <a:latin typeface="Kalam"/>
                <a:ea typeface="Kalam"/>
                <a:cs typeface="Kalam"/>
                <a:sym typeface="Kalam"/>
              </a:rPr>
              <a:t> </a:t>
            </a:r>
            <a:r>
              <a:rPr lang="en" sz="1000" b="1">
                <a:latin typeface="Kalam"/>
                <a:ea typeface="Kalam"/>
                <a:cs typeface="Kalam"/>
                <a:sym typeface="Kalam"/>
              </a:rPr>
              <a:t>CHIPS</a:t>
            </a:r>
            <a:endParaRPr sz="1000" b="1">
              <a:latin typeface="Kalam"/>
              <a:ea typeface="Kalam"/>
              <a:cs typeface="Kalam"/>
              <a:sym typeface="Kalam"/>
            </a:endParaRPr>
          </a:p>
        </p:txBody>
      </p:sp>
      <p:sp>
        <p:nvSpPr>
          <p:cNvPr id="432" name="Google Shape;432;p21"/>
          <p:cNvSpPr txBox="1"/>
          <p:nvPr/>
        </p:nvSpPr>
        <p:spPr>
          <a:xfrm>
            <a:off x="4742875" y="4314100"/>
            <a:ext cx="1345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Kalam"/>
                <a:ea typeface="Kalam"/>
                <a:cs typeface="Kalam"/>
                <a:sym typeface="Kalam"/>
              </a:rPr>
              <a:t>CaCO</a:t>
            </a:r>
            <a:r>
              <a:rPr lang="en" sz="1000" baseline="-25000">
                <a:latin typeface="Kalam"/>
                <a:ea typeface="Kalam"/>
                <a:cs typeface="Kalam"/>
                <a:sym typeface="Kalam"/>
              </a:rPr>
              <a:t>3</a:t>
            </a:r>
            <a:r>
              <a:rPr lang="en" sz="1000">
                <a:latin typeface="Kalam"/>
                <a:ea typeface="Kalam"/>
                <a:cs typeface="Kalam"/>
                <a:sym typeface="Kalam"/>
              </a:rPr>
              <a:t> </a:t>
            </a:r>
            <a:r>
              <a:rPr lang="en" sz="1000" b="1">
                <a:latin typeface="Kalam"/>
                <a:ea typeface="Kalam"/>
                <a:cs typeface="Kalam"/>
                <a:sym typeface="Kalam"/>
              </a:rPr>
              <a:t>POWDER</a:t>
            </a:r>
            <a:endParaRPr sz="1000" b="1">
              <a:latin typeface="Kalam"/>
              <a:ea typeface="Kalam"/>
              <a:cs typeface="Kalam"/>
              <a:sym typeface="Kalam"/>
            </a:endParaRPr>
          </a:p>
        </p:txBody>
      </p:sp>
      <p:sp>
        <p:nvSpPr>
          <p:cNvPr id="433" name="Google Shape;433;p21"/>
          <p:cNvSpPr txBox="1"/>
          <p:nvPr/>
        </p:nvSpPr>
        <p:spPr>
          <a:xfrm>
            <a:off x="1854750" y="2520325"/>
            <a:ext cx="22317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Cambria"/>
                <a:ea typeface="Cambria"/>
                <a:cs typeface="Cambria"/>
                <a:sym typeface="Cambria"/>
              </a:rPr>
              <a:t>Calcium carbonate chips have a relatively </a:t>
            </a:r>
            <a:r>
              <a:rPr lang="en" sz="1300" b="1">
                <a:latin typeface="Cambria"/>
                <a:ea typeface="Cambria"/>
                <a:cs typeface="Cambria"/>
                <a:sym typeface="Cambria"/>
              </a:rPr>
              <a:t>low </a:t>
            </a:r>
            <a:r>
              <a:rPr lang="en" sz="1300">
                <a:latin typeface="Cambria"/>
                <a:ea typeface="Cambria"/>
                <a:cs typeface="Cambria"/>
                <a:sym typeface="Cambria"/>
              </a:rPr>
              <a:t>surface area. The reaction with hydrochloric acid is </a:t>
            </a:r>
            <a:r>
              <a:rPr lang="en" sz="1300" b="1">
                <a:latin typeface="Cambria"/>
                <a:ea typeface="Cambria"/>
                <a:cs typeface="Cambria"/>
                <a:sym typeface="Cambria"/>
              </a:rPr>
              <a:t>slower</a:t>
            </a:r>
            <a:r>
              <a:rPr lang="en" sz="1300">
                <a:latin typeface="Cambria"/>
                <a:ea typeface="Cambria"/>
                <a:cs typeface="Cambria"/>
                <a:sym typeface="Cambria"/>
              </a:rPr>
              <a:t>.</a:t>
            </a:r>
            <a:endParaRPr sz="1300">
              <a:latin typeface="Cambria"/>
              <a:ea typeface="Cambria"/>
              <a:cs typeface="Cambria"/>
              <a:sym typeface="Cambria"/>
            </a:endParaRPr>
          </a:p>
        </p:txBody>
      </p:sp>
      <p:sp>
        <p:nvSpPr>
          <p:cNvPr id="434" name="Google Shape;434;p21"/>
          <p:cNvSpPr txBox="1"/>
          <p:nvPr/>
        </p:nvSpPr>
        <p:spPr>
          <a:xfrm>
            <a:off x="6088675" y="2520325"/>
            <a:ext cx="22317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Cambria"/>
                <a:ea typeface="Cambria"/>
                <a:cs typeface="Cambria"/>
                <a:sym typeface="Cambria"/>
              </a:rPr>
              <a:t>Calcium carbonate powder has a relatively </a:t>
            </a:r>
            <a:r>
              <a:rPr lang="en" sz="1300" b="1">
                <a:latin typeface="Cambria"/>
                <a:ea typeface="Cambria"/>
                <a:cs typeface="Cambria"/>
                <a:sym typeface="Cambria"/>
              </a:rPr>
              <a:t>high </a:t>
            </a:r>
            <a:r>
              <a:rPr lang="en" sz="1300">
                <a:latin typeface="Cambria"/>
                <a:ea typeface="Cambria"/>
                <a:cs typeface="Cambria"/>
                <a:sym typeface="Cambria"/>
              </a:rPr>
              <a:t>surface area. The reaction with hydrochloric acid is </a:t>
            </a:r>
            <a:r>
              <a:rPr lang="en" sz="1300" b="1">
                <a:latin typeface="Cambria"/>
                <a:ea typeface="Cambria"/>
                <a:cs typeface="Cambria"/>
                <a:sym typeface="Cambria"/>
              </a:rPr>
              <a:t>faster</a:t>
            </a:r>
            <a:r>
              <a:rPr lang="en" sz="1300">
                <a:latin typeface="Cambria"/>
                <a:ea typeface="Cambria"/>
                <a:cs typeface="Cambria"/>
                <a:sym typeface="Cambria"/>
              </a:rPr>
              <a:t>.</a:t>
            </a:r>
            <a:endParaRPr sz="1300">
              <a:latin typeface="Cambria"/>
              <a:ea typeface="Cambria"/>
              <a:cs typeface="Cambria"/>
              <a:sym typeface="Cambria"/>
            </a:endParaRPr>
          </a:p>
        </p:txBody>
      </p:sp>
      <p:sp>
        <p:nvSpPr>
          <p:cNvPr id="435" name="Google Shape;435;p21"/>
          <p:cNvSpPr txBox="1"/>
          <p:nvPr/>
        </p:nvSpPr>
        <p:spPr>
          <a:xfrm>
            <a:off x="2229450" y="623725"/>
            <a:ext cx="14823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latin typeface="Kalam"/>
                <a:ea typeface="Kalam"/>
                <a:cs typeface="Kalam"/>
                <a:sym typeface="Kalam"/>
              </a:rPr>
              <a:t>CO</a:t>
            </a:r>
            <a:r>
              <a:rPr lang="en" sz="800" baseline="-25000">
                <a:latin typeface="Kalam"/>
                <a:ea typeface="Kalam"/>
                <a:cs typeface="Kalam"/>
                <a:sym typeface="Kalam"/>
              </a:rPr>
              <a:t>2</a:t>
            </a:r>
            <a:r>
              <a:rPr lang="en" sz="800">
                <a:latin typeface="Kalam"/>
                <a:ea typeface="Kalam"/>
                <a:cs typeface="Kalam"/>
                <a:sym typeface="Kalam"/>
              </a:rPr>
              <a:t> GAS COLLECTED</a:t>
            </a:r>
            <a:endParaRPr sz="900">
              <a:latin typeface="Kalam"/>
              <a:ea typeface="Kalam"/>
              <a:cs typeface="Kalam"/>
              <a:sym typeface="Kalam"/>
            </a:endParaRPr>
          </a:p>
        </p:txBody>
      </p:sp>
      <p:sp>
        <p:nvSpPr>
          <p:cNvPr id="436" name="Google Shape;436;p21"/>
          <p:cNvSpPr txBox="1"/>
          <p:nvPr/>
        </p:nvSpPr>
        <p:spPr>
          <a:xfrm>
            <a:off x="6463375" y="623725"/>
            <a:ext cx="14823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latin typeface="Kalam"/>
                <a:ea typeface="Kalam"/>
                <a:cs typeface="Kalam"/>
                <a:sym typeface="Kalam"/>
              </a:rPr>
              <a:t>CO</a:t>
            </a:r>
            <a:r>
              <a:rPr lang="en" sz="800" baseline="-25000">
                <a:latin typeface="Kalam"/>
                <a:ea typeface="Kalam"/>
                <a:cs typeface="Kalam"/>
                <a:sym typeface="Kalam"/>
              </a:rPr>
              <a:t>2</a:t>
            </a:r>
            <a:r>
              <a:rPr lang="en" sz="800">
                <a:latin typeface="Kalam"/>
                <a:ea typeface="Kalam"/>
                <a:cs typeface="Kalam"/>
                <a:sym typeface="Kalam"/>
              </a:rPr>
              <a:t> GAS COLLECTED</a:t>
            </a:r>
            <a:endParaRPr sz="900">
              <a:latin typeface="Kalam"/>
              <a:ea typeface="Kalam"/>
              <a:cs typeface="Kalam"/>
              <a:sym typeface="Kalam"/>
            </a:endParaRPr>
          </a:p>
        </p:txBody>
      </p:sp>
      <p:grpSp>
        <p:nvGrpSpPr>
          <p:cNvPr id="437" name="Google Shape;437;p21"/>
          <p:cNvGrpSpPr/>
          <p:nvPr/>
        </p:nvGrpSpPr>
        <p:grpSpPr>
          <a:xfrm>
            <a:off x="605925" y="829375"/>
            <a:ext cx="3750250" cy="3484725"/>
            <a:chOff x="302525" y="829388"/>
            <a:chExt cx="3750250" cy="3484725"/>
          </a:xfrm>
        </p:grpSpPr>
        <p:sp>
          <p:nvSpPr>
            <p:cNvPr id="438" name="Google Shape;438;p21"/>
            <p:cNvSpPr/>
            <p:nvPr/>
          </p:nvSpPr>
          <p:spPr>
            <a:xfrm>
              <a:off x="2116725" y="1005113"/>
              <a:ext cx="13300" cy="138250"/>
            </a:xfrm>
            <a:custGeom>
              <a:avLst/>
              <a:gdLst/>
              <a:ahLst/>
              <a:cxnLst/>
              <a:rect l="l" t="t" r="r" b="b"/>
              <a:pathLst>
                <a:path w="532" h="5530" extrusionOk="0">
                  <a:moveTo>
                    <a:pt x="1" y="0"/>
                  </a:moveTo>
                  <a:lnTo>
                    <a:pt x="1" y="5530"/>
                  </a:lnTo>
                  <a:cubicBezTo>
                    <a:pt x="250" y="5530"/>
                    <a:pt x="532" y="4280"/>
                    <a:pt x="532" y="2781"/>
                  </a:cubicBezTo>
                  <a:cubicBezTo>
                    <a:pt x="532" y="1250"/>
                    <a:pt x="25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2116725" y="1005113"/>
              <a:ext cx="13300" cy="138250"/>
            </a:xfrm>
            <a:custGeom>
              <a:avLst/>
              <a:gdLst/>
              <a:ahLst/>
              <a:cxnLst/>
              <a:rect l="l" t="t" r="r" b="b"/>
              <a:pathLst>
                <a:path w="532" h="5530" fill="none" extrusionOk="0">
                  <a:moveTo>
                    <a:pt x="1" y="5530"/>
                  </a:moveTo>
                  <a:cubicBezTo>
                    <a:pt x="250" y="5530"/>
                    <a:pt x="532" y="4280"/>
                    <a:pt x="532" y="2781"/>
                  </a:cubicBezTo>
                  <a:cubicBezTo>
                    <a:pt x="532" y="1250"/>
                    <a:pt x="250" y="0"/>
                    <a:pt x="1" y="0"/>
                  </a:cubicBezTo>
                </a:path>
              </a:pathLst>
            </a:custGeom>
            <a:noFill/>
            <a:ln w="93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1887900" y="1005113"/>
              <a:ext cx="228850" cy="138250"/>
            </a:xfrm>
            <a:custGeom>
              <a:avLst/>
              <a:gdLst/>
              <a:ahLst/>
              <a:cxnLst/>
              <a:rect l="l" t="t" r="r" b="b"/>
              <a:pathLst>
                <a:path w="9154" h="5530" extrusionOk="0">
                  <a:moveTo>
                    <a:pt x="938" y="0"/>
                  </a:moveTo>
                  <a:cubicBezTo>
                    <a:pt x="407" y="0"/>
                    <a:pt x="1" y="1188"/>
                    <a:pt x="1" y="2718"/>
                  </a:cubicBezTo>
                  <a:cubicBezTo>
                    <a:pt x="1" y="4218"/>
                    <a:pt x="469" y="5467"/>
                    <a:pt x="938" y="5467"/>
                  </a:cubicBezTo>
                  <a:lnTo>
                    <a:pt x="9045" y="5467"/>
                  </a:lnTo>
                  <a:cubicBezTo>
                    <a:pt x="8811" y="5197"/>
                    <a:pt x="8623" y="4083"/>
                    <a:pt x="8623" y="2781"/>
                  </a:cubicBezTo>
                  <a:cubicBezTo>
                    <a:pt x="8623" y="1250"/>
                    <a:pt x="8872" y="0"/>
                    <a:pt x="9154" y="0"/>
                  </a:cubicBezTo>
                  <a:close/>
                  <a:moveTo>
                    <a:pt x="9045" y="5467"/>
                  </a:moveTo>
                  <a:cubicBezTo>
                    <a:pt x="9080" y="5508"/>
                    <a:pt x="9117" y="5530"/>
                    <a:pt x="9154" y="5530"/>
                  </a:cubicBezTo>
                  <a:lnTo>
                    <a:pt x="9154" y="546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1887900" y="1005113"/>
              <a:ext cx="228850" cy="138250"/>
            </a:xfrm>
            <a:custGeom>
              <a:avLst/>
              <a:gdLst/>
              <a:ahLst/>
              <a:cxnLst/>
              <a:rect l="l" t="t" r="r" b="b"/>
              <a:pathLst>
                <a:path w="9154" h="5530" fill="none" extrusionOk="0">
                  <a:moveTo>
                    <a:pt x="9154" y="5530"/>
                  </a:moveTo>
                  <a:cubicBezTo>
                    <a:pt x="8872" y="5530"/>
                    <a:pt x="8623" y="4280"/>
                    <a:pt x="8623" y="2781"/>
                  </a:cubicBezTo>
                  <a:cubicBezTo>
                    <a:pt x="8623" y="1250"/>
                    <a:pt x="8872" y="0"/>
                    <a:pt x="9154" y="0"/>
                  </a:cubicBezTo>
                  <a:lnTo>
                    <a:pt x="938" y="0"/>
                  </a:lnTo>
                  <a:cubicBezTo>
                    <a:pt x="407" y="0"/>
                    <a:pt x="1" y="1188"/>
                    <a:pt x="1" y="2718"/>
                  </a:cubicBezTo>
                  <a:cubicBezTo>
                    <a:pt x="1" y="4218"/>
                    <a:pt x="469" y="5467"/>
                    <a:pt x="938" y="5467"/>
                  </a:cubicBezTo>
                  <a:lnTo>
                    <a:pt x="9154" y="5467"/>
                  </a:lnTo>
                </a:path>
              </a:pathLst>
            </a:custGeom>
            <a:noFill/>
            <a:ln w="93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116725" y="902813"/>
              <a:ext cx="41425" cy="339750"/>
            </a:xfrm>
            <a:custGeom>
              <a:avLst/>
              <a:gdLst/>
              <a:ahLst/>
              <a:cxnLst/>
              <a:rect l="l" t="t" r="r" b="b"/>
              <a:pathLst>
                <a:path w="1657" h="13590" fill="none" extrusionOk="0">
                  <a:moveTo>
                    <a:pt x="63" y="0"/>
                  </a:moveTo>
                  <a:cubicBezTo>
                    <a:pt x="1063" y="0"/>
                    <a:pt x="1656" y="3062"/>
                    <a:pt x="1656" y="6873"/>
                  </a:cubicBezTo>
                  <a:cubicBezTo>
                    <a:pt x="1656" y="10684"/>
                    <a:pt x="1000" y="13589"/>
                    <a:pt x="1" y="13433"/>
                  </a:cubicBezTo>
                </a:path>
              </a:pathLst>
            </a:custGeom>
            <a:noFill/>
            <a:ln w="7025" cap="rnd" cmpd="sng">
              <a:solidFill>
                <a:srgbClr val="5652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302525" y="3235563"/>
              <a:ext cx="1156650" cy="1078550"/>
            </a:xfrm>
            <a:custGeom>
              <a:avLst/>
              <a:gdLst/>
              <a:ahLst/>
              <a:cxnLst/>
              <a:rect l="l" t="t" r="r" b="b"/>
              <a:pathLst>
                <a:path w="46266" h="43142" extrusionOk="0">
                  <a:moveTo>
                    <a:pt x="37425" y="1"/>
                  </a:moveTo>
                  <a:lnTo>
                    <a:pt x="8998" y="688"/>
                  </a:lnTo>
                  <a:lnTo>
                    <a:pt x="1938" y="25897"/>
                  </a:lnTo>
                  <a:cubicBezTo>
                    <a:pt x="1938" y="25897"/>
                    <a:pt x="563" y="29427"/>
                    <a:pt x="1032" y="31802"/>
                  </a:cubicBezTo>
                  <a:cubicBezTo>
                    <a:pt x="1500" y="34238"/>
                    <a:pt x="1" y="42423"/>
                    <a:pt x="23180" y="43141"/>
                  </a:cubicBezTo>
                  <a:cubicBezTo>
                    <a:pt x="46265" y="42423"/>
                    <a:pt x="44860" y="34145"/>
                    <a:pt x="45391" y="31708"/>
                  </a:cubicBezTo>
                  <a:cubicBezTo>
                    <a:pt x="45922" y="29271"/>
                    <a:pt x="44610" y="25897"/>
                    <a:pt x="44610" y="25897"/>
                  </a:cubicBezTo>
                  <a:lnTo>
                    <a:pt x="37425" y="1"/>
                  </a:lnTo>
                  <a:close/>
                </a:path>
              </a:pathLst>
            </a:custGeom>
            <a:solidFill>
              <a:srgbClr val="00B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534475" y="3186363"/>
              <a:ext cx="697425" cy="132000"/>
            </a:xfrm>
            <a:custGeom>
              <a:avLst/>
              <a:gdLst/>
              <a:ahLst/>
              <a:cxnLst/>
              <a:rect l="l" t="t" r="r" b="b"/>
              <a:pathLst>
                <a:path w="27897" h="5280" extrusionOk="0">
                  <a:moveTo>
                    <a:pt x="14464" y="0"/>
                  </a:moveTo>
                  <a:cubicBezTo>
                    <a:pt x="6498" y="0"/>
                    <a:pt x="1" y="1188"/>
                    <a:pt x="1" y="2656"/>
                  </a:cubicBezTo>
                  <a:cubicBezTo>
                    <a:pt x="1" y="4093"/>
                    <a:pt x="6498" y="5280"/>
                    <a:pt x="14464" y="5280"/>
                  </a:cubicBezTo>
                  <a:cubicBezTo>
                    <a:pt x="22461" y="5280"/>
                    <a:pt x="27897" y="4218"/>
                    <a:pt x="27897" y="2749"/>
                  </a:cubicBezTo>
                  <a:cubicBezTo>
                    <a:pt x="27897" y="1281"/>
                    <a:pt x="22461" y="0"/>
                    <a:pt x="14464" y="0"/>
                  </a:cubicBezTo>
                  <a:close/>
                </a:path>
              </a:pathLst>
            </a:custGeom>
            <a:solidFill>
              <a:srgbClr val="00B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465750" y="3189488"/>
              <a:ext cx="802075" cy="1090250"/>
            </a:xfrm>
            <a:custGeom>
              <a:avLst/>
              <a:gdLst/>
              <a:ahLst/>
              <a:cxnLst/>
              <a:rect l="l" t="t" r="r" b="b"/>
              <a:pathLst>
                <a:path w="32083" h="43610" fill="none" extrusionOk="0">
                  <a:moveTo>
                    <a:pt x="30646" y="2624"/>
                  </a:moveTo>
                  <a:cubicBezTo>
                    <a:pt x="30646" y="1156"/>
                    <a:pt x="24398" y="0"/>
                    <a:pt x="16713" y="0"/>
                  </a:cubicBezTo>
                  <a:cubicBezTo>
                    <a:pt x="8998" y="0"/>
                    <a:pt x="2750" y="1156"/>
                    <a:pt x="2750" y="2624"/>
                  </a:cubicBezTo>
                  <a:cubicBezTo>
                    <a:pt x="2750" y="4093"/>
                    <a:pt x="8998" y="5249"/>
                    <a:pt x="16713" y="5249"/>
                  </a:cubicBezTo>
                  <a:cubicBezTo>
                    <a:pt x="24398" y="5249"/>
                    <a:pt x="30646" y="4093"/>
                    <a:pt x="30646" y="2624"/>
                  </a:cubicBezTo>
                  <a:close/>
                  <a:moveTo>
                    <a:pt x="32083" y="39268"/>
                  </a:moveTo>
                  <a:cubicBezTo>
                    <a:pt x="32083" y="41642"/>
                    <a:pt x="24929" y="43610"/>
                    <a:pt x="16057" y="43610"/>
                  </a:cubicBezTo>
                  <a:cubicBezTo>
                    <a:pt x="7154" y="43610"/>
                    <a:pt x="1" y="41704"/>
                    <a:pt x="1" y="39268"/>
                  </a:cubicBezTo>
                  <a:cubicBezTo>
                    <a:pt x="1" y="36831"/>
                    <a:pt x="7154" y="34925"/>
                    <a:pt x="16057" y="34925"/>
                  </a:cubicBezTo>
                  <a:cubicBezTo>
                    <a:pt x="24929" y="34925"/>
                    <a:pt x="32083" y="36893"/>
                    <a:pt x="32083" y="39268"/>
                  </a:cubicBezTo>
                  <a:close/>
                  <a:moveTo>
                    <a:pt x="32083" y="39268"/>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1702025" y="1033238"/>
              <a:ext cx="192925" cy="84350"/>
            </a:xfrm>
            <a:custGeom>
              <a:avLst/>
              <a:gdLst/>
              <a:ahLst/>
              <a:cxnLst/>
              <a:rect l="l" t="t" r="r" b="b"/>
              <a:pathLst>
                <a:path w="7717" h="3374" fill="none" extrusionOk="0">
                  <a:moveTo>
                    <a:pt x="1" y="0"/>
                  </a:moveTo>
                  <a:lnTo>
                    <a:pt x="7436" y="0"/>
                  </a:lnTo>
                  <a:moveTo>
                    <a:pt x="7717" y="3374"/>
                  </a:moveTo>
                  <a:lnTo>
                    <a:pt x="1" y="3374"/>
                  </a:lnTo>
                </a:path>
              </a:pathLst>
            </a:custGeom>
            <a:noFill/>
            <a:ln w="78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825775" y="2620163"/>
              <a:ext cx="82025" cy="524825"/>
            </a:xfrm>
            <a:custGeom>
              <a:avLst/>
              <a:gdLst/>
              <a:ahLst/>
              <a:cxnLst/>
              <a:rect l="l" t="t" r="r" b="b"/>
              <a:pathLst>
                <a:path w="3281" h="20993" extrusionOk="0">
                  <a:moveTo>
                    <a:pt x="1" y="0"/>
                  </a:moveTo>
                  <a:lnTo>
                    <a:pt x="1" y="20993"/>
                  </a:lnTo>
                  <a:lnTo>
                    <a:pt x="3281" y="20993"/>
                  </a:lnTo>
                  <a:lnTo>
                    <a:pt x="3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2080800" y="902013"/>
              <a:ext cx="1185550" cy="340550"/>
            </a:xfrm>
            <a:custGeom>
              <a:avLst/>
              <a:gdLst/>
              <a:ahLst/>
              <a:cxnLst/>
              <a:rect l="l" t="t" r="r" b="b"/>
              <a:pathLst>
                <a:path w="47422" h="13622" extrusionOk="0">
                  <a:moveTo>
                    <a:pt x="1625" y="1"/>
                  </a:moveTo>
                  <a:cubicBezTo>
                    <a:pt x="969" y="1"/>
                    <a:pt x="1" y="2875"/>
                    <a:pt x="1" y="6624"/>
                  </a:cubicBezTo>
                  <a:cubicBezTo>
                    <a:pt x="1" y="10372"/>
                    <a:pt x="907" y="13621"/>
                    <a:pt x="1563" y="13621"/>
                  </a:cubicBezTo>
                  <a:lnTo>
                    <a:pt x="47359" y="13621"/>
                  </a:lnTo>
                  <a:cubicBezTo>
                    <a:pt x="46703" y="13621"/>
                    <a:pt x="46172" y="10591"/>
                    <a:pt x="46172" y="6842"/>
                  </a:cubicBezTo>
                  <a:cubicBezTo>
                    <a:pt x="46172" y="3094"/>
                    <a:pt x="46703" y="63"/>
                    <a:pt x="47421" y="63"/>
                  </a:cubicBezTo>
                  <a:lnTo>
                    <a:pt x="1625" y="1"/>
                  </a:lnTo>
                  <a:close/>
                </a:path>
              </a:pathLst>
            </a:custGeom>
            <a:solidFill>
              <a:srgbClr val="9A9B9B"/>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3686475" y="918413"/>
              <a:ext cx="60150" cy="312425"/>
            </a:xfrm>
            <a:custGeom>
              <a:avLst/>
              <a:gdLst/>
              <a:ahLst/>
              <a:cxnLst/>
              <a:rect l="l" t="t" r="r" b="b"/>
              <a:pathLst>
                <a:path w="2406" h="12497" fill="none" extrusionOk="0">
                  <a:moveTo>
                    <a:pt x="1" y="6155"/>
                  </a:moveTo>
                  <a:cubicBezTo>
                    <a:pt x="32" y="2750"/>
                    <a:pt x="563" y="1"/>
                    <a:pt x="1219" y="1"/>
                  </a:cubicBezTo>
                  <a:cubicBezTo>
                    <a:pt x="1875" y="1"/>
                    <a:pt x="2406" y="2750"/>
                    <a:pt x="2375" y="6155"/>
                  </a:cubicBezTo>
                  <a:cubicBezTo>
                    <a:pt x="2375" y="9591"/>
                    <a:pt x="1844" y="12496"/>
                    <a:pt x="1188" y="12465"/>
                  </a:cubicBezTo>
                  <a:cubicBezTo>
                    <a:pt x="532" y="12465"/>
                    <a:pt x="1" y="9560"/>
                    <a:pt x="1" y="6155"/>
                  </a:cubicBezTo>
                  <a:close/>
                  <a:moveTo>
                    <a:pt x="1" y="6155"/>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2649350" y="915288"/>
              <a:ext cx="581075" cy="310075"/>
            </a:xfrm>
            <a:custGeom>
              <a:avLst/>
              <a:gdLst/>
              <a:ahLst/>
              <a:cxnLst/>
              <a:rect l="l" t="t" r="r" b="b"/>
              <a:pathLst>
                <a:path w="23243" h="12403" extrusionOk="0">
                  <a:moveTo>
                    <a:pt x="1188" y="1"/>
                  </a:moveTo>
                  <a:cubicBezTo>
                    <a:pt x="594" y="1"/>
                    <a:pt x="0" y="2750"/>
                    <a:pt x="0" y="6155"/>
                  </a:cubicBezTo>
                  <a:cubicBezTo>
                    <a:pt x="0" y="9591"/>
                    <a:pt x="532" y="12340"/>
                    <a:pt x="1125" y="12340"/>
                  </a:cubicBezTo>
                  <a:lnTo>
                    <a:pt x="23148" y="12403"/>
                  </a:lnTo>
                  <a:cubicBezTo>
                    <a:pt x="22555" y="12403"/>
                    <a:pt x="21961" y="9654"/>
                    <a:pt x="22055" y="6249"/>
                  </a:cubicBezTo>
                  <a:cubicBezTo>
                    <a:pt x="22055" y="2812"/>
                    <a:pt x="22555" y="63"/>
                    <a:pt x="23242" y="63"/>
                  </a:cubicBezTo>
                  <a:lnTo>
                    <a:pt x="1188"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2649350" y="912188"/>
              <a:ext cx="581075" cy="321000"/>
            </a:xfrm>
            <a:custGeom>
              <a:avLst/>
              <a:gdLst/>
              <a:ahLst/>
              <a:cxnLst/>
              <a:rect l="l" t="t" r="r" b="b"/>
              <a:pathLst>
                <a:path w="23243" h="12840" fill="none" extrusionOk="0">
                  <a:moveTo>
                    <a:pt x="1188" y="0"/>
                  </a:moveTo>
                  <a:cubicBezTo>
                    <a:pt x="594" y="0"/>
                    <a:pt x="0" y="2843"/>
                    <a:pt x="0" y="6404"/>
                  </a:cubicBezTo>
                  <a:cubicBezTo>
                    <a:pt x="0" y="9934"/>
                    <a:pt x="532" y="12777"/>
                    <a:pt x="1125" y="12777"/>
                  </a:cubicBezTo>
                  <a:lnTo>
                    <a:pt x="23148" y="12839"/>
                  </a:lnTo>
                  <a:cubicBezTo>
                    <a:pt x="22555" y="12839"/>
                    <a:pt x="21961" y="9996"/>
                    <a:pt x="22055" y="6466"/>
                  </a:cubicBezTo>
                  <a:cubicBezTo>
                    <a:pt x="22055" y="2905"/>
                    <a:pt x="22555" y="94"/>
                    <a:pt x="23242" y="94"/>
                  </a:cubicBezTo>
                  <a:close/>
                  <a:moveTo>
                    <a:pt x="1188"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2170625" y="904363"/>
              <a:ext cx="652900" cy="156225"/>
            </a:xfrm>
            <a:custGeom>
              <a:avLst/>
              <a:gdLst/>
              <a:ahLst/>
              <a:cxnLst/>
              <a:rect l="l" t="t" r="r" b="b"/>
              <a:pathLst>
                <a:path w="26116" h="6249" fill="none" extrusionOk="0">
                  <a:moveTo>
                    <a:pt x="26116" y="63"/>
                  </a:moveTo>
                  <a:cubicBezTo>
                    <a:pt x="25522" y="63"/>
                    <a:pt x="24960" y="2812"/>
                    <a:pt x="24960" y="6248"/>
                  </a:cubicBezTo>
                  <a:moveTo>
                    <a:pt x="24429" y="63"/>
                  </a:moveTo>
                  <a:cubicBezTo>
                    <a:pt x="23960" y="63"/>
                    <a:pt x="23554" y="1375"/>
                    <a:pt x="23429" y="3343"/>
                  </a:cubicBezTo>
                  <a:moveTo>
                    <a:pt x="22773" y="63"/>
                  </a:moveTo>
                  <a:cubicBezTo>
                    <a:pt x="22180" y="63"/>
                    <a:pt x="21586" y="2812"/>
                    <a:pt x="21586" y="6248"/>
                  </a:cubicBezTo>
                  <a:moveTo>
                    <a:pt x="21117" y="1"/>
                  </a:moveTo>
                  <a:cubicBezTo>
                    <a:pt x="20680" y="1"/>
                    <a:pt x="20274" y="1313"/>
                    <a:pt x="20149" y="3281"/>
                  </a:cubicBezTo>
                  <a:moveTo>
                    <a:pt x="19431" y="1"/>
                  </a:moveTo>
                  <a:cubicBezTo>
                    <a:pt x="18837" y="1"/>
                    <a:pt x="18244" y="2750"/>
                    <a:pt x="18244" y="6186"/>
                  </a:cubicBezTo>
                  <a:moveTo>
                    <a:pt x="17712" y="1"/>
                  </a:moveTo>
                  <a:cubicBezTo>
                    <a:pt x="17244" y="1"/>
                    <a:pt x="16869" y="1313"/>
                    <a:pt x="16713" y="3281"/>
                  </a:cubicBezTo>
                  <a:moveTo>
                    <a:pt x="16057" y="1"/>
                  </a:moveTo>
                  <a:cubicBezTo>
                    <a:pt x="15463" y="1"/>
                    <a:pt x="14870" y="2750"/>
                    <a:pt x="14870" y="6186"/>
                  </a:cubicBezTo>
                  <a:moveTo>
                    <a:pt x="14339" y="1"/>
                  </a:moveTo>
                  <a:cubicBezTo>
                    <a:pt x="13901" y="1"/>
                    <a:pt x="13495" y="1313"/>
                    <a:pt x="13370" y="3281"/>
                  </a:cubicBezTo>
                  <a:moveTo>
                    <a:pt x="12714" y="1"/>
                  </a:moveTo>
                  <a:cubicBezTo>
                    <a:pt x="12121" y="1"/>
                    <a:pt x="11527" y="2750"/>
                    <a:pt x="11527" y="6186"/>
                  </a:cubicBezTo>
                  <a:moveTo>
                    <a:pt x="11059" y="1"/>
                  </a:moveTo>
                  <a:cubicBezTo>
                    <a:pt x="10590" y="1"/>
                    <a:pt x="10215" y="1313"/>
                    <a:pt x="10090" y="3281"/>
                  </a:cubicBezTo>
                  <a:moveTo>
                    <a:pt x="9340" y="1"/>
                  </a:moveTo>
                  <a:cubicBezTo>
                    <a:pt x="8747" y="1"/>
                    <a:pt x="8185" y="2750"/>
                    <a:pt x="8185" y="6186"/>
                  </a:cubicBezTo>
                  <a:moveTo>
                    <a:pt x="7716" y="1"/>
                  </a:moveTo>
                  <a:cubicBezTo>
                    <a:pt x="7247" y="1"/>
                    <a:pt x="6841" y="1313"/>
                    <a:pt x="6716" y="3281"/>
                  </a:cubicBezTo>
                  <a:moveTo>
                    <a:pt x="5998" y="1"/>
                  </a:moveTo>
                  <a:cubicBezTo>
                    <a:pt x="5404" y="1"/>
                    <a:pt x="4811" y="2750"/>
                    <a:pt x="4811" y="6186"/>
                  </a:cubicBezTo>
                  <a:moveTo>
                    <a:pt x="4280" y="1"/>
                  </a:moveTo>
                  <a:cubicBezTo>
                    <a:pt x="3842" y="1"/>
                    <a:pt x="3436" y="1313"/>
                    <a:pt x="3311" y="3281"/>
                  </a:cubicBezTo>
                  <a:moveTo>
                    <a:pt x="2655" y="1"/>
                  </a:moveTo>
                  <a:cubicBezTo>
                    <a:pt x="2062" y="1"/>
                    <a:pt x="1468" y="2750"/>
                    <a:pt x="1468" y="6186"/>
                  </a:cubicBezTo>
                  <a:moveTo>
                    <a:pt x="1000" y="1"/>
                  </a:moveTo>
                  <a:cubicBezTo>
                    <a:pt x="531" y="1"/>
                    <a:pt x="156" y="1313"/>
                    <a:pt x="0" y="3281"/>
                  </a:cubicBezTo>
                </a:path>
              </a:pathLst>
            </a:custGeom>
            <a:noFill/>
            <a:ln w="10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3706775" y="961388"/>
              <a:ext cx="5500" cy="1575"/>
            </a:xfrm>
            <a:custGeom>
              <a:avLst/>
              <a:gdLst/>
              <a:ahLst/>
              <a:cxnLst/>
              <a:rect l="l" t="t" r="r" b="b"/>
              <a:pathLst>
                <a:path w="220" h="63" extrusionOk="0">
                  <a:moveTo>
                    <a:pt x="1" y="0"/>
                  </a:moveTo>
                  <a:lnTo>
                    <a:pt x="219" y="63"/>
                  </a:lnTo>
                  <a:cubicBezTo>
                    <a:pt x="126" y="0"/>
                    <a:pt x="6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a:off x="3706775" y="961388"/>
              <a:ext cx="5500" cy="1575"/>
            </a:xfrm>
            <a:custGeom>
              <a:avLst/>
              <a:gdLst/>
              <a:ahLst/>
              <a:cxnLst/>
              <a:rect l="l" t="t" r="r" b="b"/>
              <a:pathLst>
                <a:path w="220" h="63" fill="none" extrusionOk="0">
                  <a:moveTo>
                    <a:pt x="1" y="0"/>
                  </a:moveTo>
                  <a:cubicBezTo>
                    <a:pt x="63" y="0"/>
                    <a:pt x="126" y="0"/>
                    <a:pt x="219" y="63"/>
                  </a:cubicBezTo>
                  <a:close/>
                  <a:moveTo>
                    <a:pt x="1"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3691950" y="962938"/>
              <a:ext cx="245250" cy="223375"/>
            </a:xfrm>
            <a:custGeom>
              <a:avLst/>
              <a:gdLst/>
              <a:ahLst/>
              <a:cxnLst/>
              <a:rect l="l" t="t" r="r" b="b"/>
              <a:pathLst>
                <a:path w="9810" h="8935" extrusionOk="0">
                  <a:moveTo>
                    <a:pt x="812" y="1"/>
                  </a:moveTo>
                  <a:cubicBezTo>
                    <a:pt x="281" y="1"/>
                    <a:pt x="0" y="1844"/>
                    <a:pt x="0" y="4405"/>
                  </a:cubicBezTo>
                  <a:cubicBezTo>
                    <a:pt x="0" y="6623"/>
                    <a:pt x="219" y="8529"/>
                    <a:pt x="531" y="8935"/>
                  </a:cubicBezTo>
                  <a:cubicBezTo>
                    <a:pt x="594" y="8935"/>
                    <a:pt x="1062" y="8872"/>
                    <a:pt x="3093" y="8466"/>
                  </a:cubicBezTo>
                  <a:cubicBezTo>
                    <a:pt x="3908" y="8354"/>
                    <a:pt x="4839" y="8314"/>
                    <a:pt x="5742" y="8314"/>
                  </a:cubicBezTo>
                  <a:cubicBezTo>
                    <a:pt x="7850" y="8314"/>
                    <a:pt x="9809" y="8529"/>
                    <a:pt x="9809" y="8529"/>
                  </a:cubicBezTo>
                  <a:lnTo>
                    <a:pt x="9809" y="438"/>
                  </a:lnTo>
                  <a:cubicBezTo>
                    <a:pt x="9809" y="438"/>
                    <a:pt x="8032" y="646"/>
                    <a:pt x="6061" y="646"/>
                  </a:cubicBezTo>
                  <a:cubicBezTo>
                    <a:pt x="5075" y="646"/>
                    <a:pt x="4040" y="594"/>
                    <a:pt x="3155" y="438"/>
                  </a:cubicBezTo>
                  <a:cubicBezTo>
                    <a:pt x="937" y="63"/>
                    <a:pt x="3280" y="438"/>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3691950" y="962938"/>
              <a:ext cx="245250" cy="223375"/>
            </a:xfrm>
            <a:custGeom>
              <a:avLst/>
              <a:gdLst/>
              <a:ahLst/>
              <a:cxnLst/>
              <a:rect l="l" t="t" r="r" b="b"/>
              <a:pathLst>
                <a:path w="9810" h="8935" fill="none" extrusionOk="0">
                  <a:moveTo>
                    <a:pt x="9809" y="8529"/>
                  </a:moveTo>
                  <a:lnTo>
                    <a:pt x="9809" y="438"/>
                  </a:lnTo>
                  <a:cubicBezTo>
                    <a:pt x="9809" y="438"/>
                    <a:pt x="5811" y="906"/>
                    <a:pt x="3155" y="438"/>
                  </a:cubicBezTo>
                  <a:cubicBezTo>
                    <a:pt x="937" y="63"/>
                    <a:pt x="3280" y="438"/>
                    <a:pt x="812" y="1"/>
                  </a:cubicBezTo>
                  <a:cubicBezTo>
                    <a:pt x="281" y="1"/>
                    <a:pt x="0" y="1844"/>
                    <a:pt x="0" y="4405"/>
                  </a:cubicBezTo>
                  <a:cubicBezTo>
                    <a:pt x="0" y="6623"/>
                    <a:pt x="219" y="8529"/>
                    <a:pt x="531" y="8935"/>
                  </a:cubicBezTo>
                  <a:cubicBezTo>
                    <a:pt x="594" y="8935"/>
                    <a:pt x="1062" y="8872"/>
                    <a:pt x="3093" y="8466"/>
                  </a:cubicBezTo>
                  <a:cubicBezTo>
                    <a:pt x="5811" y="8091"/>
                    <a:pt x="9809" y="8529"/>
                    <a:pt x="9809" y="8529"/>
                  </a:cubicBezTo>
                  <a:close/>
                  <a:moveTo>
                    <a:pt x="9809" y="8529"/>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1"/>
            <p:cNvSpPr/>
            <p:nvPr/>
          </p:nvSpPr>
          <p:spPr>
            <a:xfrm>
              <a:off x="3706775" y="1186288"/>
              <a:ext cx="1600" cy="25"/>
            </a:xfrm>
            <a:custGeom>
              <a:avLst/>
              <a:gdLst/>
              <a:ahLst/>
              <a:cxnLst/>
              <a:rect l="l" t="t" r="r" b="b"/>
              <a:pathLst>
                <a:path w="64" h="1" fill="none" extrusionOk="0">
                  <a:moveTo>
                    <a:pt x="63" y="1"/>
                  </a:moveTo>
                  <a:cubicBezTo>
                    <a:pt x="1" y="1"/>
                    <a:pt x="1" y="1"/>
                    <a:pt x="63" y="1"/>
                  </a:cubicBezTo>
                  <a:close/>
                  <a:moveTo>
                    <a:pt x="63"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3708350" y="1186288"/>
              <a:ext cx="3925" cy="1600"/>
            </a:xfrm>
            <a:custGeom>
              <a:avLst/>
              <a:gdLst/>
              <a:ahLst/>
              <a:cxnLst/>
              <a:rect l="l" t="t" r="r" b="b"/>
              <a:pathLst>
                <a:path w="157" h="64" extrusionOk="0">
                  <a:moveTo>
                    <a:pt x="0" y="1"/>
                  </a:moveTo>
                  <a:lnTo>
                    <a:pt x="0" y="1"/>
                  </a:lnTo>
                  <a:cubicBezTo>
                    <a:pt x="63" y="63"/>
                    <a:pt x="63" y="63"/>
                    <a:pt x="156" y="6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3708350" y="1186288"/>
              <a:ext cx="3925" cy="1600"/>
            </a:xfrm>
            <a:custGeom>
              <a:avLst/>
              <a:gdLst/>
              <a:ahLst/>
              <a:cxnLst/>
              <a:rect l="l" t="t" r="r" b="b"/>
              <a:pathLst>
                <a:path w="157" h="64" fill="none" extrusionOk="0">
                  <a:moveTo>
                    <a:pt x="0" y="1"/>
                  </a:moveTo>
                  <a:cubicBezTo>
                    <a:pt x="63" y="63"/>
                    <a:pt x="63" y="63"/>
                    <a:pt x="156" y="63"/>
                  </a:cubicBezTo>
                  <a:close/>
                  <a:moveTo>
                    <a:pt x="0"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a:off x="3989500" y="913738"/>
              <a:ext cx="63275" cy="355375"/>
            </a:xfrm>
            <a:custGeom>
              <a:avLst/>
              <a:gdLst/>
              <a:ahLst/>
              <a:cxnLst/>
              <a:rect l="l" t="t" r="r" b="b"/>
              <a:pathLst>
                <a:path w="2531" h="14215" extrusionOk="0">
                  <a:moveTo>
                    <a:pt x="1312" y="0"/>
                  </a:moveTo>
                  <a:cubicBezTo>
                    <a:pt x="594" y="0"/>
                    <a:pt x="31" y="3187"/>
                    <a:pt x="31" y="7123"/>
                  </a:cubicBezTo>
                  <a:cubicBezTo>
                    <a:pt x="0" y="11028"/>
                    <a:pt x="563" y="14214"/>
                    <a:pt x="1250" y="14214"/>
                  </a:cubicBezTo>
                  <a:cubicBezTo>
                    <a:pt x="1937" y="14214"/>
                    <a:pt x="2499" y="11028"/>
                    <a:pt x="2531" y="7123"/>
                  </a:cubicBezTo>
                  <a:cubicBezTo>
                    <a:pt x="2531" y="3187"/>
                    <a:pt x="2000" y="0"/>
                    <a:pt x="1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a:off x="3989500" y="913738"/>
              <a:ext cx="63275" cy="355375"/>
            </a:xfrm>
            <a:custGeom>
              <a:avLst/>
              <a:gdLst/>
              <a:ahLst/>
              <a:cxnLst/>
              <a:rect l="l" t="t" r="r" b="b"/>
              <a:pathLst>
                <a:path w="2531" h="14215" fill="none" extrusionOk="0">
                  <a:moveTo>
                    <a:pt x="1312" y="0"/>
                  </a:moveTo>
                  <a:cubicBezTo>
                    <a:pt x="594" y="0"/>
                    <a:pt x="31" y="3187"/>
                    <a:pt x="31" y="7123"/>
                  </a:cubicBezTo>
                  <a:cubicBezTo>
                    <a:pt x="0" y="11028"/>
                    <a:pt x="563" y="14214"/>
                    <a:pt x="1250" y="14214"/>
                  </a:cubicBezTo>
                  <a:cubicBezTo>
                    <a:pt x="1937" y="14214"/>
                    <a:pt x="2499" y="11028"/>
                    <a:pt x="2531" y="7123"/>
                  </a:cubicBezTo>
                  <a:cubicBezTo>
                    <a:pt x="2531" y="3187"/>
                    <a:pt x="2000" y="0"/>
                    <a:pt x="1312" y="0"/>
                  </a:cubicBezTo>
                  <a:close/>
                  <a:moveTo>
                    <a:pt x="1312"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1"/>
            <p:cNvSpPr/>
            <p:nvPr/>
          </p:nvSpPr>
          <p:spPr>
            <a:xfrm>
              <a:off x="3929350" y="894988"/>
              <a:ext cx="92975" cy="388000"/>
            </a:xfrm>
            <a:custGeom>
              <a:avLst/>
              <a:gdLst/>
              <a:ahLst/>
              <a:cxnLst/>
              <a:rect l="l" t="t" r="r" b="b"/>
              <a:pathLst>
                <a:path w="3719" h="15520" extrusionOk="0">
                  <a:moveTo>
                    <a:pt x="2625" y="1"/>
                  </a:moveTo>
                  <a:cubicBezTo>
                    <a:pt x="1500" y="1"/>
                    <a:pt x="1094" y="594"/>
                    <a:pt x="1094" y="594"/>
                  </a:cubicBezTo>
                  <a:cubicBezTo>
                    <a:pt x="376" y="1781"/>
                    <a:pt x="1" y="3812"/>
                    <a:pt x="1" y="7717"/>
                  </a:cubicBezTo>
                  <a:cubicBezTo>
                    <a:pt x="1" y="11590"/>
                    <a:pt x="251" y="13027"/>
                    <a:pt x="907" y="14339"/>
                  </a:cubicBezTo>
                  <a:cubicBezTo>
                    <a:pt x="907" y="14339"/>
                    <a:pt x="1219" y="15214"/>
                    <a:pt x="2156" y="15464"/>
                  </a:cubicBezTo>
                  <a:cubicBezTo>
                    <a:pt x="2295" y="15503"/>
                    <a:pt x="2424" y="15520"/>
                    <a:pt x="2543" y="15520"/>
                  </a:cubicBezTo>
                  <a:cubicBezTo>
                    <a:pt x="3285" y="15520"/>
                    <a:pt x="3656" y="14870"/>
                    <a:pt x="3656" y="14870"/>
                  </a:cubicBezTo>
                  <a:cubicBezTo>
                    <a:pt x="2937" y="14870"/>
                    <a:pt x="2406" y="11715"/>
                    <a:pt x="2406" y="7779"/>
                  </a:cubicBezTo>
                  <a:cubicBezTo>
                    <a:pt x="2406" y="3906"/>
                    <a:pt x="3000" y="657"/>
                    <a:pt x="3718" y="657"/>
                  </a:cubicBezTo>
                  <a:cubicBezTo>
                    <a:pt x="3718" y="657"/>
                    <a:pt x="3718" y="1"/>
                    <a:pt x="2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1"/>
            <p:cNvSpPr/>
            <p:nvPr/>
          </p:nvSpPr>
          <p:spPr>
            <a:xfrm>
              <a:off x="3929350" y="894988"/>
              <a:ext cx="92975" cy="393650"/>
            </a:xfrm>
            <a:custGeom>
              <a:avLst/>
              <a:gdLst/>
              <a:ahLst/>
              <a:cxnLst/>
              <a:rect l="l" t="t" r="r" b="b"/>
              <a:pathLst>
                <a:path w="3719" h="15746" fill="none" extrusionOk="0">
                  <a:moveTo>
                    <a:pt x="3656" y="14870"/>
                  </a:moveTo>
                  <a:cubicBezTo>
                    <a:pt x="2937" y="14870"/>
                    <a:pt x="2406" y="11715"/>
                    <a:pt x="2406" y="7779"/>
                  </a:cubicBezTo>
                  <a:cubicBezTo>
                    <a:pt x="2406" y="3906"/>
                    <a:pt x="3000" y="657"/>
                    <a:pt x="3718" y="657"/>
                  </a:cubicBezTo>
                  <a:cubicBezTo>
                    <a:pt x="3718" y="657"/>
                    <a:pt x="3718" y="1"/>
                    <a:pt x="2625" y="1"/>
                  </a:cubicBezTo>
                  <a:cubicBezTo>
                    <a:pt x="1500" y="1"/>
                    <a:pt x="1094" y="594"/>
                    <a:pt x="1094" y="594"/>
                  </a:cubicBezTo>
                  <a:cubicBezTo>
                    <a:pt x="376" y="1781"/>
                    <a:pt x="1" y="3812"/>
                    <a:pt x="1" y="7717"/>
                  </a:cubicBezTo>
                  <a:cubicBezTo>
                    <a:pt x="1" y="11590"/>
                    <a:pt x="251" y="13027"/>
                    <a:pt x="907" y="14339"/>
                  </a:cubicBezTo>
                  <a:cubicBezTo>
                    <a:pt x="907" y="14339"/>
                    <a:pt x="1219" y="15214"/>
                    <a:pt x="2156" y="15464"/>
                  </a:cubicBezTo>
                  <a:cubicBezTo>
                    <a:pt x="3156" y="15745"/>
                    <a:pt x="3656" y="14870"/>
                    <a:pt x="3656" y="14870"/>
                  </a:cubicBezTo>
                  <a:close/>
                  <a:moveTo>
                    <a:pt x="3656" y="1487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1"/>
            <p:cNvSpPr/>
            <p:nvPr/>
          </p:nvSpPr>
          <p:spPr>
            <a:xfrm>
              <a:off x="3263200" y="852038"/>
              <a:ext cx="82800" cy="454550"/>
            </a:xfrm>
            <a:custGeom>
              <a:avLst/>
              <a:gdLst/>
              <a:ahLst/>
              <a:cxnLst/>
              <a:rect l="l" t="t" r="r" b="b"/>
              <a:pathLst>
                <a:path w="3312" h="18182" fill="none" extrusionOk="0">
                  <a:moveTo>
                    <a:pt x="1687" y="1"/>
                  </a:moveTo>
                  <a:cubicBezTo>
                    <a:pt x="781" y="1"/>
                    <a:pt x="31" y="4062"/>
                    <a:pt x="0" y="9091"/>
                  </a:cubicBezTo>
                  <a:cubicBezTo>
                    <a:pt x="0" y="14089"/>
                    <a:pt x="719" y="18150"/>
                    <a:pt x="1625" y="18182"/>
                  </a:cubicBezTo>
                  <a:cubicBezTo>
                    <a:pt x="2530" y="18182"/>
                    <a:pt x="3280" y="14121"/>
                    <a:pt x="3311" y="9091"/>
                  </a:cubicBezTo>
                  <a:cubicBezTo>
                    <a:pt x="3311" y="4093"/>
                    <a:pt x="2593" y="1"/>
                    <a:pt x="1687" y="1"/>
                  </a:cubicBezTo>
                  <a:close/>
                  <a:moveTo>
                    <a:pt x="1687"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1"/>
            <p:cNvSpPr/>
            <p:nvPr/>
          </p:nvSpPr>
          <p:spPr>
            <a:xfrm>
              <a:off x="3185875" y="829388"/>
              <a:ext cx="119525" cy="498300"/>
            </a:xfrm>
            <a:custGeom>
              <a:avLst/>
              <a:gdLst/>
              <a:ahLst/>
              <a:cxnLst/>
              <a:rect l="l" t="t" r="r" b="b"/>
              <a:pathLst>
                <a:path w="4781" h="19932" extrusionOk="0">
                  <a:moveTo>
                    <a:pt x="3343" y="1"/>
                  </a:moveTo>
                  <a:cubicBezTo>
                    <a:pt x="1906" y="1"/>
                    <a:pt x="1437" y="782"/>
                    <a:pt x="1437" y="782"/>
                  </a:cubicBezTo>
                  <a:cubicBezTo>
                    <a:pt x="500" y="2312"/>
                    <a:pt x="1" y="4936"/>
                    <a:pt x="1" y="9935"/>
                  </a:cubicBezTo>
                  <a:cubicBezTo>
                    <a:pt x="1" y="14933"/>
                    <a:pt x="375" y="16776"/>
                    <a:pt x="1188" y="18432"/>
                  </a:cubicBezTo>
                  <a:cubicBezTo>
                    <a:pt x="1188" y="18432"/>
                    <a:pt x="1625" y="19619"/>
                    <a:pt x="2812" y="19869"/>
                  </a:cubicBezTo>
                  <a:cubicBezTo>
                    <a:pt x="2970" y="19912"/>
                    <a:pt x="3118" y="19931"/>
                    <a:pt x="3257" y="19931"/>
                  </a:cubicBezTo>
                  <a:cubicBezTo>
                    <a:pt x="4217" y="19931"/>
                    <a:pt x="4718" y="19025"/>
                    <a:pt x="4718" y="19025"/>
                  </a:cubicBezTo>
                  <a:cubicBezTo>
                    <a:pt x="3812" y="19025"/>
                    <a:pt x="3093" y="14995"/>
                    <a:pt x="3093" y="9935"/>
                  </a:cubicBezTo>
                  <a:cubicBezTo>
                    <a:pt x="3093" y="4874"/>
                    <a:pt x="3874" y="844"/>
                    <a:pt x="4780" y="844"/>
                  </a:cubicBezTo>
                  <a:cubicBezTo>
                    <a:pt x="4780" y="844"/>
                    <a:pt x="4780" y="1"/>
                    <a:pt x="3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1"/>
            <p:cNvSpPr/>
            <p:nvPr/>
          </p:nvSpPr>
          <p:spPr>
            <a:xfrm>
              <a:off x="3185875" y="829388"/>
              <a:ext cx="119525" cy="505325"/>
            </a:xfrm>
            <a:custGeom>
              <a:avLst/>
              <a:gdLst/>
              <a:ahLst/>
              <a:cxnLst/>
              <a:rect l="l" t="t" r="r" b="b"/>
              <a:pathLst>
                <a:path w="4781" h="20213" fill="none" extrusionOk="0">
                  <a:moveTo>
                    <a:pt x="4718" y="19025"/>
                  </a:moveTo>
                  <a:cubicBezTo>
                    <a:pt x="3812" y="19025"/>
                    <a:pt x="3093" y="14995"/>
                    <a:pt x="3093" y="9935"/>
                  </a:cubicBezTo>
                  <a:cubicBezTo>
                    <a:pt x="3093" y="4874"/>
                    <a:pt x="3874" y="844"/>
                    <a:pt x="4780" y="844"/>
                  </a:cubicBezTo>
                  <a:cubicBezTo>
                    <a:pt x="4780" y="844"/>
                    <a:pt x="4780" y="1"/>
                    <a:pt x="3343" y="1"/>
                  </a:cubicBezTo>
                  <a:cubicBezTo>
                    <a:pt x="1906" y="1"/>
                    <a:pt x="1437" y="782"/>
                    <a:pt x="1437" y="782"/>
                  </a:cubicBezTo>
                  <a:cubicBezTo>
                    <a:pt x="500" y="2312"/>
                    <a:pt x="1" y="4936"/>
                    <a:pt x="1" y="9935"/>
                  </a:cubicBezTo>
                  <a:cubicBezTo>
                    <a:pt x="1" y="14933"/>
                    <a:pt x="375" y="16776"/>
                    <a:pt x="1188" y="18432"/>
                  </a:cubicBezTo>
                  <a:cubicBezTo>
                    <a:pt x="1188" y="18432"/>
                    <a:pt x="1625" y="19619"/>
                    <a:pt x="2812" y="19869"/>
                  </a:cubicBezTo>
                  <a:cubicBezTo>
                    <a:pt x="4062" y="20212"/>
                    <a:pt x="4718" y="19025"/>
                    <a:pt x="4718" y="19025"/>
                  </a:cubicBezTo>
                  <a:close/>
                  <a:moveTo>
                    <a:pt x="4718" y="19025"/>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1"/>
            <p:cNvSpPr/>
            <p:nvPr/>
          </p:nvSpPr>
          <p:spPr>
            <a:xfrm>
              <a:off x="3284275" y="916863"/>
              <a:ext cx="431125" cy="310850"/>
            </a:xfrm>
            <a:custGeom>
              <a:avLst/>
              <a:gdLst/>
              <a:ahLst/>
              <a:cxnLst/>
              <a:rect l="l" t="t" r="r" b="b"/>
              <a:pathLst>
                <a:path w="17245" h="12434" extrusionOk="0">
                  <a:moveTo>
                    <a:pt x="1188" y="0"/>
                  </a:moveTo>
                  <a:cubicBezTo>
                    <a:pt x="594" y="0"/>
                    <a:pt x="1" y="2749"/>
                    <a:pt x="1" y="6186"/>
                  </a:cubicBezTo>
                  <a:cubicBezTo>
                    <a:pt x="1" y="9591"/>
                    <a:pt x="532" y="12340"/>
                    <a:pt x="1125" y="12340"/>
                  </a:cubicBezTo>
                  <a:lnTo>
                    <a:pt x="17180" y="12433"/>
                  </a:lnTo>
                  <a:lnTo>
                    <a:pt x="17180" y="12433"/>
                  </a:lnTo>
                  <a:cubicBezTo>
                    <a:pt x="16587" y="12427"/>
                    <a:pt x="15995" y="9649"/>
                    <a:pt x="16057" y="6248"/>
                  </a:cubicBezTo>
                  <a:cubicBezTo>
                    <a:pt x="16057" y="2812"/>
                    <a:pt x="16588" y="63"/>
                    <a:pt x="17244" y="63"/>
                  </a:cubicBezTo>
                  <a:lnTo>
                    <a:pt x="1188" y="0"/>
                  </a:lnTo>
                  <a:close/>
                  <a:moveTo>
                    <a:pt x="17180" y="12433"/>
                  </a:moveTo>
                  <a:lnTo>
                    <a:pt x="17180" y="12433"/>
                  </a:lnTo>
                  <a:cubicBezTo>
                    <a:pt x="17181" y="12433"/>
                    <a:pt x="17181" y="12434"/>
                    <a:pt x="17182" y="12434"/>
                  </a:cubicBezTo>
                  <a:lnTo>
                    <a:pt x="17180" y="1243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1"/>
            <p:cNvSpPr/>
            <p:nvPr/>
          </p:nvSpPr>
          <p:spPr>
            <a:xfrm>
              <a:off x="3284275" y="918413"/>
              <a:ext cx="431125" cy="312425"/>
            </a:xfrm>
            <a:custGeom>
              <a:avLst/>
              <a:gdLst/>
              <a:ahLst/>
              <a:cxnLst/>
              <a:rect l="l" t="t" r="r" b="b"/>
              <a:pathLst>
                <a:path w="17245" h="12497" fill="none" extrusionOk="0">
                  <a:moveTo>
                    <a:pt x="17244" y="1"/>
                  </a:moveTo>
                  <a:lnTo>
                    <a:pt x="1188" y="1"/>
                  </a:lnTo>
                  <a:cubicBezTo>
                    <a:pt x="594" y="1"/>
                    <a:pt x="1" y="2750"/>
                    <a:pt x="1" y="6186"/>
                  </a:cubicBezTo>
                  <a:cubicBezTo>
                    <a:pt x="1" y="9591"/>
                    <a:pt x="532" y="12496"/>
                    <a:pt x="1125" y="12496"/>
                  </a:cubicBezTo>
                  <a:lnTo>
                    <a:pt x="17182" y="12496"/>
                  </a:lnTo>
                  <a:cubicBezTo>
                    <a:pt x="16588" y="12496"/>
                    <a:pt x="15995" y="9654"/>
                    <a:pt x="16057" y="6249"/>
                  </a:cubicBezTo>
                  <a:cubicBezTo>
                    <a:pt x="16057" y="2812"/>
                    <a:pt x="16588" y="1"/>
                    <a:pt x="17244" y="1"/>
                  </a:cubicBezTo>
                  <a:close/>
                  <a:moveTo>
                    <a:pt x="17244"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1"/>
            <p:cNvSpPr/>
            <p:nvPr/>
          </p:nvSpPr>
          <p:spPr>
            <a:xfrm>
              <a:off x="3706775" y="1186288"/>
              <a:ext cx="1600" cy="25"/>
            </a:xfrm>
            <a:custGeom>
              <a:avLst/>
              <a:gdLst/>
              <a:ahLst/>
              <a:cxnLst/>
              <a:rect l="l" t="t" r="r" b="b"/>
              <a:pathLst>
                <a:path w="64" h="1" fill="none" extrusionOk="0">
                  <a:moveTo>
                    <a:pt x="63" y="1"/>
                  </a:moveTo>
                  <a:cubicBezTo>
                    <a:pt x="1" y="1"/>
                    <a:pt x="1" y="1"/>
                    <a:pt x="63" y="1"/>
                  </a:cubicBezTo>
                  <a:close/>
                  <a:moveTo>
                    <a:pt x="63"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1"/>
            <p:cNvSpPr/>
            <p:nvPr/>
          </p:nvSpPr>
          <p:spPr>
            <a:xfrm>
              <a:off x="3708350" y="1186288"/>
              <a:ext cx="3925" cy="1600"/>
            </a:xfrm>
            <a:custGeom>
              <a:avLst/>
              <a:gdLst/>
              <a:ahLst/>
              <a:cxnLst/>
              <a:rect l="l" t="t" r="r" b="b"/>
              <a:pathLst>
                <a:path w="157" h="64" extrusionOk="0">
                  <a:moveTo>
                    <a:pt x="0" y="1"/>
                  </a:moveTo>
                  <a:lnTo>
                    <a:pt x="0" y="1"/>
                  </a:lnTo>
                  <a:cubicBezTo>
                    <a:pt x="63" y="63"/>
                    <a:pt x="63" y="63"/>
                    <a:pt x="156" y="6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1"/>
            <p:cNvSpPr/>
            <p:nvPr/>
          </p:nvSpPr>
          <p:spPr>
            <a:xfrm>
              <a:off x="3708350" y="1186288"/>
              <a:ext cx="3925" cy="1600"/>
            </a:xfrm>
            <a:custGeom>
              <a:avLst/>
              <a:gdLst/>
              <a:ahLst/>
              <a:cxnLst/>
              <a:rect l="l" t="t" r="r" b="b"/>
              <a:pathLst>
                <a:path w="157" h="64" fill="none" extrusionOk="0">
                  <a:moveTo>
                    <a:pt x="0" y="1"/>
                  </a:moveTo>
                  <a:cubicBezTo>
                    <a:pt x="63" y="63"/>
                    <a:pt x="63" y="63"/>
                    <a:pt x="156" y="63"/>
                  </a:cubicBezTo>
                  <a:close/>
                  <a:moveTo>
                    <a:pt x="0" y="1"/>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p:nvPr/>
          </p:nvSpPr>
          <p:spPr>
            <a:xfrm>
              <a:off x="3693500" y="893438"/>
              <a:ext cx="358500" cy="393625"/>
            </a:xfrm>
            <a:custGeom>
              <a:avLst/>
              <a:gdLst/>
              <a:ahLst/>
              <a:cxnLst/>
              <a:rect l="l" t="t" r="r" b="b"/>
              <a:pathLst>
                <a:path w="14340" h="15745" fill="none" extrusionOk="0">
                  <a:moveTo>
                    <a:pt x="10591" y="719"/>
                  </a:moveTo>
                  <a:cubicBezTo>
                    <a:pt x="10216" y="1250"/>
                    <a:pt x="9747" y="2125"/>
                    <a:pt x="9560" y="3218"/>
                  </a:cubicBezTo>
                  <a:cubicBezTo>
                    <a:pt x="9154" y="3280"/>
                    <a:pt x="5655" y="3624"/>
                    <a:pt x="3156" y="3155"/>
                  </a:cubicBezTo>
                  <a:cubicBezTo>
                    <a:pt x="938" y="2781"/>
                    <a:pt x="3312" y="3155"/>
                    <a:pt x="813" y="2718"/>
                  </a:cubicBezTo>
                  <a:cubicBezTo>
                    <a:pt x="282" y="2718"/>
                    <a:pt x="1" y="4561"/>
                    <a:pt x="1" y="7123"/>
                  </a:cubicBezTo>
                  <a:cubicBezTo>
                    <a:pt x="1" y="9341"/>
                    <a:pt x="219" y="11246"/>
                    <a:pt x="532" y="11652"/>
                  </a:cubicBezTo>
                  <a:cubicBezTo>
                    <a:pt x="594" y="11652"/>
                    <a:pt x="1063" y="11590"/>
                    <a:pt x="3093" y="11184"/>
                  </a:cubicBezTo>
                  <a:cubicBezTo>
                    <a:pt x="5343" y="10809"/>
                    <a:pt x="8435" y="11059"/>
                    <a:pt x="9216" y="11184"/>
                  </a:cubicBezTo>
                  <a:cubicBezTo>
                    <a:pt x="9435" y="12714"/>
                    <a:pt x="9872" y="13558"/>
                    <a:pt x="10278" y="14401"/>
                  </a:cubicBezTo>
                  <a:cubicBezTo>
                    <a:pt x="10278" y="14401"/>
                    <a:pt x="10591" y="15276"/>
                    <a:pt x="11528" y="15526"/>
                  </a:cubicBezTo>
                  <a:cubicBezTo>
                    <a:pt x="12434" y="15745"/>
                    <a:pt x="13027" y="14870"/>
                    <a:pt x="13027" y="14870"/>
                  </a:cubicBezTo>
                  <a:cubicBezTo>
                    <a:pt x="13746" y="14870"/>
                    <a:pt x="14339" y="11715"/>
                    <a:pt x="14339" y="7779"/>
                  </a:cubicBezTo>
                  <a:cubicBezTo>
                    <a:pt x="14339" y="3874"/>
                    <a:pt x="13840" y="656"/>
                    <a:pt x="13090" y="656"/>
                  </a:cubicBezTo>
                  <a:cubicBezTo>
                    <a:pt x="13090" y="656"/>
                    <a:pt x="13090" y="0"/>
                    <a:pt x="11996" y="0"/>
                  </a:cubicBezTo>
                  <a:cubicBezTo>
                    <a:pt x="10934" y="125"/>
                    <a:pt x="10591" y="719"/>
                    <a:pt x="10591" y="719"/>
                  </a:cubicBezTo>
                  <a:close/>
                  <a:moveTo>
                    <a:pt x="10591" y="719"/>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1"/>
            <p:cNvSpPr/>
            <p:nvPr/>
          </p:nvSpPr>
          <p:spPr>
            <a:xfrm>
              <a:off x="642000" y="2047713"/>
              <a:ext cx="486625" cy="561025"/>
            </a:xfrm>
            <a:custGeom>
              <a:avLst/>
              <a:gdLst/>
              <a:ahLst/>
              <a:cxnLst/>
              <a:rect l="l" t="t" r="r" b="b"/>
              <a:pathLst>
                <a:path w="19465" h="22441" extrusionOk="0">
                  <a:moveTo>
                    <a:pt x="19441" y="0"/>
                  </a:moveTo>
                  <a:lnTo>
                    <a:pt x="19358" y="747"/>
                  </a:lnTo>
                  <a:lnTo>
                    <a:pt x="19358" y="747"/>
                  </a:lnTo>
                  <a:cubicBezTo>
                    <a:pt x="19464" y="465"/>
                    <a:pt x="19462" y="205"/>
                    <a:pt x="19441" y="0"/>
                  </a:cubicBezTo>
                  <a:close/>
                  <a:moveTo>
                    <a:pt x="42" y="0"/>
                  </a:moveTo>
                  <a:cubicBezTo>
                    <a:pt x="1" y="273"/>
                    <a:pt x="9" y="585"/>
                    <a:pt x="144" y="905"/>
                  </a:cubicBezTo>
                  <a:lnTo>
                    <a:pt x="144" y="905"/>
                  </a:lnTo>
                  <a:lnTo>
                    <a:pt x="42" y="0"/>
                  </a:lnTo>
                  <a:close/>
                  <a:moveTo>
                    <a:pt x="19358" y="747"/>
                  </a:moveTo>
                  <a:lnTo>
                    <a:pt x="19358" y="747"/>
                  </a:lnTo>
                  <a:cubicBezTo>
                    <a:pt x="18980" y="1758"/>
                    <a:pt x="17214" y="3058"/>
                    <a:pt x="9913" y="3155"/>
                  </a:cubicBezTo>
                  <a:cubicBezTo>
                    <a:pt x="9581" y="3161"/>
                    <a:pt x="9259" y="3164"/>
                    <a:pt x="8948" y="3164"/>
                  </a:cubicBezTo>
                  <a:cubicBezTo>
                    <a:pt x="2523" y="3164"/>
                    <a:pt x="601" y="1993"/>
                    <a:pt x="144" y="905"/>
                  </a:cubicBezTo>
                  <a:lnTo>
                    <a:pt x="144" y="905"/>
                  </a:lnTo>
                  <a:lnTo>
                    <a:pt x="2291" y="20024"/>
                  </a:lnTo>
                  <a:cubicBezTo>
                    <a:pt x="2112" y="20948"/>
                    <a:pt x="2701" y="22440"/>
                    <a:pt x="8911" y="22440"/>
                  </a:cubicBezTo>
                  <a:cubicBezTo>
                    <a:pt x="9211" y="22440"/>
                    <a:pt x="9524" y="22437"/>
                    <a:pt x="9851" y="22430"/>
                  </a:cubicBezTo>
                  <a:cubicBezTo>
                    <a:pt x="17036" y="22305"/>
                    <a:pt x="17286" y="20680"/>
                    <a:pt x="17223" y="20024"/>
                  </a:cubicBezTo>
                  <a:lnTo>
                    <a:pt x="19358" y="747"/>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1"/>
            <p:cNvSpPr/>
            <p:nvPr/>
          </p:nvSpPr>
          <p:spPr>
            <a:xfrm>
              <a:off x="638350" y="2047713"/>
              <a:ext cx="492025" cy="564650"/>
            </a:xfrm>
            <a:custGeom>
              <a:avLst/>
              <a:gdLst/>
              <a:ahLst/>
              <a:cxnLst/>
              <a:rect l="l" t="t" r="r" b="b"/>
              <a:pathLst>
                <a:path w="19681" h="22586" fill="none" extrusionOk="0">
                  <a:moveTo>
                    <a:pt x="188" y="0"/>
                  </a:moveTo>
                  <a:cubicBezTo>
                    <a:pt x="1" y="1250"/>
                    <a:pt x="844" y="3312"/>
                    <a:pt x="10059" y="3155"/>
                  </a:cubicBezTo>
                  <a:cubicBezTo>
                    <a:pt x="19400" y="3030"/>
                    <a:pt x="19681" y="937"/>
                    <a:pt x="19587" y="0"/>
                  </a:cubicBezTo>
                  <a:lnTo>
                    <a:pt x="17369" y="20024"/>
                  </a:lnTo>
                  <a:cubicBezTo>
                    <a:pt x="17432" y="20680"/>
                    <a:pt x="17182" y="22305"/>
                    <a:pt x="9997" y="22430"/>
                  </a:cubicBezTo>
                  <a:cubicBezTo>
                    <a:pt x="2906" y="22586"/>
                    <a:pt x="2250" y="20993"/>
                    <a:pt x="2437" y="20024"/>
                  </a:cubicBezTo>
                  <a:close/>
                  <a:moveTo>
                    <a:pt x="188" y="0"/>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p:nvPr/>
          </p:nvSpPr>
          <p:spPr>
            <a:xfrm>
              <a:off x="635225" y="1961013"/>
              <a:ext cx="486575" cy="174200"/>
            </a:xfrm>
            <a:custGeom>
              <a:avLst/>
              <a:gdLst/>
              <a:ahLst/>
              <a:cxnLst/>
              <a:rect l="l" t="t" r="r" b="b"/>
              <a:pathLst>
                <a:path w="19463" h="6968" extrusionOk="0">
                  <a:moveTo>
                    <a:pt x="9716" y="1"/>
                  </a:moveTo>
                  <a:cubicBezTo>
                    <a:pt x="4343" y="1"/>
                    <a:pt x="1" y="1563"/>
                    <a:pt x="1" y="3468"/>
                  </a:cubicBezTo>
                  <a:cubicBezTo>
                    <a:pt x="1" y="5405"/>
                    <a:pt x="4343" y="6967"/>
                    <a:pt x="9716" y="6967"/>
                  </a:cubicBezTo>
                  <a:cubicBezTo>
                    <a:pt x="15089" y="6967"/>
                    <a:pt x="19462" y="5405"/>
                    <a:pt x="19462" y="3468"/>
                  </a:cubicBezTo>
                  <a:cubicBezTo>
                    <a:pt x="19462" y="1563"/>
                    <a:pt x="15089" y="1"/>
                    <a:pt x="9716"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1"/>
            <p:cNvSpPr/>
            <p:nvPr/>
          </p:nvSpPr>
          <p:spPr>
            <a:xfrm>
              <a:off x="756275" y="2005538"/>
              <a:ext cx="243700" cy="85150"/>
            </a:xfrm>
            <a:custGeom>
              <a:avLst/>
              <a:gdLst/>
              <a:ahLst/>
              <a:cxnLst/>
              <a:rect l="l" t="t" r="r" b="b"/>
              <a:pathLst>
                <a:path w="9748" h="3406" extrusionOk="0">
                  <a:moveTo>
                    <a:pt x="4874" y="0"/>
                  </a:moveTo>
                  <a:cubicBezTo>
                    <a:pt x="2187" y="0"/>
                    <a:pt x="1" y="750"/>
                    <a:pt x="1" y="1687"/>
                  </a:cubicBezTo>
                  <a:cubicBezTo>
                    <a:pt x="1" y="2656"/>
                    <a:pt x="2187" y="3405"/>
                    <a:pt x="4874" y="3405"/>
                  </a:cubicBezTo>
                  <a:cubicBezTo>
                    <a:pt x="7560" y="3405"/>
                    <a:pt x="9747" y="2656"/>
                    <a:pt x="9747" y="1687"/>
                  </a:cubicBezTo>
                  <a:cubicBezTo>
                    <a:pt x="9747" y="750"/>
                    <a:pt x="7560" y="0"/>
                    <a:pt x="487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1"/>
            <p:cNvSpPr/>
            <p:nvPr/>
          </p:nvSpPr>
          <p:spPr>
            <a:xfrm>
              <a:off x="315025" y="2750588"/>
              <a:ext cx="1137125" cy="1563525"/>
            </a:xfrm>
            <a:custGeom>
              <a:avLst/>
              <a:gdLst/>
              <a:ahLst/>
              <a:cxnLst/>
              <a:rect l="l" t="t" r="r" b="b"/>
              <a:pathLst>
                <a:path w="45485" h="62541" fill="none" extrusionOk="0">
                  <a:moveTo>
                    <a:pt x="31427" y="0"/>
                  </a:moveTo>
                  <a:cubicBezTo>
                    <a:pt x="31427" y="0"/>
                    <a:pt x="44110" y="45921"/>
                    <a:pt x="44110" y="45953"/>
                  </a:cubicBezTo>
                  <a:cubicBezTo>
                    <a:pt x="45109" y="49545"/>
                    <a:pt x="45484" y="54137"/>
                    <a:pt x="42829" y="57136"/>
                  </a:cubicBezTo>
                  <a:cubicBezTo>
                    <a:pt x="41080" y="59073"/>
                    <a:pt x="38456" y="60135"/>
                    <a:pt x="35988" y="60822"/>
                  </a:cubicBezTo>
                  <a:cubicBezTo>
                    <a:pt x="31708" y="62041"/>
                    <a:pt x="27178" y="62415"/>
                    <a:pt x="22742" y="62540"/>
                  </a:cubicBezTo>
                  <a:cubicBezTo>
                    <a:pt x="17900" y="62384"/>
                    <a:pt x="12902" y="62009"/>
                    <a:pt x="8310" y="60479"/>
                  </a:cubicBezTo>
                  <a:cubicBezTo>
                    <a:pt x="6061" y="59698"/>
                    <a:pt x="3718" y="58604"/>
                    <a:pt x="2250" y="56667"/>
                  </a:cubicBezTo>
                  <a:cubicBezTo>
                    <a:pt x="1" y="53700"/>
                    <a:pt x="157" y="49326"/>
                    <a:pt x="1344" y="45953"/>
                  </a:cubicBezTo>
                  <a:lnTo>
                    <a:pt x="14058" y="0"/>
                  </a:ln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1"/>
            <p:cNvSpPr/>
            <p:nvPr/>
          </p:nvSpPr>
          <p:spPr>
            <a:xfrm>
              <a:off x="636800" y="2210938"/>
              <a:ext cx="496700" cy="549050"/>
            </a:xfrm>
            <a:custGeom>
              <a:avLst/>
              <a:gdLst/>
              <a:ahLst/>
              <a:cxnLst/>
              <a:rect l="l" t="t" r="r" b="b"/>
              <a:pathLst>
                <a:path w="19868" h="21962" fill="none" extrusionOk="0">
                  <a:moveTo>
                    <a:pt x="1187" y="21836"/>
                  </a:moveTo>
                  <a:lnTo>
                    <a:pt x="0" y="0"/>
                  </a:lnTo>
                  <a:moveTo>
                    <a:pt x="19868" y="125"/>
                  </a:moveTo>
                  <a:lnTo>
                    <a:pt x="18400" y="21961"/>
                  </a:lnTo>
                </a:path>
              </a:pathLst>
            </a:custGeom>
            <a:noFill/>
            <a:ln w="10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1"/>
            <p:cNvSpPr/>
            <p:nvPr/>
          </p:nvSpPr>
          <p:spPr>
            <a:xfrm>
              <a:off x="587575" y="2021938"/>
              <a:ext cx="593575" cy="244475"/>
            </a:xfrm>
            <a:custGeom>
              <a:avLst/>
              <a:gdLst/>
              <a:ahLst/>
              <a:cxnLst/>
              <a:rect l="l" t="t" r="r" b="b"/>
              <a:pathLst>
                <a:path w="23743" h="9779" fill="none" extrusionOk="0">
                  <a:moveTo>
                    <a:pt x="11965" y="63"/>
                  </a:moveTo>
                  <a:cubicBezTo>
                    <a:pt x="4531" y="0"/>
                    <a:pt x="63" y="1312"/>
                    <a:pt x="63" y="4468"/>
                  </a:cubicBezTo>
                  <a:cubicBezTo>
                    <a:pt x="1" y="7498"/>
                    <a:pt x="3875" y="9778"/>
                    <a:pt x="12028" y="9778"/>
                  </a:cubicBezTo>
                  <a:cubicBezTo>
                    <a:pt x="19994" y="9778"/>
                    <a:pt x="23618" y="7498"/>
                    <a:pt x="23742" y="4468"/>
                  </a:cubicBezTo>
                  <a:cubicBezTo>
                    <a:pt x="23742" y="969"/>
                    <a:pt x="18994" y="125"/>
                    <a:pt x="11965" y="63"/>
                  </a:cubicBezTo>
                  <a:close/>
                  <a:moveTo>
                    <a:pt x="11965" y="63"/>
                  </a:moveTo>
                  <a:close/>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636800" y="2103938"/>
              <a:ext cx="495150" cy="96875"/>
            </a:xfrm>
            <a:custGeom>
              <a:avLst/>
              <a:gdLst/>
              <a:ahLst/>
              <a:cxnLst/>
              <a:rect l="l" t="t" r="r" b="b"/>
              <a:pathLst>
                <a:path w="19806" h="3875" fill="none" extrusionOk="0">
                  <a:moveTo>
                    <a:pt x="594" y="0"/>
                  </a:moveTo>
                  <a:cubicBezTo>
                    <a:pt x="375" y="125"/>
                    <a:pt x="187" y="250"/>
                    <a:pt x="187" y="407"/>
                  </a:cubicBezTo>
                  <a:cubicBezTo>
                    <a:pt x="0" y="1188"/>
                    <a:pt x="843" y="3874"/>
                    <a:pt x="10059" y="3874"/>
                  </a:cubicBezTo>
                  <a:cubicBezTo>
                    <a:pt x="19462" y="3812"/>
                    <a:pt x="19805" y="1000"/>
                    <a:pt x="19743" y="469"/>
                  </a:cubicBezTo>
                  <a:cubicBezTo>
                    <a:pt x="19743" y="344"/>
                    <a:pt x="19524" y="188"/>
                    <a:pt x="19399" y="63"/>
                  </a:cubicBezTo>
                </a:path>
              </a:pathLst>
            </a:custGeom>
            <a:noFill/>
            <a:ln w="109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a:off x="666475" y="2691238"/>
              <a:ext cx="431100" cy="57025"/>
            </a:xfrm>
            <a:custGeom>
              <a:avLst/>
              <a:gdLst/>
              <a:ahLst/>
              <a:cxnLst/>
              <a:rect l="l" t="t" r="r" b="b"/>
              <a:pathLst>
                <a:path w="17244" h="2281" fill="none" extrusionOk="0">
                  <a:moveTo>
                    <a:pt x="17244" y="1999"/>
                  </a:moveTo>
                  <a:cubicBezTo>
                    <a:pt x="16994" y="812"/>
                    <a:pt x="13808" y="312"/>
                    <a:pt x="8684" y="125"/>
                  </a:cubicBezTo>
                  <a:cubicBezTo>
                    <a:pt x="3530" y="0"/>
                    <a:pt x="188" y="781"/>
                    <a:pt x="0" y="2280"/>
                  </a:cubicBez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1"/>
            <p:cNvSpPr/>
            <p:nvPr/>
          </p:nvSpPr>
          <p:spPr>
            <a:xfrm>
              <a:off x="666475" y="2044588"/>
              <a:ext cx="449075" cy="761475"/>
            </a:xfrm>
            <a:custGeom>
              <a:avLst/>
              <a:gdLst/>
              <a:ahLst/>
              <a:cxnLst/>
              <a:rect l="l" t="t" r="r" b="b"/>
              <a:pathLst>
                <a:path w="17963" h="30459" extrusionOk="0">
                  <a:moveTo>
                    <a:pt x="7154" y="0"/>
                  </a:moveTo>
                  <a:cubicBezTo>
                    <a:pt x="7060" y="0"/>
                    <a:pt x="6966" y="94"/>
                    <a:pt x="6966" y="188"/>
                  </a:cubicBezTo>
                  <a:cubicBezTo>
                    <a:pt x="6966" y="313"/>
                    <a:pt x="7060" y="406"/>
                    <a:pt x="7154" y="406"/>
                  </a:cubicBezTo>
                  <a:cubicBezTo>
                    <a:pt x="7279" y="406"/>
                    <a:pt x="7372" y="313"/>
                    <a:pt x="7372" y="188"/>
                  </a:cubicBezTo>
                  <a:cubicBezTo>
                    <a:pt x="7372" y="94"/>
                    <a:pt x="7279" y="0"/>
                    <a:pt x="7154" y="0"/>
                  </a:cubicBezTo>
                  <a:close/>
                  <a:moveTo>
                    <a:pt x="13339" y="594"/>
                  </a:moveTo>
                  <a:cubicBezTo>
                    <a:pt x="13245" y="594"/>
                    <a:pt x="13152" y="688"/>
                    <a:pt x="13152" y="781"/>
                  </a:cubicBezTo>
                  <a:cubicBezTo>
                    <a:pt x="13152" y="906"/>
                    <a:pt x="13245" y="1000"/>
                    <a:pt x="13339" y="1000"/>
                  </a:cubicBezTo>
                  <a:cubicBezTo>
                    <a:pt x="13464" y="1000"/>
                    <a:pt x="13527" y="906"/>
                    <a:pt x="13527" y="781"/>
                  </a:cubicBezTo>
                  <a:cubicBezTo>
                    <a:pt x="13527" y="688"/>
                    <a:pt x="13464" y="594"/>
                    <a:pt x="13339" y="594"/>
                  </a:cubicBezTo>
                  <a:close/>
                  <a:moveTo>
                    <a:pt x="1500" y="875"/>
                  </a:moveTo>
                  <a:cubicBezTo>
                    <a:pt x="1406" y="875"/>
                    <a:pt x="1312" y="937"/>
                    <a:pt x="1312" y="1062"/>
                  </a:cubicBezTo>
                  <a:cubicBezTo>
                    <a:pt x="1312" y="1156"/>
                    <a:pt x="1406" y="1250"/>
                    <a:pt x="1500" y="1250"/>
                  </a:cubicBezTo>
                  <a:cubicBezTo>
                    <a:pt x="1625" y="1250"/>
                    <a:pt x="1687" y="1156"/>
                    <a:pt x="1687" y="1062"/>
                  </a:cubicBezTo>
                  <a:cubicBezTo>
                    <a:pt x="1687" y="937"/>
                    <a:pt x="1625" y="875"/>
                    <a:pt x="1500" y="875"/>
                  </a:cubicBezTo>
                  <a:close/>
                  <a:moveTo>
                    <a:pt x="16494" y="937"/>
                  </a:moveTo>
                  <a:cubicBezTo>
                    <a:pt x="16369" y="937"/>
                    <a:pt x="16244" y="1031"/>
                    <a:pt x="16244" y="1187"/>
                  </a:cubicBezTo>
                  <a:cubicBezTo>
                    <a:pt x="16244" y="1344"/>
                    <a:pt x="16369" y="1437"/>
                    <a:pt x="16494" y="1437"/>
                  </a:cubicBezTo>
                  <a:cubicBezTo>
                    <a:pt x="16650" y="1437"/>
                    <a:pt x="16775" y="1344"/>
                    <a:pt x="16775" y="1187"/>
                  </a:cubicBezTo>
                  <a:cubicBezTo>
                    <a:pt x="16775" y="1031"/>
                    <a:pt x="16650" y="937"/>
                    <a:pt x="16494" y="937"/>
                  </a:cubicBezTo>
                  <a:close/>
                  <a:moveTo>
                    <a:pt x="2874" y="8966"/>
                  </a:moveTo>
                  <a:cubicBezTo>
                    <a:pt x="2624" y="8966"/>
                    <a:pt x="2437" y="9153"/>
                    <a:pt x="2437" y="9403"/>
                  </a:cubicBezTo>
                  <a:cubicBezTo>
                    <a:pt x="2437" y="9653"/>
                    <a:pt x="2624" y="9872"/>
                    <a:pt x="2874" y="9872"/>
                  </a:cubicBezTo>
                  <a:cubicBezTo>
                    <a:pt x="3124" y="9872"/>
                    <a:pt x="3343" y="9653"/>
                    <a:pt x="3343" y="9403"/>
                  </a:cubicBezTo>
                  <a:cubicBezTo>
                    <a:pt x="3343" y="9153"/>
                    <a:pt x="3124" y="8966"/>
                    <a:pt x="2874" y="8966"/>
                  </a:cubicBezTo>
                  <a:close/>
                  <a:moveTo>
                    <a:pt x="15370" y="9466"/>
                  </a:moveTo>
                  <a:cubicBezTo>
                    <a:pt x="15276" y="9466"/>
                    <a:pt x="15182" y="9559"/>
                    <a:pt x="15182" y="9684"/>
                  </a:cubicBezTo>
                  <a:cubicBezTo>
                    <a:pt x="15182" y="9778"/>
                    <a:pt x="15276" y="9872"/>
                    <a:pt x="15370" y="9872"/>
                  </a:cubicBezTo>
                  <a:cubicBezTo>
                    <a:pt x="15495" y="9872"/>
                    <a:pt x="15588" y="9778"/>
                    <a:pt x="15588" y="9684"/>
                  </a:cubicBezTo>
                  <a:cubicBezTo>
                    <a:pt x="15588" y="9559"/>
                    <a:pt x="15495" y="9466"/>
                    <a:pt x="15370" y="9466"/>
                  </a:cubicBezTo>
                  <a:close/>
                  <a:moveTo>
                    <a:pt x="6685" y="9872"/>
                  </a:moveTo>
                  <a:cubicBezTo>
                    <a:pt x="6560" y="9872"/>
                    <a:pt x="6435" y="9997"/>
                    <a:pt x="6435" y="10153"/>
                  </a:cubicBezTo>
                  <a:cubicBezTo>
                    <a:pt x="6435" y="10278"/>
                    <a:pt x="6560" y="10403"/>
                    <a:pt x="6685" y="10403"/>
                  </a:cubicBezTo>
                  <a:cubicBezTo>
                    <a:pt x="6841" y="10403"/>
                    <a:pt x="6966" y="10278"/>
                    <a:pt x="6966" y="10153"/>
                  </a:cubicBezTo>
                  <a:cubicBezTo>
                    <a:pt x="6966" y="9997"/>
                    <a:pt x="6841" y="9872"/>
                    <a:pt x="6685" y="9872"/>
                  </a:cubicBezTo>
                  <a:close/>
                  <a:moveTo>
                    <a:pt x="8997" y="10465"/>
                  </a:moveTo>
                  <a:cubicBezTo>
                    <a:pt x="8903" y="10465"/>
                    <a:pt x="8809" y="10559"/>
                    <a:pt x="8809" y="10653"/>
                  </a:cubicBezTo>
                  <a:cubicBezTo>
                    <a:pt x="8809" y="10778"/>
                    <a:pt x="8903" y="10871"/>
                    <a:pt x="8997" y="10871"/>
                  </a:cubicBezTo>
                  <a:cubicBezTo>
                    <a:pt x="9122" y="10871"/>
                    <a:pt x="9184" y="10778"/>
                    <a:pt x="9184" y="10653"/>
                  </a:cubicBezTo>
                  <a:cubicBezTo>
                    <a:pt x="9184" y="10559"/>
                    <a:pt x="9122" y="10465"/>
                    <a:pt x="8997" y="10465"/>
                  </a:cubicBezTo>
                  <a:close/>
                  <a:moveTo>
                    <a:pt x="16557" y="10059"/>
                  </a:moveTo>
                  <a:cubicBezTo>
                    <a:pt x="16307" y="10059"/>
                    <a:pt x="16119" y="10278"/>
                    <a:pt x="16119" y="10528"/>
                  </a:cubicBezTo>
                  <a:cubicBezTo>
                    <a:pt x="16119" y="10778"/>
                    <a:pt x="16307" y="10996"/>
                    <a:pt x="16557" y="10996"/>
                  </a:cubicBezTo>
                  <a:cubicBezTo>
                    <a:pt x="16838" y="10996"/>
                    <a:pt x="17025" y="10778"/>
                    <a:pt x="17025" y="10528"/>
                  </a:cubicBezTo>
                  <a:cubicBezTo>
                    <a:pt x="17025" y="10278"/>
                    <a:pt x="16838" y="10059"/>
                    <a:pt x="16557" y="10059"/>
                  </a:cubicBezTo>
                  <a:close/>
                  <a:moveTo>
                    <a:pt x="1031" y="10934"/>
                  </a:moveTo>
                  <a:cubicBezTo>
                    <a:pt x="906" y="10934"/>
                    <a:pt x="781" y="11059"/>
                    <a:pt x="781" y="11184"/>
                  </a:cubicBezTo>
                  <a:cubicBezTo>
                    <a:pt x="781" y="11340"/>
                    <a:pt x="906" y="11465"/>
                    <a:pt x="1031" y="11465"/>
                  </a:cubicBezTo>
                  <a:cubicBezTo>
                    <a:pt x="1187" y="11465"/>
                    <a:pt x="1312" y="11340"/>
                    <a:pt x="1312" y="11184"/>
                  </a:cubicBezTo>
                  <a:cubicBezTo>
                    <a:pt x="1312" y="11059"/>
                    <a:pt x="1187" y="10934"/>
                    <a:pt x="1031" y="10934"/>
                  </a:cubicBezTo>
                  <a:close/>
                  <a:moveTo>
                    <a:pt x="3280" y="11590"/>
                  </a:moveTo>
                  <a:cubicBezTo>
                    <a:pt x="3155" y="11590"/>
                    <a:pt x="3093" y="11684"/>
                    <a:pt x="3093" y="11777"/>
                  </a:cubicBezTo>
                  <a:cubicBezTo>
                    <a:pt x="3093" y="11902"/>
                    <a:pt x="3155" y="11965"/>
                    <a:pt x="3280" y="11965"/>
                  </a:cubicBezTo>
                  <a:cubicBezTo>
                    <a:pt x="3374" y="11965"/>
                    <a:pt x="3468" y="11902"/>
                    <a:pt x="3468" y="11777"/>
                  </a:cubicBezTo>
                  <a:cubicBezTo>
                    <a:pt x="3468" y="11684"/>
                    <a:pt x="3374" y="11590"/>
                    <a:pt x="3280" y="11590"/>
                  </a:cubicBezTo>
                  <a:close/>
                  <a:moveTo>
                    <a:pt x="11121" y="11371"/>
                  </a:moveTo>
                  <a:cubicBezTo>
                    <a:pt x="10840" y="11371"/>
                    <a:pt x="10653" y="11590"/>
                    <a:pt x="10653" y="11840"/>
                  </a:cubicBezTo>
                  <a:cubicBezTo>
                    <a:pt x="10653" y="12090"/>
                    <a:pt x="10840" y="12308"/>
                    <a:pt x="11121" y="12308"/>
                  </a:cubicBezTo>
                  <a:cubicBezTo>
                    <a:pt x="11371" y="12308"/>
                    <a:pt x="11558" y="12090"/>
                    <a:pt x="11558" y="11840"/>
                  </a:cubicBezTo>
                  <a:cubicBezTo>
                    <a:pt x="11558" y="11590"/>
                    <a:pt x="11371" y="11371"/>
                    <a:pt x="11121" y="11371"/>
                  </a:cubicBezTo>
                  <a:close/>
                  <a:moveTo>
                    <a:pt x="14714" y="12183"/>
                  </a:moveTo>
                  <a:cubicBezTo>
                    <a:pt x="14589" y="12183"/>
                    <a:pt x="14464" y="12308"/>
                    <a:pt x="14464" y="12433"/>
                  </a:cubicBezTo>
                  <a:cubicBezTo>
                    <a:pt x="14464" y="12590"/>
                    <a:pt x="14589" y="12715"/>
                    <a:pt x="14714" y="12715"/>
                  </a:cubicBezTo>
                  <a:cubicBezTo>
                    <a:pt x="14870" y="12715"/>
                    <a:pt x="14995" y="12590"/>
                    <a:pt x="14995" y="12433"/>
                  </a:cubicBezTo>
                  <a:cubicBezTo>
                    <a:pt x="14995" y="12308"/>
                    <a:pt x="14870" y="12183"/>
                    <a:pt x="14714" y="12183"/>
                  </a:cubicBezTo>
                  <a:close/>
                  <a:moveTo>
                    <a:pt x="17088" y="12777"/>
                  </a:moveTo>
                  <a:cubicBezTo>
                    <a:pt x="16994" y="12777"/>
                    <a:pt x="16900" y="12871"/>
                    <a:pt x="16900" y="12964"/>
                  </a:cubicBezTo>
                  <a:cubicBezTo>
                    <a:pt x="16900" y="13089"/>
                    <a:pt x="16994" y="13152"/>
                    <a:pt x="17088" y="13152"/>
                  </a:cubicBezTo>
                  <a:cubicBezTo>
                    <a:pt x="17213" y="13152"/>
                    <a:pt x="17275" y="13089"/>
                    <a:pt x="17275" y="12964"/>
                  </a:cubicBezTo>
                  <a:cubicBezTo>
                    <a:pt x="17275" y="12871"/>
                    <a:pt x="17213" y="12777"/>
                    <a:pt x="17088" y="12777"/>
                  </a:cubicBezTo>
                  <a:close/>
                  <a:moveTo>
                    <a:pt x="5779" y="12839"/>
                  </a:moveTo>
                  <a:cubicBezTo>
                    <a:pt x="5529" y="12839"/>
                    <a:pt x="5311" y="13027"/>
                    <a:pt x="5311" y="13277"/>
                  </a:cubicBezTo>
                  <a:cubicBezTo>
                    <a:pt x="5311" y="13558"/>
                    <a:pt x="5529" y="13745"/>
                    <a:pt x="5779" y="13745"/>
                  </a:cubicBezTo>
                  <a:cubicBezTo>
                    <a:pt x="6029" y="13745"/>
                    <a:pt x="6248" y="13558"/>
                    <a:pt x="6248" y="13277"/>
                  </a:cubicBezTo>
                  <a:cubicBezTo>
                    <a:pt x="6248" y="13027"/>
                    <a:pt x="6029" y="12839"/>
                    <a:pt x="5779" y="12839"/>
                  </a:cubicBezTo>
                  <a:close/>
                  <a:moveTo>
                    <a:pt x="9278" y="13433"/>
                  </a:moveTo>
                  <a:cubicBezTo>
                    <a:pt x="9122" y="13433"/>
                    <a:pt x="8997" y="13558"/>
                    <a:pt x="8997" y="13683"/>
                  </a:cubicBezTo>
                  <a:cubicBezTo>
                    <a:pt x="8997" y="13839"/>
                    <a:pt x="9122" y="13964"/>
                    <a:pt x="9278" y="13964"/>
                  </a:cubicBezTo>
                  <a:cubicBezTo>
                    <a:pt x="9403" y="13964"/>
                    <a:pt x="9528" y="13839"/>
                    <a:pt x="9528" y="13683"/>
                  </a:cubicBezTo>
                  <a:cubicBezTo>
                    <a:pt x="9528" y="13558"/>
                    <a:pt x="9403" y="13433"/>
                    <a:pt x="9278" y="13433"/>
                  </a:cubicBezTo>
                  <a:close/>
                  <a:moveTo>
                    <a:pt x="11558" y="14089"/>
                  </a:moveTo>
                  <a:cubicBezTo>
                    <a:pt x="11465" y="14089"/>
                    <a:pt x="11371" y="14183"/>
                    <a:pt x="11371" y="14276"/>
                  </a:cubicBezTo>
                  <a:cubicBezTo>
                    <a:pt x="11371" y="14401"/>
                    <a:pt x="11465" y="14464"/>
                    <a:pt x="11558" y="14464"/>
                  </a:cubicBezTo>
                  <a:cubicBezTo>
                    <a:pt x="11683" y="14464"/>
                    <a:pt x="11777" y="14401"/>
                    <a:pt x="11777" y="14276"/>
                  </a:cubicBezTo>
                  <a:cubicBezTo>
                    <a:pt x="11777" y="14183"/>
                    <a:pt x="11683" y="14089"/>
                    <a:pt x="11558" y="14089"/>
                  </a:cubicBezTo>
                  <a:close/>
                  <a:moveTo>
                    <a:pt x="17494" y="14464"/>
                  </a:moveTo>
                  <a:cubicBezTo>
                    <a:pt x="17244" y="14464"/>
                    <a:pt x="17025" y="14683"/>
                    <a:pt x="17025" y="14932"/>
                  </a:cubicBezTo>
                  <a:cubicBezTo>
                    <a:pt x="17025" y="15182"/>
                    <a:pt x="17244" y="15401"/>
                    <a:pt x="17494" y="15401"/>
                  </a:cubicBezTo>
                  <a:cubicBezTo>
                    <a:pt x="17744" y="15401"/>
                    <a:pt x="17962" y="15182"/>
                    <a:pt x="17962" y="14932"/>
                  </a:cubicBezTo>
                  <a:cubicBezTo>
                    <a:pt x="17962" y="14683"/>
                    <a:pt x="17744" y="14464"/>
                    <a:pt x="17494" y="14464"/>
                  </a:cubicBezTo>
                  <a:close/>
                  <a:moveTo>
                    <a:pt x="3999" y="14932"/>
                  </a:moveTo>
                  <a:cubicBezTo>
                    <a:pt x="3842" y="14932"/>
                    <a:pt x="3749" y="15057"/>
                    <a:pt x="3749" y="15214"/>
                  </a:cubicBezTo>
                  <a:cubicBezTo>
                    <a:pt x="3749" y="15339"/>
                    <a:pt x="3842" y="15464"/>
                    <a:pt x="3999" y="15464"/>
                  </a:cubicBezTo>
                  <a:cubicBezTo>
                    <a:pt x="4155" y="15464"/>
                    <a:pt x="4249" y="15339"/>
                    <a:pt x="4249" y="15214"/>
                  </a:cubicBezTo>
                  <a:cubicBezTo>
                    <a:pt x="4249" y="15057"/>
                    <a:pt x="4155" y="14932"/>
                    <a:pt x="3999" y="14932"/>
                  </a:cubicBezTo>
                  <a:close/>
                  <a:moveTo>
                    <a:pt x="2156" y="14870"/>
                  </a:moveTo>
                  <a:cubicBezTo>
                    <a:pt x="1906" y="14870"/>
                    <a:pt x="1687" y="15089"/>
                    <a:pt x="1687" y="15339"/>
                  </a:cubicBezTo>
                  <a:cubicBezTo>
                    <a:pt x="1687" y="15588"/>
                    <a:pt x="1906" y="15807"/>
                    <a:pt x="2156" y="15807"/>
                  </a:cubicBezTo>
                  <a:cubicBezTo>
                    <a:pt x="2405" y="15807"/>
                    <a:pt x="2624" y="15588"/>
                    <a:pt x="2624" y="15339"/>
                  </a:cubicBezTo>
                  <a:cubicBezTo>
                    <a:pt x="2624" y="15089"/>
                    <a:pt x="2405" y="14870"/>
                    <a:pt x="2156" y="14870"/>
                  </a:cubicBezTo>
                  <a:close/>
                  <a:moveTo>
                    <a:pt x="13464" y="14870"/>
                  </a:moveTo>
                  <a:cubicBezTo>
                    <a:pt x="13214" y="14870"/>
                    <a:pt x="13027" y="15089"/>
                    <a:pt x="13027" y="15339"/>
                  </a:cubicBezTo>
                  <a:cubicBezTo>
                    <a:pt x="13027" y="15588"/>
                    <a:pt x="13214" y="15807"/>
                    <a:pt x="13464" y="15807"/>
                  </a:cubicBezTo>
                  <a:cubicBezTo>
                    <a:pt x="13714" y="15807"/>
                    <a:pt x="13933" y="15588"/>
                    <a:pt x="13933" y="15339"/>
                  </a:cubicBezTo>
                  <a:cubicBezTo>
                    <a:pt x="13933" y="15089"/>
                    <a:pt x="13714" y="14870"/>
                    <a:pt x="13464" y="14870"/>
                  </a:cubicBezTo>
                  <a:close/>
                  <a:moveTo>
                    <a:pt x="6248" y="15526"/>
                  </a:moveTo>
                  <a:cubicBezTo>
                    <a:pt x="6123" y="15526"/>
                    <a:pt x="6029" y="15620"/>
                    <a:pt x="6029" y="15713"/>
                  </a:cubicBezTo>
                  <a:cubicBezTo>
                    <a:pt x="6029" y="15838"/>
                    <a:pt x="6123" y="15932"/>
                    <a:pt x="6248" y="15932"/>
                  </a:cubicBezTo>
                  <a:cubicBezTo>
                    <a:pt x="6342" y="15932"/>
                    <a:pt x="6435" y="15838"/>
                    <a:pt x="6435" y="15713"/>
                  </a:cubicBezTo>
                  <a:cubicBezTo>
                    <a:pt x="6435" y="15620"/>
                    <a:pt x="6342" y="15526"/>
                    <a:pt x="6248" y="15526"/>
                  </a:cubicBezTo>
                  <a:close/>
                  <a:moveTo>
                    <a:pt x="15713" y="16588"/>
                  </a:moveTo>
                  <a:cubicBezTo>
                    <a:pt x="15557" y="16588"/>
                    <a:pt x="15463" y="16713"/>
                    <a:pt x="15463" y="16838"/>
                  </a:cubicBezTo>
                  <a:cubicBezTo>
                    <a:pt x="15463" y="16994"/>
                    <a:pt x="15557" y="17119"/>
                    <a:pt x="15713" y="17119"/>
                  </a:cubicBezTo>
                  <a:cubicBezTo>
                    <a:pt x="15869" y="17119"/>
                    <a:pt x="15963" y="16994"/>
                    <a:pt x="15963" y="16838"/>
                  </a:cubicBezTo>
                  <a:cubicBezTo>
                    <a:pt x="15963" y="16713"/>
                    <a:pt x="15869" y="16588"/>
                    <a:pt x="15713" y="16588"/>
                  </a:cubicBezTo>
                  <a:close/>
                  <a:moveTo>
                    <a:pt x="8278" y="16401"/>
                  </a:moveTo>
                  <a:cubicBezTo>
                    <a:pt x="8028" y="16401"/>
                    <a:pt x="7810" y="16588"/>
                    <a:pt x="7810" y="16838"/>
                  </a:cubicBezTo>
                  <a:cubicBezTo>
                    <a:pt x="7810" y="17088"/>
                    <a:pt x="8028" y="17307"/>
                    <a:pt x="8278" y="17307"/>
                  </a:cubicBezTo>
                  <a:cubicBezTo>
                    <a:pt x="8528" y="17307"/>
                    <a:pt x="8747" y="17088"/>
                    <a:pt x="8747" y="16838"/>
                  </a:cubicBezTo>
                  <a:cubicBezTo>
                    <a:pt x="8747" y="16588"/>
                    <a:pt x="8528" y="16401"/>
                    <a:pt x="8278" y="16401"/>
                  </a:cubicBezTo>
                  <a:close/>
                  <a:moveTo>
                    <a:pt x="250" y="16901"/>
                  </a:moveTo>
                  <a:cubicBezTo>
                    <a:pt x="94" y="16901"/>
                    <a:pt x="0" y="17025"/>
                    <a:pt x="0" y="17182"/>
                  </a:cubicBezTo>
                  <a:cubicBezTo>
                    <a:pt x="0" y="17307"/>
                    <a:pt x="94" y="17432"/>
                    <a:pt x="250" y="17432"/>
                  </a:cubicBezTo>
                  <a:cubicBezTo>
                    <a:pt x="406" y="17432"/>
                    <a:pt x="531" y="17307"/>
                    <a:pt x="531" y="17182"/>
                  </a:cubicBezTo>
                  <a:cubicBezTo>
                    <a:pt x="531" y="17025"/>
                    <a:pt x="406" y="16901"/>
                    <a:pt x="250" y="16901"/>
                  </a:cubicBezTo>
                  <a:close/>
                  <a:moveTo>
                    <a:pt x="11621" y="16901"/>
                  </a:moveTo>
                  <a:cubicBezTo>
                    <a:pt x="11496" y="16901"/>
                    <a:pt x="11371" y="17025"/>
                    <a:pt x="11371" y="17182"/>
                  </a:cubicBezTo>
                  <a:cubicBezTo>
                    <a:pt x="11371" y="17307"/>
                    <a:pt x="11496" y="17432"/>
                    <a:pt x="11621" y="17432"/>
                  </a:cubicBezTo>
                  <a:cubicBezTo>
                    <a:pt x="11777" y="17432"/>
                    <a:pt x="11902" y="17307"/>
                    <a:pt x="11902" y="17182"/>
                  </a:cubicBezTo>
                  <a:cubicBezTo>
                    <a:pt x="11902" y="17025"/>
                    <a:pt x="11777" y="16901"/>
                    <a:pt x="11621" y="16901"/>
                  </a:cubicBezTo>
                  <a:close/>
                  <a:moveTo>
                    <a:pt x="2624" y="17494"/>
                  </a:moveTo>
                  <a:cubicBezTo>
                    <a:pt x="2499" y="17494"/>
                    <a:pt x="2437" y="17588"/>
                    <a:pt x="2437" y="17713"/>
                  </a:cubicBezTo>
                  <a:cubicBezTo>
                    <a:pt x="2437" y="17806"/>
                    <a:pt x="2499" y="17900"/>
                    <a:pt x="2624" y="17900"/>
                  </a:cubicBezTo>
                  <a:cubicBezTo>
                    <a:pt x="2718" y="17900"/>
                    <a:pt x="2812" y="17806"/>
                    <a:pt x="2812" y="17713"/>
                  </a:cubicBezTo>
                  <a:cubicBezTo>
                    <a:pt x="2812" y="17588"/>
                    <a:pt x="2718" y="17494"/>
                    <a:pt x="2624" y="17494"/>
                  </a:cubicBezTo>
                  <a:close/>
                  <a:moveTo>
                    <a:pt x="13933" y="17494"/>
                  </a:moveTo>
                  <a:cubicBezTo>
                    <a:pt x="13839" y="17494"/>
                    <a:pt x="13745" y="17588"/>
                    <a:pt x="13745" y="17713"/>
                  </a:cubicBezTo>
                  <a:cubicBezTo>
                    <a:pt x="13745" y="17806"/>
                    <a:pt x="13839" y="17900"/>
                    <a:pt x="13933" y="17900"/>
                  </a:cubicBezTo>
                  <a:cubicBezTo>
                    <a:pt x="14058" y="17900"/>
                    <a:pt x="14120" y="17806"/>
                    <a:pt x="14120" y="17713"/>
                  </a:cubicBezTo>
                  <a:cubicBezTo>
                    <a:pt x="14120" y="17588"/>
                    <a:pt x="14058" y="17494"/>
                    <a:pt x="13933" y="17494"/>
                  </a:cubicBezTo>
                  <a:close/>
                  <a:moveTo>
                    <a:pt x="6435" y="18431"/>
                  </a:moveTo>
                  <a:cubicBezTo>
                    <a:pt x="6279" y="18431"/>
                    <a:pt x="6185" y="18556"/>
                    <a:pt x="6185" y="18681"/>
                  </a:cubicBezTo>
                  <a:cubicBezTo>
                    <a:pt x="6185" y="18837"/>
                    <a:pt x="6279" y="18962"/>
                    <a:pt x="6435" y="18962"/>
                  </a:cubicBezTo>
                  <a:cubicBezTo>
                    <a:pt x="6591" y="18962"/>
                    <a:pt x="6685" y="18837"/>
                    <a:pt x="6685" y="18681"/>
                  </a:cubicBezTo>
                  <a:cubicBezTo>
                    <a:pt x="6685" y="18556"/>
                    <a:pt x="6591" y="18431"/>
                    <a:pt x="6435" y="18431"/>
                  </a:cubicBezTo>
                  <a:close/>
                  <a:moveTo>
                    <a:pt x="8747" y="19025"/>
                  </a:moveTo>
                  <a:cubicBezTo>
                    <a:pt x="8622" y="19025"/>
                    <a:pt x="8528" y="19118"/>
                    <a:pt x="8528" y="19212"/>
                  </a:cubicBezTo>
                  <a:cubicBezTo>
                    <a:pt x="8528" y="19337"/>
                    <a:pt x="8622" y="19400"/>
                    <a:pt x="8747" y="19400"/>
                  </a:cubicBezTo>
                  <a:cubicBezTo>
                    <a:pt x="8841" y="19400"/>
                    <a:pt x="8934" y="19337"/>
                    <a:pt x="8934" y="19212"/>
                  </a:cubicBezTo>
                  <a:cubicBezTo>
                    <a:pt x="8934" y="19118"/>
                    <a:pt x="8841" y="19025"/>
                    <a:pt x="8747" y="19025"/>
                  </a:cubicBezTo>
                  <a:close/>
                  <a:moveTo>
                    <a:pt x="14995" y="18744"/>
                  </a:moveTo>
                  <a:cubicBezTo>
                    <a:pt x="14745" y="18744"/>
                    <a:pt x="14526" y="18962"/>
                    <a:pt x="14526" y="19212"/>
                  </a:cubicBezTo>
                  <a:cubicBezTo>
                    <a:pt x="14526" y="19462"/>
                    <a:pt x="14745" y="19681"/>
                    <a:pt x="14995" y="19681"/>
                  </a:cubicBezTo>
                  <a:cubicBezTo>
                    <a:pt x="15245" y="19681"/>
                    <a:pt x="15463" y="19462"/>
                    <a:pt x="15463" y="19212"/>
                  </a:cubicBezTo>
                  <a:cubicBezTo>
                    <a:pt x="15463" y="18962"/>
                    <a:pt x="15245" y="18744"/>
                    <a:pt x="14995" y="18744"/>
                  </a:cubicBezTo>
                  <a:close/>
                  <a:moveTo>
                    <a:pt x="1562" y="19400"/>
                  </a:moveTo>
                  <a:cubicBezTo>
                    <a:pt x="1312" y="19400"/>
                    <a:pt x="1125" y="19618"/>
                    <a:pt x="1125" y="19868"/>
                  </a:cubicBezTo>
                  <a:cubicBezTo>
                    <a:pt x="1125" y="20118"/>
                    <a:pt x="1312" y="20337"/>
                    <a:pt x="1562" y="20337"/>
                  </a:cubicBezTo>
                  <a:cubicBezTo>
                    <a:pt x="1812" y="20337"/>
                    <a:pt x="2031" y="20118"/>
                    <a:pt x="2031" y="19868"/>
                  </a:cubicBezTo>
                  <a:cubicBezTo>
                    <a:pt x="2031" y="19618"/>
                    <a:pt x="1812" y="19400"/>
                    <a:pt x="1562" y="19400"/>
                  </a:cubicBezTo>
                  <a:close/>
                  <a:moveTo>
                    <a:pt x="5373" y="19493"/>
                  </a:moveTo>
                  <a:cubicBezTo>
                    <a:pt x="5123" y="19493"/>
                    <a:pt x="4936" y="19681"/>
                    <a:pt x="4936" y="19931"/>
                  </a:cubicBezTo>
                  <a:cubicBezTo>
                    <a:pt x="4936" y="20181"/>
                    <a:pt x="5123" y="20399"/>
                    <a:pt x="5373" y="20399"/>
                  </a:cubicBezTo>
                  <a:cubicBezTo>
                    <a:pt x="5654" y="20399"/>
                    <a:pt x="5842" y="20181"/>
                    <a:pt x="5842" y="19931"/>
                  </a:cubicBezTo>
                  <a:cubicBezTo>
                    <a:pt x="5842" y="19681"/>
                    <a:pt x="5654" y="19493"/>
                    <a:pt x="5373" y="19493"/>
                  </a:cubicBezTo>
                  <a:close/>
                  <a:moveTo>
                    <a:pt x="10465" y="19743"/>
                  </a:moveTo>
                  <a:cubicBezTo>
                    <a:pt x="10184" y="19743"/>
                    <a:pt x="9997" y="19962"/>
                    <a:pt x="9997" y="20212"/>
                  </a:cubicBezTo>
                  <a:cubicBezTo>
                    <a:pt x="9997" y="20462"/>
                    <a:pt x="10184" y="20649"/>
                    <a:pt x="10465" y="20649"/>
                  </a:cubicBezTo>
                  <a:cubicBezTo>
                    <a:pt x="10715" y="20649"/>
                    <a:pt x="10902" y="20462"/>
                    <a:pt x="10902" y="20212"/>
                  </a:cubicBezTo>
                  <a:cubicBezTo>
                    <a:pt x="10902" y="19962"/>
                    <a:pt x="10715" y="19743"/>
                    <a:pt x="10465" y="19743"/>
                  </a:cubicBezTo>
                  <a:close/>
                  <a:moveTo>
                    <a:pt x="13089" y="20805"/>
                  </a:moveTo>
                  <a:cubicBezTo>
                    <a:pt x="12933" y="20805"/>
                    <a:pt x="12808" y="20899"/>
                    <a:pt x="12808" y="21055"/>
                  </a:cubicBezTo>
                  <a:cubicBezTo>
                    <a:pt x="12808" y="21211"/>
                    <a:pt x="12933" y="21336"/>
                    <a:pt x="13089" y="21336"/>
                  </a:cubicBezTo>
                  <a:cubicBezTo>
                    <a:pt x="13214" y="21336"/>
                    <a:pt x="13339" y="21211"/>
                    <a:pt x="13339" y="21055"/>
                  </a:cubicBezTo>
                  <a:cubicBezTo>
                    <a:pt x="13339" y="20899"/>
                    <a:pt x="13214" y="20805"/>
                    <a:pt x="13089" y="20805"/>
                  </a:cubicBezTo>
                  <a:close/>
                  <a:moveTo>
                    <a:pt x="15370" y="21399"/>
                  </a:moveTo>
                  <a:cubicBezTo>
                    <a:pt x="15276" y="21399"/>
                    <a:pt x="15182" y="21461"/>
                    <a:pt x="15182" y="21586"/>
                  </a:cubicBezTo>
                  <a:cubicBezTo>
                    <a:pt x="15182" y="21680"/>
                    <a:pt x="15276" y="21774"/>
                    <a:pt x="15370" y="21774"/>
                  </a:cubicBezTo>
                  <a:cubicBezTo>
                    <a:pt x="15495" y="21774"/>
                    <a:pt x="15588" y="21680"/>
                    <a:pt x="15588" y="21586"/>
                  </a:cubicBezTo>
                  <a:cubicBezTo>
                    <a:pt x="15588" y="21461"/>
                    <a:pt x="15495" y="21399"/>
                    <a:pt x="15370" y="21399"/>
                  </a:cubicBezTo>
                  <a:close/>
                  <a:moveTo>
                    <a:pt x="3593" y="21586"/>
                  </a:moveTo>
                  <a:cubicBezTo>
                    <a:pt x="3468" y="21586"/>
                    <a:pt x="3343" y="21711"/>
                    <a:pt x="3343" y="21836"/>
                  </a:cubicBezTo>
                  <a:cubicBezTo>
                    <a:pt x="3343" y="21992"/>
                    <a:pt x="3468" y="22117"/>
                    <a:pt x="3593" y="22117"/>
                  </a:cubicBezTo>
                  <a:cubicBezTo>
                    <a:pt x="3749" y="22117"/>
                    <a:pt x="3874" y="21992"/>
                    <a:pt x="3874" y="21836"/>
                  </a:cubicBezTo>
                  <a:cubicBezTo>
                    <a:pt x="3874" y="21711"/>
                    <a:pt x="3749" y="21586"/>
                    <a:pt x="3593" y="21586"/>
                  </a:cubicBezTo>
                  <a:close/>
                  <a:moveTo>
                    <a:pt x="8622" y="21836"/>
                  </a:moveTo>
                  <a:cubicBezTo>
                    <a:pt x="8466" y="21836"/>
                    <a:pt x="8341" y="21961"/>
                    <a:pt x="8341" y="22117"/>
                  </a:cubicBezTo>
                  <a:cubicBezTo>
                    <a:pt x="8341" y="22242"/>
                    <a:pt x="8466" y="22367"/>
                    <a:pt x="8622" y="22367"/>
                  </a:cubicBezTo>
                  <a:cubicBezTo>
                    <a:pt x="8747" y="22367"/>
                    <a:pt x="8872" y="22242"/>
                    <a:pt x="8872" y="22117"/>
                  </a:cubicBezTo>
                  <a:cubicBezTo>
                    <a:pt x="8872" y="21961"/>
                    <a:pt x="8747" y="21836"/>
                    <a:pt x="8622" y="21836"/>
                  </a:cubicBezTo>
                  <a:close/>
                  <a:moveTo>
                    <a:pt x="2031" y="22055"/>
                  </a:moveTo>
                  <a:cubicBezTo>
                    <a:pt x="1906" y="22055"/>
                    <a:pt x="1843" y="22149"/>
                    <a:pt x="1843" y="22242"/>
                  </a:cubicBezTo>
                  <a:cubicBezTo>
                    <a:pt x="1843" y="22336"/>
                    <a:pt x="1906" y="22430"/>
                    <a:pt x="2031" y="22430"/>
                  </a:cubicBezTo>
                  <a:cubicBezTo>
                    <a:pt x="2124" y="22430"/>
                    <a:pt x="2218" y="22336"/>
                    <a:pt x="2218" y="22242"/>
                  </a:cubicBezTo>
                  <a:cubicBezTo>
                    <a:pt x="2218" y="22149"/>
                    <a:pt x="2124" y="22055"/>
                    <a:pt x="2031" y="22055"/>
                  </a:cubicBezTo>
                  <a:close/>
                  <a:moveTo>
                    <a:pt x="5904" y="22180"/>
                  </a:moveTo>
                  <a:cubicBezTo>
                    <a:pt x="5811" y="22180"/>
                    <a:pt x="5717" y="22274"/>
                    <a:pt x="5717" y="22367"/>
                  </a:cubicBezTo>
                  <a:cubicBezTo>
                    <a:pt x="5717" y="22492"/>
                    <a:pt x="5811" y="22555"/>
                    <a:pt x="5904" y="22555"/>
                  </a:cubicBezTo>
                  <a:cubicBezTo>
                    <a:pt x="6029" y="22555"/>
                    <a:pt x="6092" y="22492"/>
                    <a:pt x="6092" y="22367"/>
                  </a:cubicBezTo>
                  <a:cubicBezTo>
                    <a:pt x="6092" y="22274"/>
                    <a:pt x="6029" y="22180"/>
                    <a:pt x="5904" y="22180"/>
                  </a:cubicBezTo>
                  <a:close/>
                  <a:moveTo>
                    <a:pt x="10902" y="22430"/>
                  </a:moveTo>
                  <a:cubicBezTo>
                    <a:pt x="10809" y="22430"/>
                    <a:pt x="10715" y="22523"/>
                    <a:pt x="10715" y="22648"/>
                  </a:cubicBezTo>
                  <a:cubicBezTo>
                    <a:pt x="10715" y="22742"/>
                    <a:pt x="10809" y="22836"/>
                    <a:pt x="10902" y="22836"/>
                  </a:cubicBezTo>
                  <a:cubicBezTo>
                    <a:pt x="11027" y="22836"/>
                    <a:pt x="11121" y="22742"/>
                    <a:pt x="11121" y="22648"/>
                  </a:cubicBezTo>
                  <a:cubicBezTo>
                    <a:pt x="11121" y="22523"/>
                    <a:pt x="11027" y="22430"/>
                    <a:pt x="10902" y="22430"/>
                  </a:cubicBezTo>
                  <a:close/>
                  <a:moveTo>
                    <a:pt x="17088" y="22242"/>
                  </a:moveTo>
                  <a:cubicBezTo>
                    <a:pt x="16838" y="22242"/>
                    <a:pt x="16619" y="22461"/>
                    <a:pt x="16619" y="22711"/>
                  </a:cubicBezTo>
                  <a:cubicBezTo>
                    <a:pt x="16619" y="22961"/>
                    <a:pt x="16838" y="23148"/>
                    <a:pt x="17088" y="23148"/>
                  </a:cubicBezTo>
                  <a:cubicBezTo>
                    <a:pt x="17338" y="23148"/>
                    <a:pt x="17556" y="22961"/>
                    <a:pt x="17556" y="22711"/>
                  </a:cubicBezTo>
                  <a:cubicBezTo>
                    <a:pt x="17556" y="22461"/>
                    <a:pt x="17338" y="22242"/>
                    <a:pt x="17088" y="22242"/>
                  </a:cubicBezTo>
                  <a:close/>
                  <a:moveTo>
                    <a:pt x="12496" y="23086"/>
                  </a:moveTo>
                  <a:cubicBezTo>
                    <a:pt x="12246" y="23086"/>
                    <a:pt x="12027" y="23304"/>
                    <a:pt x="12027" y="23554"/>
                  </a:cubicBezTo>
                  <a:cubicBezTo>
                    <a:pt x="12027" y="23804"/>
                    <a:pt x="12246" y="24023"/>
                    <a:pt x="12496" y="24023"/>
                  </a:cubicBezTo>
                  <a:cubicBezTo>
                    <a:pt x="12746" y="24023"/>
                    <a:pt x="12964" y="23804"/>
                    <a:pt x="12964" y="23554"/>
                  </a:cubicBezTo>
                  <a:cubicBezTo>
                    <a:pt x="12964" y="23304"/>
                    <a:pt x="12746" y="23086"/>
                    <a:pt x="12496" y="23086"/>
                  </a:cubicBezTo>
                  <a:close/>
                  <a:moveTo>
                    <a:pt x="2624" y="23804"/>
                  </a:moveTo>
                  <a:cubicBezTo>
                    <a:pt x="2374" y="23804"/>
                    <a:pt x="2156" y="24023"/>
                    <a:pt x="2156" y="24273"/>
                  </a:cubicBezTo>
                  <a:cubicBezTo>
                    <a:pt x="2156" y="24523"/>
                    <a:pt x="2374" y="24741"/>
                    <a:pt x="2624" y="24741"/>
                  </a:cubicBezTo>
                  <a:cubicBezTo>
                    <a:pt x="2874" y="24741"/>
                    <a:pt x="3093" y="24523"/>
                    <a:pt x="3093" y="24273"/>
                  </a:cubicBezTo>
                  <a:cubicBezTo>
                    <a:pt x="3093" y="24023"/>
                    <a:pt x="2874" y="23804"/>
                    <a:pt x="2624" y="23804"/>
                  </a:cubicBezTo>
                  <a:close/>
                  <a:moveTo>
                    <a:pt x="7622" y="23804"/>
                  </a:moveTo>
                  <a:cubicBezTo>
                    <a:pt x="7372" y="23804"/>
                    <a:pt x="7154" y="24023"/>
                    <a:pt x="7154" y="24273"/>
                  </a:cubicBezTo>
                  <a:cubicBezTo>
                    <a:pt x="7154" y="24523"/>
                    <a:pt x="7372" y="24741"/>
                    <a:pt x="7622" y="24741"/>
                  </a:cubicBezTo>
                  <a:cubicBezTo>
                    <a:pt x="7872" y="24741"/>
                    <a:pt x="8091" y="24523"/>
                    <a:pt x="8091" y="24273"/>
                  </a:cubicBezTo>
                  <a:cubicBezTo>
                    <a:pt x="8091" y="24023"/>
                    <a:pt x="7872" y="23804"/>
                    <a:pt x="7622" y="23804"/>
                  </a:cubicBezTo>
                  <a:close/>
                  <a:moveTo>
                    <a:pt x="15307" y="24335"/>
                  </a:moveTo>
                  <a:cubicBezTo>
                    <a:pt x="15182" y="24335"/>
                    <a:pt x="15057" y="24460"/>
                    <a:pt x="15057" y="24616"/>
                  </a:cubicBezTo>
                  <a:cubicBezTo>
                    <a:pt x="15057" y="24741"/>
                    <a:pt x="15182" y="24866"/>
                    <a:pt x="15307" y="24866"/>
                  </a:cubicBezTo>
                  <a:cubicBezTo>
                    <a:pt x="15463" y="24866"/>
                    <a:pt x="15588" y="24741"/>
                    <a:pt x="15588" y="24616"/>
                  </a:cubicBezTo>
                  <a:cubicBezTo>
                    <a:pt x="15588" y="24460"/>
                    <a:pt x="15463" y="24335"/>
                    <a:pt x="15307" y="24335"/>
                  </a:cubicBezTo>
                  <a:close/>
                  <a:moveTo>
                    <a:pt x="10653" y="25148"/>
                  </a:moveTo>
                  <a:cubicBezTo>
                    <a:pt x="10496" y="25148"/>
                    <a:pt x="10371" y="25241"/>
                    <a:pt x="10371" y="25397"/>
                  </a:cubicBezTo>
                  <a:cubicBezTo>
                    <a:pt x="10371" y="25554"/>
                    <a:pt x="10496" y="25647"/>
                    <a:pt x="10653" y="25647"/>
                  </a:cubicBezTo>
                  <a:cubicBezTo>
                    <a:pt x="10777" y="25647"/>
                    <a:pt x="10902" y="25554"/>
                    <a:pt x="10902" y="25397"/>
                  </a:cubicBezTo>
                  <a:cubicBezTo>
                    <a:pt x="10902" y="25241"/>
                    <a:pt x="10777" y="25148"/>
                    <a:pt x="10653" y="25148"/>
                  </a:cubicBezTo>
                  <a:close/>
                  <a:moveTo>
                    <a:pt x="12964" y="25804"/>
                  </a:moveTo>
                  <a:cubicBezTo>
                    <a:pt x="12839" y="25804"/>
                    <a:pt x="12746" y="25866"/>
                    <a:pt x="12746" y="25991"/>
                  </a:cubicBezTo>
                  <a:cubicBezTo>
                    <a:pt x="12746" y="26085"/>
                    <a:pt x="12839" y="26178"/>
                    <a:pt x="12964" y="26178"/>
                  </a:cubicBezTo>
                  <a:cubicBezTo>
                    <a:pt x="13058" y="26178"/>
                    <a:pt x="13152" y="26085"/>
                    <a:pt x="13152" y="25991"/>
                  </a:cubicBezTo>
                  <a:cubicBezTo>
                    <a:pt x="13152" y="25866"/>
                    <a:pt x="13058" y="25804"/>
                    <a:pt x="12964" y="25804"/>
                  </a:cubicBezTo>
                  <a:close/>
                  <a:moveTo>
                    <a:pt x="781" y="25866"/>
                  </a:moveTo>
                  <a:cubicBezTo>
                    <a:pt x="625" y="25866"/>
                    <a:pt x="531" y="25991"/>
                    <a:pt x="531" y="26116"/>
                  </a:cubicBezTo>
                  <a:cubicBezTo>
                    <a:pt x="531" y="26272"/>
                    <a:pt x="625" y="26397"/>
                    <a:pt x="781" y="26397"/>
                  </a:cubicBezTo>
                  <a:cubicBezTo>
                    <a:pt x="937" y="26397"/>
                    <a:pt x="1031" y="26272"/>
                    <a:pt x="1031" y="26116"/>
                  </a:cubicBezTo>
                  <a:cubicBezTo>
                    <a:pt x="1031" y="25991"/>
                    <a:pt x="937" y="25866"/>
                    <a:pt x="781" y="25866"/>
                  </a:cubicBezTo>
                  <a:close/>
                  <a:moveTo>
                    <a:pt x="5779" y="25866"/>
                  </a:moveTo>
                  <a:cubicBezTo>
                    <a:pt x="5623" y="25866"/>
                    <a:pt x="5529" y="25991"/>
                    <a:pt x="5529" y="26116"/>
                  </a:cubicBezTo>
                  <a:cubicBezTo>
                    <a:pt x="5529" y="26272"/>
                    <a:pt x="5623" y="26397"/>
                    <a:pt x="5779" y="26397"/>
                  </a:cubicBezTo>
                  <a:cubicBezTo>
                    <a:pt x="5935" y="26397"/>
                    <a:pt x="6029" y="26272"/>
                    <a:pt x="6029" y="26116"/>
                  </a:cubicBezTo>
                  <a:cubicBezTo>
                    <a:pt x="6029" y="25991"/>
                    <a:pt x="5935" y="25866"/>
                    <a:pt x="5779" y="25866"/>
                  </a:cubicBezTo>
                  <a:close/>
                  <a:moveTo>
                    <a:pt x="14714" y="25866"/>
                  </a:moveTo>
                  <a:cubicBezTo>
                    <a:pt x="14464" y="25866"/>
                    <a:pt x="14276" y="26053"/>
                    <a:pt x="14276" y="26303"/>
                  </a:cubicBezTo>
                  <a:cubicBezTo>
                    <a:pt x="14276" y="26585"/>
                    <a:pt x="14464" y="26772"/>
                    <a:pt x="14714" y="26772"/>
                  </a:cubicBezTo>
                  <a:cubicBezTo>
                    <a:pt x="14995" y="26772"/>
                    <a:pt x="15182" y="26585"/>
                    <a:pt x="15182" y="26303"/>
                  </a:cubicBezTo>
                  <a:cubicBezTo>
                    <a:pt x="15182" y="26053"/>
                    <a:pt x="14995" y="25866"/>
                    <a:pt x="14714" y="25866"/>
                  </a:cubicBezTo>
                  <a:close/>
                  <a:moveTo>
                    <a:pt x="3030" y="26522"/>
                  </a:moveTo>
                  <a:cubicBezTo>
                    <a:pt x="2905" y="26522"/>
                    <a:pt x="2812" y="26616"/>
                    <a:pt x="2812" y="26710"/>
                  </a:cubicBezTo>
                  <a:cubicBezTo>
                    <a:pt x="2812" y="26834"/>
                    <a:pt x="2905" y="26897"/>
                    <a:pt x="3030" y="26897"/>
                  </a:cubicBezTo>
                  <a:cubicBezTo>
                    <a:pt x="3124" y="26897"/>
                    <a:pt x="3218" y="26834"/>
                    <a:pt x="3218" y="26710"/>
                  </a:cubicBezTo>
                  <a:cubicBezTo>
                    <a:pt x="3218" y="26616"/>
                    <a:pt x="3124" y="26522"/>
                    <a:pt x="3030" y="26522"/>
                  </a:cubicBezTo>
                  <a:close/>
                  <a:moveTo>
                    <a:pt x="8091" y="26522"/>
                  </a:moveTo>
                  <a:cubicBezTo>
                    <a:pt x="7966" y="26522"/>
                    <a:pt x="7872" y="26616"/>
                    <a:pt x="7872" y="26710"/>
                  </a:cubicBezTo>
                  <a:cubicBezTo>
                    <a:pt x="7872" y="26834"/>
                    <a:pt x="7966" y="26897"/>
                    <a:pt x="8091" y="26897"/>
                  </a:cubicBezTo>
                  <a:cubicBezTo>
                    <a:pt x="8185" y="26897"/>
                    <a:pt x="8278" y="26834"/>
                    <a:pt x="8278" y="26710"/>
                  </a:cubicBezTo>
                  <a:cubicBezTo>
                    <a:pt x="8278" y="26616"/>
                    <a:pt x="8185" y="26522"/>
                    <a:pt x="8091" y="26522"/>
                  </a:cubicBezTo>
                  <a:close/>
                  <a:moveTo>
                    <a:pt x="2624" y="27428"/>
                  </a:moveTo>
                  <a:cubicBezTo>
                    <a:pt x="2374" y="27428"/>
                    <a:pt x="2156" y="27647"/>
                    <a:pt x="2156" y="27897"/>
                  </a:cubicBezTo>
                  <a:cubicBezTo>
                    <a:pt x="2156" y="28146"/>
                    <a:pt x="2374" y="28365"/>
                    <a:pt x="2624" y="28365"/>
                  </a:cubicBezTo>
                  <a:cubicBezTo>
                    <a:pt x="2874" y="28365"/>
                    <a:pt x="3093" y="28146"/>
                    <a:pt x="3093" y="27897"/>
                  </a:cubicBezTo>
                  <a:cubicBezTo>
                    <a:pt x="3093" y="27647"/>
                    <a:pt x="2874" y="27428"/>
                    <a:pt x="2624" y="27428"/>
                  </a:cubicBezTo>
                  <a:close/>
                  <a:moveTo>
                    <a:pt x="6092" y="27428"/>
                  </a:moveTo>
                  <a:cubicBezTo>
                    <a:pt x="5842" y="27428"/>
                    <a:pt x="5654" y="27647"/>
                    <a:pt x="5654" y="27897"/>
                  </a:cubicBezTo>
                  <a:cubicBezTo>
                    <a:pt x="5654" y="28146"/>
                    <a:pt x="5842" y="28365"/>
                    <a:pt x="6092" y="28365"/>
                  </a:cubicBezTo>
                  <a:cubicBezTo>
                    <a:pt x="6373" y="28365"/>
                    <a:pt x="6560" y="28146"/>
                    <a:pt x="6560" y="27897"/>
                  </a:cubicBezTo>
                  <a:cubicBezTo>
                    <a:pt x="6560" y="27647"/>
                    <a:pt x="6373" y="27428"/>
                    <a:pt x="6092" y="27428"/>
                  </a:cubicBezTo>
                  <a:close/>
                  <a:moveTo>
                    <a:pt x="12964" y="27897"/>
                  </a:moveTo>
                  <a:cubicBezTo>
                    <a:pt x="12808" y="27897"/>
                    <a:pt x="12683" y="28022"/>
                    <a:pt x="12683" y="28146"/>
                  </a:cubicBezTo>
                  <a:cubicBezTo>
                    <a:pt x="12683" y="28303"/>
                    <a:pt x="12808" y="28428"/>
                    <a:pt x="12964" y="28428"/>
                  </a:cubicBezTo>
                  <a:cubicBezTo>
                    <a:pt x="13089" y="28428"/>
                    <a:pt x="13214" y="28303"/>
                    <a:pt x="13214" y="28146"/>
                  </a:cubicBezTo>
                  <a:cubicBezTo>
                    <a:pt x="13214" y="28022"/>
                    <a:pt x="13089" y="27897"/>
                    <a:pt x="12964" y="27897"/>
                  </a:cubicBezTo>
                  <a:close/>
                  <a:moveTo>
                    <a:pt x="15245" y="28553"/>
                  </a:moveTo>
                  <a:cubicBezTo>
                    <a:pt x="15151" y="28553"/>
                    <a:pt x="15057" y="28646"/>
                    <a:pt x="15057" y="28740"/>
                  </a:cubicBezTo>
                  <a:cubicBezTo>
                    <a:pt x="15057" y="28865"/>
                    <a:pt x="15151" y="28959"/>
                    <a:pt x="15245" y="28959"/>
                  </a:cubicBezTo>
                  <a:cubicBezTo>
                    <a:pt x="15370" y="28959"/>
                    <a:pt x="15463" y="28865"/>
                    <a:pt x="15463" y="28740"/>
                  </a:cubicBezTo>
                  <a:cubicBezTo>
                    <a:pt x="15463" y="28646"/>
                    <a:pt x="15370" y="28553"/>
                    <a:pt x="15245" y="28553"/>
                  </a:cubicBezTo>
                  <a:close/>
                  <a:moveTo>
                    <a:pt x="8997" y="28490"/>
                  </a:moveTo>
                  <a:cubicBezTo>
                    <a:pt x="8872" y="28490"/>
                    <a:pt x="8747" y="28615"/>
                    <a:pt x="8747" y="28740"/>
                  </a:cubicBezTo>
                  <a:cubicBezTo>
                    <a:pt x="8747" y="28896"/>
                    <a:pt x="8872" y="29021"/>
                    <a:pt x="8997" y="29021"/>
                  </a:cubicBezTo>
                  <a:cubicBezTo>
                    <a:pt x="9153" y="29021"/>
                    <a:pt x="9278" y="28896"/>
                    <a:pt x="9278" y="28740"/>
                  </a:cubicBezTo>
                  <a:cubicBezTo>
                    <a:pt x="9278" y="28615"/>
                    <a:pt x="9153" y="28490"/>
                    <a:pt x="8997" y="28490"/>
                  </a:cubicBezTo>
                  <a:close/>
                  <a:moveTo>
                    <a:pt x="11246" y="29146"/>
                  </a:moveTo>
                  <a:cubicBezTo>
                    <a:pt x="11121" y="29146"/>
                    <a:pt x="11027" y="29240"/>
                    <a:pt x="11027" y="29334"/>
                  </a:cubicBezTo>
                  <a:cubicBezTo>
                    <a:pt x="11027" y="29459"/>
                    <a:pt x="11121" y="29552"/>
                    <a:pt x="11246" y="29552"/>
                  </a:cubicBezTo>
                  <a:cubicBezTo>
                    <a:pt x="11340" y="29552"/>
                    <a:pt x="11434" y="29459"/>
                    <a:pt x="11434" y="29334"/>
                  </a:cubicBezTo>
                  <a:cubicBezTo>
                    <a:pt x="11434" y="29240"/>
                    <a:pt x="11340" y="29146"/>
                    <a:pt x="11246" y="29146"/>
                  </a:cubicBezTo>
                  <a:close/>
                  <a:moveTo>
                    <a:pt x="4342" y="29490"/>
                  </a:moveTo>
                  <a:cubicBezTo>
                    <a:pt x="4186" y="29490"/>
                    <a:pt x="4061" y="29583"/>
                    <a:pt x="4061" y="29740"/>
                  </a:cubicBezTo>
                  <a:cubicBezTo>
                    <a:pt x="4061" y="29896"/>
                    <a:pt x="4186" y="29990"/>
                    <a:pt x="4342" y="29990"/>
                  </a:cubicBezTo>
                  <a:cubicBezTo>
                    <a:pt x="4467" y="29990"/>
                    <a:pt x="4592" y="29896"/>
                    <a:pt x="4592" y="29740"/>
                  </a:cubicBezTo>
                  <a:cubicBezTo>
                    <a:pt x="4592" y="29583"/>
                    <a:pt x="4467" y="29490"/>
                    <a:pt x="4342" y="29490"/>
                  </a:cubicBezTo>
                  <a:close/>
                  <a:moveTo>
                    <a:pt x="6623" y="30052"/>
                  </a:moveTo>
                  <a:cubicBezTo>
                    <a:pt x="6529" y="30052"/>
                    <a:pt x="6435" y="30146"/>
                    <a:pt x="6435" y="30271"/>
                  </a:cubicBezTo>
                  <a:cubicBezTo>
                    <a:pt x="6435" y="30364"/>
                    <a:pt x="6529" y="30458"/>
                    <a:pt x="6623" y="30458"/>
                  </a:cubicBezTo>
                  <a:cubicBezTo>
                    <a:pt x="6748" y="30458"/>
                    <a:pt x="6841" y="30364"/>
                    <a:pt x="6841" y="30271"/>
                  </a:cubicBezTo>
                  <a:cubicBezTo>
                    <a:pt x="6841" y="30146"/>
                    <a:pt x="6748" y="30052"/>
                    <a:pt x="6623" y="30052"/>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641475" y="1961013"/>
              <a:ext cx="486575" cy="174200"/>
            </a:xfrm>
            <a:custGeom>
              <a:avLst/>
              <a:gdLst/>
              <a:ahLst/>
              <a:cxnLst/>
              <a:rect l="l" t="t" r="r" b="b"/>
              <a:pathLst>
                <a:path w="19463" h="6968" extrusionOk="0">
                  <a:moveTo>
                    <a:pt x="9747" y="1"/>
                  </a:moveTo>
                  <a:cubicBezTo>
                    <a:pt x="4374" y="1"/>
                    <a:pt x="0" y="1563"/>
                    <a:pt x="0" y="3468"/>
                  </a:cubicBezTo>
                  <a:cubicBezTo>
                    <a:pt x="0" y="5405"/>
                    <a:pt x="4374" y="6967"/>
                    <a:pt x="9747" y="6967"/>
                  </a:cubicBezTo>
                  <a:cubicBezTo>
                    <a:pt x="15120" y="6967"/>
                    <a:pt x="19462" y="5405"/>
                    <a:pt x="19462" y="3468"/>
                  </a:cubicBezTo>
                  <a:cubicBezTo>
                    <a:pt x="19462" y="1563"/>
                    <a:pt x="15120" y="1"/>
                    <a:pt x="9747" y="1"/>
                  </a:cubicBezTo>
                  <a:close/>
                </a:path>
              </a:pathLst>
            </a:custGeom>
            <a:solidFill>
              <a:srgbClr val="666666"/>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833600" y="2023488"/>
              <a:ext cx="125750" cy="42975"/>
            </a:xfrm>
            <a:custGeom>
              <a:avLst/>
              <a:gdLst/>
              <a:ahLst/>
              <a:cxnLst/>
              <a:rect l="l" t="t" r="r" b="b"/>
              <a:pathLst>
                <a:path w="5030" h="1719" extrusionOk="0">
                  <a:moveTo>
                    <a:pt x="2499" y="1"/>
                  </a:moveTo>
                  <a:cubicBezTo>
                    <a:pt x="1125" y="1"/>
                    <a:pt x="0" y="376"/>
                    <a:pt x="0" y="844"/>
                  </a:cubicBezTo>
                  <a:cubicBezTo>
                    <a:pt x="0" y="1313"/>
                    <a:pt x="1125" y="1719"/>
                    <a:pt x="2499" y="1719"/>
                  </a:cubicBezTo>
                  <a:cubicBezTo>
                    <a:pt x="3905" y="1719"/>
                    <a:pt x="5030" y="1313"/>
                    <a:pt x="5030" y="844"/>
                  </a:cubicBezTo>
                  <a:cubicBezTo>
                    <a:pt x="5030" y="376"/>
                    <a:pt x="3905" y="1"/>
                    <a:pt x="2499" y="1"/>
                  </a:cubicBezTo>
                  <a:close/>
                </a:path>
              </a:pathLst>
            </a:custGeom>
            <a:solidFill>
              <a:srgbClr val="3A3838"/>
            </a:solid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812500" y="1033238"/>
              <a:ext cx="890325" cy="1033325"/>
            </a:xfrm>
            <a:custGeom>
              <a:avLst/>
              <a:gdLst/>
              <a:ahLst/>
              <a:cxnLst/>
              <a:rect l="l" t="t" r="r" b="b"/>
              <a:pathLst>
                <a:path w="35613" h="41333" extrusionOk="0">
                  <a:moveTo>
                    <a:pt x="35582" y="0"/>
                  </a:moveTo>
                  <a:cubicBezTo>
                    <a:pt x="1" y="2968"/>
                    <a:pt x="1688" y="40923"/>
                    <a:pt x="1688" y="40923"/>
                  </a:cubicBezTo>
                  <a:cubicBezTo>
                    <a:pt x="1688" y="40923"/>
                    <a:pt x="1852" y="41333"/>
                    <a:pt x="3143" y="41333"/>
                  </a:cubicBezTo>
                  <a:cubicBezTo>
                    <a:pt x="3633" y="41333"/>
                    <a:pt x="4286" y="41274"/>
                    <a:pt x="5155" y="41110"/>
                  </a:cubicBezTo>
                  <a:cubicBezTo>
                    <a:pt x="5155" y="41110"/>
                    <a:pt x="4374" y="5467"/>
                    <a:pt x="35613" y="3374"/>
                  </a:cubicBezTo>
                  <a:lnTo>
                    <a:pt x="35582" y="0"/>
                  </a:lnTo>
                  <a:close/>
                </a:path>
              </a:pathLst>
            </a:custGeom>
            <a:solidFill>
              <a:srgbClr val="C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812500" y="1033238"/>
              <a:ext cx="890325" cy="1042600"/>
            </a:xfrm>
            <a:custGeom>
              <a:avLst/>
              <a:gdLst/>
              <a:ahLst/>
              <a:cxnLst/>
              <a:rect l="l" t="t" r="r" b="b"/>
              <a:pathLst>
                <a:path w="35613" h="41704" fill="none" extrusionOk="0">
                  <a:moveTo>
                    <a:pt x="35613" y="3374"/>
                  </a:moveTo>
                  <a:cubicBezTo>
                    <a:pt x="4374" y="5467"/>
                    <a:pt x="5155" y="41110"/>
                    <a:pt x="5155" y="41110"/>
                  </a:cubicBezTo>
                  <a:cubicBezTo>
                    <a:pt x="2000" y="41704"/>
                    <a:pt x="1688" y="40923"/>
                    <a:pt x="1688" y="40923"/>
                  </a:cubicBezTo>
                  <a:cubicBezTo>
                    <a:pt x="1688" y="40923"/>
                    <a:pt x="1" y="2968"/>
                    <a:pt x="35582" y="0"/>
                  </a:cubicBezTo>
                </a:path>
              </a:pathLst>
            </a:custGeom>
            <a:noFill/>
            <a:ln w="7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843750" y="2606888"/>
              <a:ext cx="82025" cy="524825"/>
            </a:xfrm>
            <a:custGeom>
              <a:avLst/>
              <a:gdLst/>
              <a:ahLst/>
              <a:cxnLst/>
              <a:rect l="l" t="t" r="r" b="b"/>
              <a:pathLst>
                <a:path w="3281" h="20993" extrusionOk="0">
                  <a:moveTo>
                    <a:pt x="0" y="0"/>
                  </a:moveTo>
                  <a:lnTo>
                    <a:pt x="0" y="20993"/>
                  </a:lnTo>
                  <a:cubicBezTo>
                    <a:pt x="0" y="20587"/>
                    <a:pt x="719" y="20337"/>
                    <a:pt x="1656" y="20337"/>
                  </a:cubicBezTo>
                  <a:cubicBezTo>
                    <a:pt x="2562" y="20337"/>
                    <a:pt x="3280" y="20680"/>
                    <a:pt x="3280" y="20993"/>
                  </a:cubicBezTo>
                  <a:lnTo>
                    <a:pt x="3280" y="0"/>
                  </a:lnTo>
                  <a:close/>
                </a:path>
              </a:pathLst>
            </a:custGeom>
            <a:solidFill>
              <a:srgbClr val="CECACA"/>
            </a:solidFill>
            <a:ln w="10150" cap="flat" cmpd="sng">
              <a:solidFill>
                <a:srgbClr val="000000"/>
              </a:solidFill>
              <a:prstDash val="solid"/>
              <a:miter lim="312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843750" y="3131688"/>
              <a:ext cx="82025" cy="16425"/>
            </a:xfrm>
            <a:custGeom>
              <a:avLst/>
              <a:gdLst/>
              <a:ahLst/>
              <a:cxnLst/>
              <a:rect l="l" t="t" r="r" b="b"/>
              <a:pathLst>
                <a:path w="3281" h="657" fill="none" extrusionOk="0">
                  <a:moveTo>
                    <a:pt x="3280" y="1"/>
                  </a:moveTo>
                  <a:cubicBezTo>
                    <a:pt x="3280" y="344"/>
                    <a:pt x="2562" y="657"/>
                    <a:pt x="1656" y="657"/>
                  </a:cubicBezTo>
                  <a:cubicBezTo>
                    <a:pt x="719" y="657"/>
                    <a:pt x="0" y="407"/>
                    <a:pt x="0" y="1"/>
                  </a:cubicBezTo>
                </a:path>
              </a:pathLst>
            </a:custGeom>
            <a:noFill/>
            <a:ln w="10150" cap="flat" cmpd="sng">
              <a:solidFill>
                <a:srgbClr val="000000"/>
              </a:solidFill>
              <a:prstDash val="solid"/>
              <a:miter lim="3123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66475" y="2746688"/>
              <a:ext cx="431900" cy="60925"/>
            </a:xfrm>
            <a:custGeom>
              <a:avLst/>
              <a:gdLst/>
              <a:ahLst/>
              <a:cxnLst/>
              <a:rect l="l" t="t" r="r" b="b"/>
              <a:pathLst>
                <a:path w="17276" h="2437" fill="none" extrusionOk="0">
                  <a:moveTo>
                    <a:pt x="17275" y="0"/>
                  </a:moveTo>
                  <a:cubicBezTo>
                    <a:pt x="17275" y="0"/>
                    <a:pt x="17088" y="1906"/>
                    <a:pt x="8684" y="2249"/>
                  </a:cubicBezTo>
                  <a:cubicBezTo>
                    <a:pt x="781" y="2437"/>
                    <a:pt x="0" y="406"/>
                    <a:pt x="0" y="406"/>
                  </a:cubicBezTo>
                </a:path>
              </a:pathLst>
            </a:custGeom>
            <a:noFill/>
            <a:ln w="101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1691100" y="1033238"/>
              <a:ext cx="22675" cy="82025"/>
            </a:xfrm>
            <a:custGeom>
              <a:avLst/>
              <a:gdLst/>
              <a:ahLst/>
              <a:cxnLst/>
              <a:rect l="l" t="t" r="r" b="b"/>
              <a:pathLst>
                <a:path w="907" h="3281" extrusionOk="0">
                  <a:moveTo>
                    <a:pt x="438" y="0"/>
                  </a:moveTo>
                  <a:cubicBezTo>
                    <a:pt x="188" y="0"/>
                    <a:pt x="0" y="750"/>
                    <a:pt x="0" y="1656"/>
                  </a:cubicBezTo>
                  <a:cubicBezTo>
                    <a:pt x="0" y="2562"/>
                    <a:pt x="188" y="3280"/>
                    <a:pt x="438" y="3280"/>
                  </a:cubicBezTo>
                  <a:cubicBezTo>
                    <a:pt x="688" y="3280"/>
                    <a:pt x="906" y="2562"/>
                    <a:pt x="906" y="1656"/>
                  </a:cubicBezTo>
                  <a:cubicBezTo>
                    <a:pt x="906" y="750"/>
                    <a:pt x="688" y="0"/>
                    <a:pt x="438" y="0"/>
                  </a:cubicBezTo>
                  <a:close/>
                </a:path>
              </a:pathLst>
            </a:custGeom>
            <a:solidFill>
              <a:srgbClr val="FFFFFF"/>
            </a:solidFill>
            <a:ln w="7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812500" y="3770363"/>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846175" y="3419088"/>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714550" y="3538163"/>
              <a:ext cx="63900" cy="639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21"/>
            <p:cNvGrpSpPr/>
            <p:nvPr/>
          </p:nvGrpSpPr>
          <p:grpSpPr>
            <a:xfrm>
              <a:off x="521421" y="3949684"/>
              <a:ext cx="690752" cy="299906"/>
              <a:chOff x="667000" y="2054475"/>
              <a:chExt cx="2842600" cy="980725"/>
            </a:xfrm>
          </p:grpSpPr>
          <p:sp>
            <p:nvSpPr>
              <p:cNvPr id="495" name="Google Shape;495;p21"/>
              <p:cNvSpPr/>
              <p:nvPr/>
            </p:nvSpPr>
            <p:spPr>
              <a:xfrm>
                <a:off x="958100" y="2138150"/>
                <a:ext cx="2414025" cy="757100"/>
              </a:xfrm>
              <a:custGeom>
                <a:avLst/>
                <a:gdLst/>
                <a:ahLst/>
                <a:cxnLst/>
                <a:rect l="l" t="t" r="r" b="b"/>
                <a:pathLst>
                  <a:path w="96561" h="30284" extrusionOk="0">
                    <a:moveTo>
                      <a:pt x="45956" y="1"/>
                    </a:moveTo>
                    <a:cubicBezTo>
                      <a:pt x="45956" y="1"/>
                      <a:pt x="31276" y="7416"/>
                      <a:pt x="25174" y="12732"/>
                    </a:cubicBezTo>
                    <a:cubicBezTo>
                      <a:pt x="19072" y="18049"/>
                      <a:pt x="4995" y="23075"/>
                      <a:pt x="3585" y="24302"/>
                    </a:cubicBezTo>
                    <a:cubicBezTo>
                      <a:pt x="2186" y="25539"/>
                      <a:pt x="1" y="26971"/>
                      <a:pt x="636" y="27929"/>
                    </a:cubicBezTo>
                    <a:cubicBezTo>
                      <a:pt x="1113" y="28635"/>
                      <a:pt x="2047" y="28871"/>
                      <a:pt x="3239" y="28871"/>
                    </a:cubicBezTo>
                    <a:cubicBezTo>
                      <a:pt x="5624" y="28871"/>
                      <a:pt x="9041" y="27929"/>
                      <a:pt x="11904" y="27929"/>
                    </a:cubicBezTo>
                    <a:cubicBezTo>
                      <a:pt x="16187" y="27929"/>
                      <a:pt x="15122" y="28273"/>
                      <a:pt x="16995" y="29909"/>
                    </a:cubicBezTo>
                    <a:cubicBezTo>
                      <a:pt x="17300" y="30176"/>
                      <a:pt x="18036" y="30284"/>
                      <a:pt x="19072" y="30284"/>
                    </a:cubicBezTo>
                    <a:cubicBezTo>
                      <a:pt x="23547" y="30284"/>
                      <a:pt x="33613" y="28265"/>
                      <a:pt x="38708" y="28265"/>
                    </a:cubicBezTo>
                    <a:cubicBezTo>
                      <a:pt x="39672" y="28265"/>
                      <a:pt x="40458" y="28338"/>
                      <a:pt x="40995" y="28510"/>
                    </a:cubicBezTo>
                    <a:cubicBezTo>
                      <a:pt x="43089" y="29184"/>
                      <a:pt x="45843" y="29345"/>
                      <a:pt x="48627" y="29345"/>
                    </a:cubicBezTo>
                    <a:cubicBezTo>
                      <a:pt x="51180" y="29345"/>
                      <a:pt x="53758" y="29209"/>
                      <a:pt x="55879" y="29209"/>
                    </a:cubicBezTo>
                    <a:cubicBezTo>
                      <a:pt x="58176" y="29209"/>
                      <a:pt x="67650" y="29540"/>
                      <a:pt x="76592" y="29540"/>
                    </a:cubicBezTo>
                    <a:cubicBezTo>
                      <a:pt x="84867" y="29540"/>
                      <a:pt x="92688" y="29257"/>
                      <a:pt x="93945" y="28165"/>
                    </a:cubicBezTo>
                    <a:cubicBezTo>
                      <a:pt x="96560" y="25884"/>
                      <a:pt x="45956" y="1"/>
                      <a:pt x="45956" y="1"/>
                    </a:cubicBezTo>
                    <a:close/>
                  </a:path>
                </a:pathLst>
              </a:custGeom>
              <a:solidFill>
                <a:srgbClr val="516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1830400" y="2138150"/>
                <a:ext cx="1541725" cy="738475"/>
              </a:xfrm>
              <a:custGeom>
                <a:avLst/>
                <a:gdLst/>
                <a:ahLst/>
                <a:cxnLst/>
                <a:rect l="l" t="t" r="r" b="b"/>
                <a:pathLst>
                  <a:path w="61669" h="29539" extrusionOk="0">
                    <a:moveTo>
                      <a:pt x="11064" y="1"/>
                    </a:moveTo>
                    <a:cubicBezTo>
                      <a:pt x="11064" y="1"/>
                      <a:pt x="10763" y="151"/>
                      <a:pt x="10225" y="431"/>
                    </a:cubicBezTo>
                    <a:cubicBezTo>
                      <a:pt x="9396" y="1949"/>
                      <a:pt x="8750" y="3584"/>
                      <a:pt x="9181" y="4435"/>
                    </a:cubicBezTo>
                    <a:cubicBezTo>
                      <a:pt x="10128" y="6307"/>
                      <a:pt x="15218" y="8524"/>
                      <a:pt x="15218" y="10515"/>
                    </a:cubicBezTo>
                    <a:cubicBezTo>
                      <a:pt x="15218" y="12506"/>
                      <a:pt x="4090" y="16348"/>
                      <a:pt x="4768" y="18339"/>
                    </a:cubicBezTo>
                    <a:cubicBezTo>
                      <a:pt x="5435" y="20330"/>
                      <a:pt x="6781" y="20912"/>
                      <a:pt x="3821" y="23484"/>
                    </a:cubicBezTo>
                    <a:cubicBezTo>
                      <a:pt x="2110" y="24980"/>
                      <a:pt x="797" y="27035"/>
                      <a:pt x="0" y="28499"/>
                    </a:cubicBezTo>
                    <a:cubicBezTo>
                      <a:pt x="1443" y="28355"/>
                      <a:pt x="2760" y="28264"/>
                      <a:pt x="3847" y="28264"/>
                    </a:cubicBezTo>
                    <a:cubicBezTo>
                      <a:pt x="4796" y="28264"/>
                      <a:pt x="5571" y="28334"/>
                      <a:pt x="6103" y="28499"/>
                    </a:cubicBezTo>
                    <a:cubicBezTo>
                      <a:pt x="8221" y="29179"/>
                      <a:pt x="11007" y="29340"/>
                      <a:pt x="13816" y="29340"/>
                    </a:cubicBezTo>
                    <a:cubicBezTo>
                      <a:pt x="16345" y="29340"/>
                      <a:pt x="18892" y="29209"/>
                      <a:pt x="20987" y="29209"/>
                    </a:cubicBezTo>
                    <a:cubicBezTo>
                      <a:pt x="23279" y="29209"/>
                      <a:pt x="32715" y="29539"/>
                      <a:pt x="41639" y="29539"/>
                    </a:cubicBezTo>
                    <a:cubicBezTo>
                      <a:pt x="49937" y="29539"/>
                      <a:pt x="57793" y="29254"/>
                      <a:pt x="59053" y="28155"/>
                    </a:cubicBezTo>
                    <a:cubicBezTo>
                      <a:pt x="61668" y="25873"/>
                      <a:pt x="11064" y="1"/>
                      <a:pt x="11064" y="1"/>
                    </a:cubicBezTo>
                    <a:close/>
                  </a:path>
                </a:pathLst>
              </a:custGeom>
              <a:solidFill>
                <a:srgbClr val="4F4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3018275" y="2601475"/>
                <a:ext cx="253225" cy="244600"/>
              </a:xfrm>
              <a:custGeom>
                <a:avLst/>
                <a:gdLst/>
                <a:ahLst/>
                <a:cxnLst/>
                <a:rect l="l" t="t" r="r" b="b"/>
                <a:pathLst>
                  <a:path w="10129" h="9784" extrusionOk="0">
                    <a:moveTo>
                      <a:pt x="3262" y="0"/>
                    </a:moveTo>
                    <a:lnTo>
                      <a:pt x="1809" y="915"/>
                    </a:lnTo>
                    <a:lnTo>
                      <a:pt x="302" y="3573"/>
                    </a:lnTo>
                    <a:lnTo>
                      <a:pt x="1" y="4929"/>
                    </a:lnTo>
                    <a:lnTo>
                      <a:pt x="1970" y="7803"/>
                    </a:lnTo>
                    <a:lnTo>
                      <a:pt x="3305" y="8341"/>
                    </a:lnTo>
                    <a:lnTo>
                      <a:pt x="6222" y="9783"/>
                    </a:lnTo>
                    <a:lnTo>
                      <a:pt x="9353" y="9310"/>
                    </a:lnTo>
                    <a:lnTo>
                      <a:pt x="10128" y="7749"/>
                    </a:lnTo>
                    <a:lnTo>
                      <a:pt x="8708" y="5650"/>
                    </a:lnTo>
                    <a:lnTo>
                      <a:pt x="6652" y="3412"/>
                    </a:lnTo>
                    <a:lnTo>
                      <a:pt x="4607" y="1389"/>
                    </a:lnTo>
                    <a:lnTo>
                      <a:pt x="3262"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3173800" y="2731150"/>
                <a:ext cx="97975" cy="114925"/>
              </a:xfrm>
              <a:custGeom>
                <a:avLst/>
                <a:gdLst/>
                <a:ahLst/>
                <a:cxnLst/>
                <a:rect l="l" t="t" r="r" b="b"/>
                <a:pathLst>
                  <a:path w="3919" h="4597" extrusionOk="0">
                    <a:moveTo>
                      <a:pt x="2078" y="1"/>
                    </a:moveTo>
                    <a:lnTo>
                      <a:pt x="1" y="4596"/>
                    </a:lnTo>
                    <a:lnTo>
                      <a:pt x="3143" y="4123"/>
                    </a:lnTo>
                    <a:lnTo>
                      <a:pt x="3918" y="2562"/>
                    </a:lnTo>
                    <a:lnTo>
                      <a:pt x="2497" y="463"/>
                    </a:lnTo>
                    <a:lnTo>
                      <a:pt x="2078"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018275" y="2601475"/>
                <a:ext cx="115200" cy="195625"/>
              </a:xfrm>
              <a:custGeom>
                <a:avLst/>
                <a:gdLst/>
                <a:ahLst/>
                <a:cxnLst/>
                <a:rect l="l" t="t" r="r" b="b"/>
                <a:pathLst>
                  <a:path w="4608" h="7825" extrusionOk="0">
                    <a:moveTo>
                      <a:pt x="3262" y="0"/>
                    </a:moveTo>
                    <a:lnTo>
                      <a:pt x="1809" y="915"/>
                    </a:lnTo>
                    <a:lnTo>
                      <a:pt x="302" y="3573"/>
                    </a:lnTo>
                    <a:lnTo>
                      <a:pt x="1" y="4929"/>
                    </a:lnTo>
                    <a:lnTo>
                      <a:pt x="1981" y="7803"/>
                    </a:lnTo>
                    <a:lnTo>
                      <a:pt x="2013" y="7824"/>
                    </a:lnTo>
                    <a:lnTo>
                      <a:pt x="2239" y="4768"/>
                    </a:lnTo>
                    <a:lnTo>
                      <a:pt x="4607" y="1389"/>
                    </a:lnTo>
                    <a:lnTo>
                      <a:pt x="3262" y="0"/>
                    </a:lnTo>
                    <a:close/>
                  </a:path>
                </a:pathLst>
              </a:custGeom>
              <a:solidFill>
                <a:srgbClr val="58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1"/>
              <p:cNvSpPr/>
              <p:nvPr/>
            </p:nvSpPr>
            <p:spPr>
              <a:xfrm>
                <a:off x="3074250" y="2601100"/>
                <a:ext cx="205325" cy="208600"/>
              </a:xfrm>
              <a:custGeom>
                <a:avLst/>
                <a:gdLst/>
                <a:ahLst/>
                <a:cxnLst/>
                <a:rect l="l" t="t" r="r" b="b"/>
                <a:pathLst>
                  <a:path w="8213" h="8344" extrusionOk="0">
                    <a:moveTo>
                      <a:pt x="1095" y="0"/>
                    </a:moveTo>
                    <a:cubicBezTo>
                      <a:pt x="878" y="0"/>
                      <a:pt x="860" y="291"/>
                      <a:pt x="797" y="596"/>
                    </a:cubicBezTo>
                    <a:cubicBezTo>
                      <a:pt x="754" y="844"/>
                      <a:pt x="0" y="4772"/>
                      <a:pt x="0" y="4772"/>
                    </a:cubicBezTo>
                    <a:cubicBezTo>
                      <a:pt x="108" y="5224"/>
                      <a:pt x="2583" y="5945"/>
                      <a:pt x="2583" y="5945"/>
                    </a:cubicBezTo>
                    <a:cubicBezTo>
                      <a:pt x="2939" y="6236"/>
                      <a:pt x="4779" y="7441"/>
                      <a:pt x="5242" y="7463"/>
                    </a:cubicBezTo>
                    <a:lnTo>
                      <a:pt x="6221" y="8334"/>
                    </a:lnTo>
                    <a:cubicBezTo>
                      <a:pt x="6373" y="8340"/>
                      <a:pt x="6514" y="8344"/>
                      <a:pt x="6645" y="8344"/>
                    </a:cubicBezTo>
                    <a:cubicBezTo>
                      <a:pt x="7343" y="8344"/>
                      <a:pt x="7766" y="8222"/>
                      <a:pt x="8029" y="7452"/>
                    </a:cubicBezTo>
                    <a:lnTo>
                      <a:pt x="7997" y="6376"/>
                    </a:lnTo>
                    <a:cubicBezTo>
                      <a:pt x="8212" y="5741"/>
                      <a:pt x="1249" y="37"/>
                      <a:pt x="1249" y="37"/>
                    </a:cubicBezTo>
                    <a:cubicBezTo>
                      <a:pt x="1188" y="12"/>
                      <a:pt x="1138" y="0"/>
                      <a:pt x="1095"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3094150" y="2601250"/>
                <a:ext cx="185425" cy="208550"/>
              </a:xfrm>
              <a:custGeom>
                <a:avLst/>
                <a:gdLst/>
                <a:ahLst/>
                <a:cxnLst/>
                <a:rect l="l" t="t" r="r" b="b"/>
                <a:pathLst>
                  <a:path w="7417" h="8342" extrusionOk="0">
                    <a:moveTo>
                      <a:pt x="5715" y="8265"/>
                    </a:moveTo>
                    <a:cubicBezTo>
                      <a:pt x="5715" y="8265"/>
                      <a:pt x="5732" y="8321"/>
                      <a:pt x="5736" y="8335"/>
                    </a:cubicBezTo>
                    <a:lnTo>
                      <a:pt x="5736" y="8335"/>
                    </a:lnTo>
                    <a:cubicBezTo>
                      <a:pt x="5720" y="8283"/>
                      <a:pt x="5715" y="8265"/>
                      <a:pt x="5715" y="8265"/>
                    </a:cubicBezTo>
                    <a:close/>
                    <a:moveTo>
                      <a:pt x="298" y="1"/>
                    </a:moveTo>
                    <a:cubicBezTo>
                      <a:pt x="81" y="1"/>
                      <a:pt x="63" y="288"/>
                      <a:pt x="1" y="590"/>
                    </a:cubicBezTo>
                    <a:lnTo>
                      <a:pt x="2153" y="2119"/>
                    </a:lnTo>
                    <a:lnTo>
                      <a:pt x="4413" y="3905"/>
                    </a:lnTo>
                    <a:cubicBezTo>
                      <a:pt x="5581" y="7810"/>
                      <a:pt x="5738" y="8337"/>
                      <a:pt x="5737" y="8337"/>
                    </a:cubicBezTo>
                    <a:cubicBezTo>
                      <a:pt x="5737" y="8337"/>
                      <a:pt x="5736" y="8336"/>
                      <a:pt x="5736" y="8335"/>
                    </a:cubicBezTo>
                    <a:lnTo>
                      <a:pt x="5736" y="8335"/>
                    </a:lnTo>
                    <a:cubicBezTo>
                      <a:pt x="5736" y="8336"/>
                      <a:pt x="5737" y="8338"/>
                      <a:pt x="5737" y="8339"/>
                    </a:cubicBezTo>
                    <a:cubicBezTo>
                      <a:pt x="5796" y="8341"/>
                      <a:pt x="5852" y="8342"/>
                      <a:pt x="5907" y="8342"/>
                    </a:cubicBezTo>
                    <a:cubicBezTo>
                      <a:pt x="6571" y="8342"/>
                      <a:pt x="6985" y="8202"/>
                      <a:pt x="7233" y="7457"/>
                    </a:cubicBezTo>
                    <a:lnTo>
                      <a:pt x="7201" y="6380"/>
                    </a:lnTo>
                    <a:cubicBezTo>
                      <a:pt x="7416" y="5735"/>
                      <a:pt x="6706" y="5466"/>
                      <a:pt x="6329" y="4917"/>
                    </a:cubicBezTo>
                    <a:cubicBezTo>
                      <a:pt x="6298" y="4833"/>
                      <a:pt x="5578" y="2888"/>
                      <a:pt x="5574" y="2888"/>
                    </a:cubicBezTo>
                    <a:lnTo>
                      <a:pt x="5574" y="2888"/>
                    </a:lnTo>
                    <a:cubicBezTo>
                      <a:pt x="5574" y="2888"/>
                      <a:pt x="5574" y="2890"/>
                      <a:pt x="5576" y="2893"/>
                    </a:cubicBezTo>
                    <a:cubicBezTo>
                      <a:pt x="5038" y="2119"/>
                      <a:pt x="873" y="257"/>
                      <a:pt x="464" y="41"/>
                    </a:cubicBezTo>
                    <a:cubicBezTo>
                      <a:pt x="398" y="13"/>
                      <a:pt x="344" y="1"/>
                      <a:pt x="298"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2618200" y="2317600"/>
                <a:ext cx="253475" cy="244600"/>
              </a:xfrm>
              <a:custGeom>
                <a:avLst/>
                <a:gdLst/>
                <a:ahLst/>
                <a:cxnLst/>
                <a:rect l="l" t="t" r="r" b="b"/>
                <a:pathLst>
                  <a:path w="10139" h="9784" extrusionOk="0">
                    <a:moveTo>
                      <a:pt x="3251" y="1"/>
                    </a:moveTo>
                    <a:lnTo>
                      <a:pt x="1808" y="916"/>
                    </a:lnTo>
                    <a:lnTo>
                      <a:pt x="302" y="3574"/>
                    </a:lnTo>
                    <a:lnTo>
                      <a:pt x="0" y="4930"/>
                    </a:lnTo>
                    <a:lnTo>
                      <a:pt x="1970" y="7804"/>
                    </a:lnTo>
                    <a:lnTo>
                      <a:pt x="3315" y="8342"/>
                    </a:lnTo>
                    <a:lnTo>
                      <a:pt x="6221" y="9784"/>
                    </a:lnTo>
                    <a:lnTo>
                      <a:pt x="9364" y="9310"/>
                    </a:lnTo>
                    <a:lnTo>
                      <a:pt x="10138" y="7750"/>
                    </a:lnTo>
                    <a:lnTo>
                      <a:pt x="8718" y="5640"/>
                    </a:lnTo>
                    <a:lnTo>
                      <a:pt x="6651" y="3413"/>
                    </a:lnTo>
                    <a:lnTo>
                      <a:pt x="4596" y="1379"/>
                    </a:lnTo>
                    <a:lnTo>
                      <a:pt x="3251"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2773700" y="2447300"/>
                <a:ext cx="97975" cy="114900"/>
              </a:xfrm>
              <a:custGeom>
                <a:avLst/>
                <a:gdLst/>
                <a:ahLst/>
                <a:cxnLst/>
                <a:rect l="l" t="t" r="r" b="b"/>
                <a:pathLst>
                  <a:path w="3919" h="4596" extrusionOk="0">
                    <a:moveTo>
                      <a:pt x="2078" y="0"/>
                    </a:moveTo>
                    <a:lnTo>
                      <a:pt x="1" y="4596"/>
                    </a:lnTo>
                    <a:lnTo>
                      <a:pt x="1" y="4596"/>
                    </a:lnTo>
                    <a:lnTo>
                      <a:pt x="3144" y="4122"/>
                    </a:lnTo>
                    <a:lnTo>
                      <a:pt x="3918" y="2562"/>
                    </a:lnTo>
                    <a:lnTo>
                      <a:pt x="2498" y="452"/>
                    </a:lnTo>
                    <a:lnTo>
                      <a:pt x="2078"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2618200" y="2317600"/>
                <a:ext cx="115175" cy="195375"/>
              </a:xfrm>
              <a:custGeom>
                <a:avLst/>
                <a:gdLst/>
                <a:ahLst/>
                <a:cxnLst/>
                <a:rect l="l" t="t" r="r" b="b"/>
                <a:pathLst>
                  <a:path w="4607" h="7815" extrusionOk="0">
                    <a:moveTo>
                      <a:pt x="3261" y="1"/>
                    </a:moveTo>
                    <a:lnTo>
                      <a:pt x="1808" y="916"/>
                    </a:lnTo>
                    <a:lnTo>
                      <a:pt x="302" y="3574"/>
                    </a:lnTo>
                    <a:lnTo>
                      <a:pt x="0" y="4930"/>
                    </a:lnTo>
                    <a:lnTo>
                      <a:pt x="1970" y="7804"/>
                    </a:lnTo>
                    <a:lnTo>
                      <a:pt x="2013" y="7814"/>
                    </a:lnTo>
                    <a:lnTo>
                      <a:pt x="2239" y="4758"/>
                    </a:lnTo>
                    <a:lnTo>
                      <a:pt x="4607" y="1389"/>
                    </a:lnTo>
                    <a:lnTo>
                      <a:pt x="3261" y="1"/>
                    </a:lnTo>
                    <a:close/>
                  </a:path>
                </a:pathLst>
              </a:custGeom>
              <a:solidFill>
                <a:srgbClr val="58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2674150" y="2317225"/>
                <a:ext cx="205325" cy="208625"/>
              </a:xfrm>
              <a:custGeom>
                <a:avLst/>
                <a:gdLst/>
                <a:ahLst/>
                <a:cxnLst/>
                <a:rect l="l" t="t" r="r" b="b"/>
                <a:pathLst>
                  <a:path w="8213" h="8345" extrusionOk="0">
                    <a:moveTo>
                      <a:pt x="1093" y="0"/>
                    </a:moveTo>
                    <a:cubicBezTo>
                      <a:pt x="878" y="0"/>
                      <a:pt x="860" y="284"/>
                      <a:pt x="797" y="597"/>
                    </a:cubicBezTo>
                    <a:cubicBezTo>
                      <a:pt x="744" y="845"/>
                      <a:pt x="1" y="4773"/>
                      <a:pt x="1" y="4773"/>
                    </a:cubicBezTo>
                    <a:cubicBezTo>
                      <a:pt x="109" y="5225"/>
                      <a:pt x="2584" y="5946"/>
                      <a:pt x="2584" y="5946"/>
                    </a:cubicBezTo>
                    <a:cubicBezTo>
                      <a:pt x="2939" y="6237"/>
                      <a:pt x="4779" y="7442"/>
                      <a:pt x="5242" y="7463"/>
                    </a:cubicBezTo>
                    <a:lnTo>
                      <a:pt x="6222" y="8335"/>
                    </a:lnTo>
                    <a:cubicBezTo>
                      <a:pt x="6373" y="8340"/>
                      <a:pt x="6514" y="8345"/>
                      <a:pt x="6645" y="8345"/>
                    </a:cubicBezTo>
                    <a:cubicBezTo>
                      <a:pt x="7344" y="8345"/>
                      <a:pt x="7765" y="8223"/>
                      <a:pt x="8019" y="7453"/>
                    </a:cubicBezTo>
                    <a:lnTo>
                      <a:pt x="7997" y="6377"/>
                    </a:lnTo>
                    <a:cubicBezTo>
                      <a:pt x="8213" y="5742"/>
                      <a:pt x="1249" y="38"/>
                      <a:pt x="1249" y="38"/>
                    </a:cubicBezTo>
                    <a:cubicBezTo>
                      <a:pt x="1188" y="12"/>
                      <a:pt x="1136" y="0"/>
                      <a:pt x="1093"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2694075" y="2317375"/>
                <a:ext cx="185400" cy="208575"/>
              </a:xfrm>
              <a:custGeom>
                <a:avLst/>
                <a:gdLst/>
                <a:ahLst/>
                <a:cxnLst/>
                <a:rect l="l" t="t" r="r" b="b"/>
                <a:pathLst>
                  <a:path w="7416" h="8343" extrusionOk="0">
                    <a:moveTo>
                      <a:pt x="5573" y="2889"/>
                    </a:moveTo>
                    <a:cubicBezTo>
                      <a:pt x="5572" y="2889"/>
                      <a:pt x="5573" y="2890"/>
                      <a:pt x="5573" y="2892"/>
                    </a:cubicBezTo>
                    <a:lnTo>
                      <a:pt x="5573" y="2892"/>
                    </a:lnTo>
                    <a:cubicBezTo>
                      <a:pt x="5574" y="2893"/>
                      <a:pt x="5575" y="2893"/>
                      <a:pt x="5575" y="2894"/>
                    </a:cubicBezTo>
                    <a:cubicBezTo>
                      <a:pt x="5574" y="2890"/>
                      <a:pt x="5573" y="2889"/>
                      <a:pt x="5573" y="2889"/>
                    </a:cubicBezTo>
                    <a:close/>
                    <a:moveTo>
                      <a:pt x="295" y="1"/>
                    </a:moveTo>
                    <a:cubicBezTo>
                      <a:pt x="81" y="1"/>
                      <a:pt x="62" y="281"/>
                      <a:pt x="0" y="591"/>
                    </a:cubicBezTo>
                    <a:lnTo>
                      <a:pt x="2153" y="2119"/>
                    </a:lnTo>
                    <a:lnTo>
                      <a:pt x="4413" y="3895"/>
                    </a:lnTo>
                    <a:lnTo>
                      <a:pt x="5737" y="8340"/>
                    </a:lnTo>
                    <a:cubicBezTo>
                      <a:pt x="5792" y="8342"/>
                      <a:pt x="5845" y="8342"/>
                      <a:pt x="5897" y="8342"/>
                    </a:cubicBezTo>
                    <a:cubicBezTo>
                      <a:pt x="6566" y="8342"/>
                      <a:pt x="6983" y="8196"/>
                      <a:pt x="7233" y="7457"/>
                    </a:cubicBezTo>
                    <a:lnTo>
                      <a:pt x="7200" y="6381"/>
                    </a:lnTo>
                    <a:cubicBezTo>
                      <a:pt x="7416" y="5736"/>
                      <a:pt x="6705" y="5466"/>
                      <a:pt x="6329" y="4918"/>
                    </a:cubicBezTo>
                    <a:cubicBezTo>
                      <a:pt x="6308" y="4867"/>
                      <a:pt x="5602" y="2980"/>
                      <a:pt x="5573" y="2892"/>
                    </a:cubicBezTo>
                    <a:lnTo>
                      <a:pt x="5573" y="2892"/>
                    </a:lnTo>
                    <a:cubicBezTo>
                      <a:pt x="5028" y="2115"/>
                      <a:pt x="861" y="247"/>
                      <a:pt x="463" y="42"/>
                    </a:cubicBezTo>
                    <a:cubicBezTo>
                      <a:pt x="396" y="14"/>
                      <a:pt x="341" y="1"/>
                      <a:pt x="295"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a:off x="2681150" y="2530425"/>
                <a:ext cx="256975" cy="257525"/>
              </a:xfrm>
              <a:custGeom>
                <a:avLst/>
                <a:gdLst/>
                <a:ahLst/>
                <a:cxnLst/>
                <a:rect l="l" t="t" r="r" b="b"/>
                <a:pathLst>
                  <a:path w="10279" h="10301" extrusionOk="0">
                    <a:moveTo>
                      <a:pt x="9827" y="1"/>
                    </a:moveTo>
                    <a:lnTo>
                      <a:pt x="8008" y="98"/>
                    </a:lnTo>
                    <a:lnTo>
                      <a:pt x="5371" y="496"/>
                    </a:lnTo>
                    <a:lnTo>
                      <a:pt x="2594" y="1153"/>
                    </a:lnTo>
                    <a:lnTo>
                      <a:pt x="356" y="2261"/>
                    </a:lnTo>
                    <a:lnTo>
                      <a:pt x="1" y="4876"/>
                    </a:lnTo>
                    <a:lnTo>
                      <a:pt x="2013" y="8923"/>
                    </a:lnTo>
                    <a:lnTo>
                      <a:pt x="4865" y="9633"/>
                    </a:lnTo>
                    <a:lnTo>
                      <a:pt x="6135" y="10300"/>
                    </a:lnTo>
                    <a:lnTo>
                      <a:pt x="9224" y="8804"/>
                    </a:lnTo>
                    <a:lnTo>
                      <a:pt x="9794" y="6889"/>
                    </a:lnTo>
                    <a:lnTo>
                      <a:pt x="10279" y="2261"/>
                    </a:lnTo>
                    <a:lnTo>
                      <a:pt x="9827"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a:off x="2833450" y="2529350"/>
                <a:ext cx="104675" cy="258600"/>
              </a:xfrm>
              <a:custGeom>
                <a:avLst/>
                <a:gdLst/>
                <a:ahLst/>
                <a:cxnLst/>
                <a:rect l="l" t="t" r="r" b="b"/>
                <a:pathLst>
                  <a:path w="4187" h="10344" extrusionOk="0">
                    <a:moveTo>
                      <a:pt x="3724" y="1"/>
                    </a:moveTo>
                    <a:lnTo>
                      <a:pt x="1916" y="130"/>
                    </a:lnTo>
                    <a:lnTo>
                      <a:pt x="1572" y="6512"/>
                    </a:lnTo>
                    <a:lnTo>
                      <a:pt x="0" y="10322"/>
                    </a:lnTo>
                    <a:lnTo>
                      <a:pt x="43" y="10343"/>
                    </a:lnTo>
                    <a:lnTo>
                      <a:pt x="3132" y="8847"/>
                    </a:lnTo>
                    <a:lnTo>
                      <a:pt x="3702" y="6932"/>
                    </a:lnTo>
                    <a:lnTo>
                      <a:pt x="4187" y="2304"/>
                    </a:lnTo>
                    <a:lnTo>
                      <a:pt x="3724"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2684650" y="2492650"/>
                <a:ext cx="250525" cy="199525"/>
              </a:xfrm>
              <a:custGeom>
                <a:avLst/>
                <a:gdLst/>
                <a:ahLst/>
                <a:cxnLst/>
                <a:rect l="l" t="t" r="r" b="b"/>
                <a:pathLst>
                  <a:path w="10021" h="7981" extrusionOk="0">
                    <a:moveTo>
                      <a:pt x="6760" y="0"/>
                    </a:moveTo>
                    <a:cubicBezTo>
                      <a:pt x="6020" y="0"/>
                      <a:pt x="2422" y="1146"/>
                      <a:pt x="2422" y="1146"/>
                    </a:cubicBezTo>
                    <a:cubicBezTo>
                      <a:pt x="1830" y="1437"/>
                      <a:pt x="1174" y="1071"/>
                      <a:pt x="948" y="2039"/>
                    </a:cubicBezTo>
                    <a:lnTo>
                      <a:pt x="302" y="3288"/>
                    </a:lnTo>
                    <a:cubicBezTo>
                      <a:pt x="1" y="4622"/>
                      <a:pt x="324" y="5150"/>
                      <a:pt x="1077" y="6086"/>
                    </a:cubicBezTo>
                    <a:cubicBezTo>
                      <a:pt x="1077" y="6086"/>
                      <a:pt x="6222" y="7981"/>
                      <a:pt x="7367" y="7981"/>
                    </a:cubicBezTo>
                    <a:cubicBezTo>
                      <a:pt x="7476" y="7981"/>
                      <a:pt x="7548" y="7964"/>
                      <a:pt x="7577" y="7926"/>
                    </a:cubicBezTo>
                    <a:lnTo>
                      <a:pt x="8341" y="6979"/>
                    </a:lnTo>
                    <a:cubicBezTo>
                      <a:pt x="9052" y="6086"/>
                      <a:pt x="9342" y="3288"/>
                      <a:pt x="9342" y="3288"/>
                    </a:cubicBezTo>
                    <a:cubicBezTo>
                      <a:pt x="9342" y="3288"/>
                      <a:pt x="10020" y="1512"/>
                      <a:pt x="9450" y="1071"/>
                    </a:cubicBezTo>
                    <a:lnTo>
                      <a:pt x="6867" y="16"/>
                    </a:lnTo>
                    <a:cubicBezTo>
                      <a:pt x="6845" y="5"/>
                      <a:pt x="6809" y="0"/>
                      <a:pt x="6760"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2685200" y="2478775"/>
                <a:ext cx="243525" cy="158775"/>
              </a:xfrm>
              <a:custGeom>
                <a:avLst/>
                <a:gdLst/>
                <a:ahLst/>
                <a:cxnLst/>
                <a:rect l="l" t="t" r="r" b="b"/>
                <a:pathLst>
                  <a:path w="9741" h="6351" extrusionOk="0">
                    <a:moveTo>
                      <a:pt x="4520" y="1"/>
                    </a:moveTo>
                    <a:lnTo>
                      <a:pt x="2411" y="1701"/>
                    </a:lnTo>
                    <a:cubicBezTo>
                      <a:pt x="1808" y="1992"/>
                      <a:pt x="1152" y="1626"/>
                      <a:pt x="937" y="2594"/>
                    </a:cubicBezTo>
                    <a:lnTo>
                      <a:pt x="280" y="3843"/>
                    </a:lnTo>
                    <a:cubicBezTo>
                      <a:pt x="0" y="5059"/>
                      <a:pt x="269" y="5629"/>
                      <a:pt x="829" y="6350"/>
                    </a:cubicBezTo>
                    <a:cubicBezTo>
                      <a:pt x="1173" y="5963"/>
                      <a:pt x="4068" y="2680"/>
                      <a:pt x="4359" y="2358"/>
                    </a:cubicBezTo>
                    <a:lnTo>
                      <a:pt x="7017" y="2444"/>
                    </a:lnTo>
                    <a:lnTo>
                      <a:pt x="9589" y="2928"/>
                    </a:lnTo>
                    <a:cubicBezTo>
                      <a:pt x="9740" y="2411"/>
                      <a:pt x="9708" y="1809"/>
                      <a:pt x="9439" y="1626"/>
                    </a:cubicBezTo>
                    <a:cubicBezTo>
                      <a:pt x="8169" y="1152"/>
                      <a:pt x="6264" y="141"/>
                      <a:pt x="4520"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2745200" y="2478775"/>
                <a:ext cx="52750" cy="103875"/>
              </a:xfrm>
              <a:custGeom>
                <a:avLst/>
                <a:gdLst/>
                <a:ahLst/>
                <a:cxnLst/>
                <a:rect l="l" t="t" r="r" b="b"/>
                <a:pathLst>
                  <a:path w="2110" h="4155" extrusionOk="0">
                    <a:moveTo>
                      <a:pt x="2110" y="1"/>
                    </a:moveTo>
                    <a:lnTo>
                      <a:pt x="0" y="1701"/>
                    </a:lnTo>
                    <a:lnTo>
                      <a:pt x="366" y="4155"/>
                    </a:lnTo>
                    <a:lnTo>
                      <a:pt x="1959" y="2358"/>
                    </a:lnTo>
                    <a:lnTo>
                      <a:pt x="2110"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1"/>
              <p:cNvSpPr/>
              <p:nvPr/>
            </p:nvSpPr>
            <p:spPr>
              <a:xfrm>
                <a:off x="2811375" y="2623250"/>
                <a:ext cx="257250" cy="257525"/>
              </a:xfrm>
              <a:custGeom>
                <a:avLst/>
                <a:gdLst/>
                <a:ahLst/>
                <a:cxnLst/>
                <a:rect l="l" t="t" r="r" b="b"/>
                <a:pathLst>
                  <a:path w="10290" h="10301" extrusionOk="0">
                    <a:moveTo>
                      <a:pt x="9827" y="1"/>
                    </a:moveTo>
                    <a:lnTo>
                      <a:pt x="8019" y="87"/>
                    </a:lnTo>
                    <a:lnTo>
                      <a:pt x="5371" y="496"/>
                    </a:lnTo>
                    <a:lnTo>
                      <a:pt x="2605" y="1153"/>
                    </a:lnTo>
                    <a:lnTo>
                      <a:pt x="367" y="2261"/>
                    </a:lnTo>
                    <a:lnTo>
                      <a:pt x="1" y="4876"/>
                    </a:lnTo>
                    <a:lnTo>
                      <a:pt x="2024" y="8923"/>
                    </a:lnTo>
                    <a:lnTo>
                      <a:pt x="4876" y="9633"/>
                    </a:lnTo>
                    <a:lnTo>
                      <a:pt x="6146" y="10300"/>
                    </a:lnTo>
                    <a:lnTo>
                      <a:pt x="9224" y="8794"/>
                    </a:lnTo>
                    <a:lnTo>
                      <a:pt x="9805" y="6889"/>
                    </a:lnTo>
                    <a:lnTo>
                      <a:pt x="10289" y="2261"/>
                    </a:lnTo>
                    <a:lnTo>
                      <a:pt x="9827"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1"/>
              <p:cNvSpPr/>
              <p:nvPr/>
            </p:nvSpPr>
            <p:spPr>
              <a:xfrm>
                <a:off x="2963925" y="2622175"/>
                <a:ext cx="104700" cy="258600"/>
              </a:xfrm>
              <a:custGeom>
                <a:avLst/>
                <a:gdLst/>
                <a:ahLst/>
                <a:cxnLst/>
                <a:rect l="l" t="t" r="r" b="b"/>
                <a:pathLst>
                  <a:path w="4188" h="10344" extrusionOk="0">
                    <a:moveTo>
                      <a:pt x="3714" y="1"/>
                    </a:moveTo>
                    <a:lnTo>
                      <a:pt x="1917" y="130"/>
                    </a:lnTo>
                    <a:lnTo>
                      <a:pt x="1561" y="6512"/>
                    </a:lnTo>
                    <a:lnTo>
                      <a:pt x="1" y="10322"/>
                    </a:lnTo>
                    <a:lnTo>
                      <a:pt x="44" y="10343"/>
                    </a:lnTo>
                    <a:lnTo>
                      <a:pt x="3122" y="8837"/>
                    </a:lnTo>
                    <a:lnTo>
                      <a:pt x="3703" y="6932"/>
                    </a:lnTo>
                    <a:lnTo>
                      <a:pt x="4187" y="2304"/>
                    </a:lnTo>
                    <a:lnTo>
                      <a:pt x="3714"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2814875" y="2585475"/>
                <a:ext cx="250800" cy="199525"/>
              </a:xfrm>
              <a:custGeom>
                <a:avLst/>
                <a:gdLst/>
                <a:ahLst/>
                <a:cxnLst/>
                <a:rect l="l" t="t" r="r" b="b"/>
                <a:pathLst>
                  <a:path w="10032" h="7981" extrusionOk="0">
                    <a:moveTo>
                      <a:pt x="6770" y="0"/>
                    </a:moveTo>
                    <a:cubicBezTo>
                      <a:pt x="6031" y="0"/>
                      <a:pt x="2433" y="1146"/>
                      <a:pt x="2433" y="1146"/>
                    </a:cubicBezTo>
                    <a:cubicBezTo>
                      <a:pt x="1830" y="1437"/>
                      <a:pt x="1174" y="1071"/>
                      <a:pt x="958" y="2039"/>
                    </a:cubicBezTo>
                    <a:lnTo>
                      <a:pt x="302" y="3288"/>
                    </a:lnTo>
                    <a:cubicBezTo>
                      <a:pt x="1" y="4622"/>
                      <a:pt x="334" y="5150"/>
                      <a:pt x="1088" y="6086"/>
                    </a:cubicBezTo>
                    <a:cubicBezTo>
                      <a:pt x="1088" y="6086"/>
                      <a:pt x="6224" y="7981"/>
                      <a:pt x="7376" y="7981"/>
                    </a:cubicBezTo>
                    <a:cubicBezTo>
                      <a:pt x="7485" y="7981"/>
                      <a:pt x="7558" y="7964"/>
                      <a:pt x="7588" y="7926"/>
                    </a:cubicBezTo>
                    <a:lnTo>
                      <a:pt x="8352" y="6979"/>
                    </a:lnTo>
                    <a:cubicBezTo>
                      <a:pt x="9052" y="6086"/>
                      <a:pt x="9342" y="3288"/>
                      <a:pt x="9342" y="3288"/>
                    </a:cubicBezTo>
                    <a:cubicBezTo>
                      <a:pt x="9342" y="3288"/>
                      <a:pt x="10031" y="1512"/>
                      <a:pt x="9461" y="1071"/>
                    </a:cubicBezTo>
                    <a:lnTo>
                      <a:pt x="6878" y="16"/>
                    </a:lnTo>
                    <a:cubicBezTo>
                      <a:pt x="6856" y="5"/>
                      <a:pt x="6819" y="0"/>
                      <a:pt x="6770"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2815425" y="2571600"/>
                <a:ext cx="243775" cy="158775"/>
              </a:xfrm>
              <a:custGeom>
                <a:avLst/>
                <a:gdLst/>
                <a:ahLst/>
                <a:cxnLst/>
                <a:rect l="l" t="t" r="r" b="b"/>
                <a:pathLst>
                  <a:path w="9751" h="6351" extrusionOk="0">
                    <a:moveTo>
                      <a:pt x="4510" y="1"/>
                    </a:moveTo>
                    <a:lnTo>
                      <a:pt x="2422" y="1701"/>
                    </a:lnTo>
                    <a:cubicBezTo>
                      <a:pt x="1819" y="1981"/>
                      <a:pt x="1162" y="1615"/>
                      <a:pt x="936" y="2594"/>
                    </a:cubicBezTo>
                    <a:lnTo>
                      <a:pt x="291" y="3832"/>
                    </a:lnTo>
                    <a:cubicBezTo>
                      <a:pt x="0" y="5059"/>
                      <a:pt x="269" y="5618"/>
                      <a:pt x="829" y="6350"/>
                    </a:cubicBezTo>
                    <a:lnTo>
                      <a:pt x="4359" y="2358"/>
                    </a:lnTo>
                    <a:lnTo>
                      <a:pt x="7017" y="2433"/>
                    </a:lnTo>
                    <a:lnTo>
                      <a:pt x="9589" y="2928"/>
                    </a:lnTo>
                    <a:cubicBezTo>
                      <a:pt x="9751" y="2411"/>
                      <a:pt x="9708" y="1809"/>
                      <a:pt x="9439" y="1626"/>
                    </a:cubicBezTo>
                    <a:cubicBezTo>
                      <a:pt x="8169" y="1152"/>
                      <a:pt x="6264" y="140"/>
                      <a:pt x="4510"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p:nvPr/>
            </p:nvSpPr>
            <p:spPr>
              <a:xfrm>
                <a:off x="2875675" y="2571600"/>
                <a:ext cx="52500" cy="103875"/>
              </a:xfrm>
              <a:custGeom>
                <a:avLst/>
                <a:gdLst/>
                <a:ahLst/>
                <a:cxnLst/>
                <a:rect l="l" t="t" r="r" b="b"/>
                <a:pathLst>
                  <a:path w="2100" h="4155" extrusionOk="0">
                    <a:moveTo>
                      <a:pt x="2100" y="1"/>
                    </a:moveTo>
                    <a:lnTo>
                      <a:pt x="1" y="1701"/>
                    </a:lnTo>
                    <a:lnTo>
                      <a:pt x="367" y="4155"/>
                    </a:lnTo>
                    <a:lnTo>
                      <a:pt x="1949" y="2358"/>
                    </a:lnTo>
                    <a:lnTo>
                      <a:pt x="2100"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1"/>
              <p:cNvSpPr/>
              <p:nvPr/>
            </p:nvSpPr>
            <p:spPr>
              <a:xfrm>
                <a:off x="2017400" y="2101550"/>
                <a:ext cx="235975" cy="236275"/>
              </a:xfrm>
              <a:custGeom>
                <a:avLst/>
                <a:gdLst/>
                <a:ahLst/>
                <a:cxnLst/>
                <a:rect l="l" t="t" r="r" b="b"/>
                <a:pathLst>
                  <a:path w="9439" h="9451" extrusionOk="0">
                    <a:moveTo>
                      <a:pt x="9008" y="1"/>
                    </a:moveTo>
                    <a:lnTo>
                      <a:pt x="7351" y="87"/>
                    </a:lnTo>
                    <a:lnTo>
                      <a:pt x="4929" y="464"/>
                    </a:lnTo>
                    <a:lnTo>
                      <a:pt x="2389" y="1056"/>
                    </a:lnTo>
                    <a:lnTo>
                      <a:pt x="334" y="2089"/>
                    </a:lnTo>
                    <a:lnTo>
                      <a:pt x="0" y="4489"/>
                    </a:lnTo>
                    <a:lnTo>
                      <a:pt x="1862" y="8202"/>
                    </a:lnTo>
                    <a:lnTo>
                      <a:pt x="4477" y="8847"/>
                    </a:lnTo>
                    <a:lnTo>
                      <a:pt x="5640" y="9450"/>
                    </a:lnTo>
                    <a:lnTo>
                      <a:pt x="8470" y="8083"/>
                    </a:lnTo>
                    <a:lnTo>
                      <a:pt x="8997" y="6329"/>
                    </a:lnTo>
                    <a:lnTo>
                      <a:pt x="9439" y="2089"/>
                    </a:lnTo>
                    <a:lnTo>
                      <a:pt x="900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a:off x="2157575" y="2100750"/>
                <a:ext cx="95800" cy="237325"/>
              </a:xfrm>
              <a:custGeom>
                <a:avLst/>
                <a:gdLst/>
                <a:ahLst/>
                <a:cxnLst/>
                <a:rect l="l" t="t" r="r" b="b"/>
                <a:pathLst>
                  <a:path w="3832" h="9493" extrusionOk="0">
                    <a:moveTo>
                      <a:pt x="3401" y="1"/>
                    </a:moveTo>
                    <a:lnTo>
                      <a:pt x="1755" y="119"/>
                    </a:lnTo>
                    <a:lnTo>
                      <a:pt x="1432" y="5974"/>
                    </a:lnTo>
                    <a:lnTo>
                      <a:pt x="0" y="9471"/>
                    </a:lnTo>
                    <a:lnTo>
                      <a:pt x="33" y="9493"/>
                    </a:lnTo>
                    <a:lnTo>
                      <a:pt x="2863" y="8115"/>
                    </a:lnTo>
                    <a:lnTo>
                      <a:pt x="3390" y="6361"/>
                    </a:lnTo>
                    <a:lnTo>
                      <a:pt x="3832" y="2121"/>
                    </a:lnTo>
                    <a:lnTo>
                      <a:pt x="3401"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p:nvPr/>
            </p:nvSpPr>
            <p:spPr>
              <a:xfrm>
                <a:off x="2020625" y="2067275"/>
                <a:ext cx="230325" cy="183025"/>
              </a:xfrm>
              <a:custGeom>
                <a:avLst/>
                <a:gdLst/>
                <a:ahLst/>
                <a:cxnLst/>
                <a:rect l="l" t="t" r="r" b="b"/>
                <a:pathLst>
                  <a:path w="9213" h="7321" extrusionOk="0">
                    <a:moveTo>
                      <a:pt x="6206" y="1"/>
                    </a:moveTo>
                    <a:cubicBezTo>
                      <a:pt x="5525" y="1"/>
                      <a:pt x="2239" y="1049"/>
                      <a:pt x="2239" y="1049"/>
                    </a:cubicBezTo>
                    <a:cubicBezTo>
                      <a:pt x="1690" y="1318"/>
                      <a:pt x="1087" y="984"/>
                      <a:pt x="883" y="1878"/>
                    </a:cubicBezTo>
                    <a:lnTo>
                      <a:pt x="280" y="3019"/>
                    </a:lnTo>
                    <a:cubicBezTo>
                      <a:pt x="0" y="4245"/>
                      <a:pt x="312" y="4730"/>
                      <a:pt x="1001" y="5591"/>
                    </a:cubicBezTo>
                    <a:cubicBezTo>
                      <a:pt x="1001" y="5591"/>
                      <a:pt x="5706" y="7320"/>
                      <a:pt x="6766" y="7320"/>
                    </a:cubicBezTo>
                    <a:cubicBezTo>
                      <a:pt x="6868" y="7320"/>
                      <a:pt x="6936" y="7304"/>
                      <a:pt x="6963" y="7270"/>
                    </a:cubicBezTo>
                    <a:lnTo>
                      <a:pt x="7663" y="6398"/>
                    </a:lnTo>
                    <a:cubicBezTo>
                      <a:pt x="8309" y="5580"/>
                      <a:pt x="8578" y="3008"/>
                      <a:pt x="8578" y="3008"/>
                    </a:cubicBezTo>
                    <a:cubicBezTo>
                      <a:pt x="8578" y="3008"/>
                      <a:pt x="9213" y="1383"/>
                      <a:pt x="8685" y="984"/>
                    </a:cubicBezTo>
                    <a:lnTo>
                      <a:pt x="6307" y="16"/>
                    </a:lnTo>
                    <a:cubicBezTo>
                      <a:pt x="6287" y="6"/>
                      <a:pt x="6252" y="1"/>
                      <a:pt x="6206"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1"/>
              <p:cNvSpPr/>
              <p:nvPr/>
            </p:nvSpPr>
            <p:spPr>
              <a:xfrm>
                <a:off x="2021425" y="2054475"/>
                <a:ext cx="223350" cy="145575"/>
              </a:xfrm>
              <a:custGeom>
                <a:avLst/>
                <a:gdLst/>
                <a:ahLst/>
                <a:cxnLst/>
                <a:rect l="l" t="t" r="r" b="b"/>
                <a:pathLst>
                  <a:path w="8934" h="5823" extrusionOk="0">
                    <a:moveTo>
                      <a:pt x="4133" y="0"/>
                    </a:moveTo>
                    <a:lnTo>
                      <a:pt x="2207" y="1561"/>
                    </a:lnTo>
                    <a:cubicBezTo>
                      <a:pt x="1658" y="1819"/>
                      <a:pt x="1055" y="1486"/>
                      <a:pt x="851" y="2379"/>
                    </a:cubicBezTo>
                    <a:lnTo>
                      <a:pt x="259" y="3520"/>
                    </a:lnTo>
                    <a:cubicBezTo>
                      <a:pt x="1" y="4639"/>
                      <a:pt x="248" y="5156"/>
                      <a:pt x="754" y="5823"/>
                    </a:cubicBezTo>
                    <a:lnTo>
                      <a:pt x="3993" y="2164"/>
                    </a:lnTo>
                    <a:lnTo>
                      <a:pt x="6426" y="2239"/>
                    </a:lnTo>
                    <a:lnTo>
                      <a:pt x="8783" y="2680"/>
                    </a:lnTo>
                    <a:cubicBezTo>
                      <a:pt x="8933" y="2218"/>
                      <a:pt x="8901" y="1658"/>
                      <a:pt x="8653" y="1486"/>
                    </a:cubicBezTo>
                    <a:cubicBezTo>
                      <a:pt x="7459" y="1044"/>
                      <a:pt x="5737" y="130"/>
                      <a:pt x="4133"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1"/>
              <p:cNvSpPr/>
              <p:nvPr/>
            </p:nvSpPr>
            <p:spPr>
              <a:xfrm>
                <a:off x="2076575" y="2054475"/>
                <a:ext cx="48200" cy="95275"/>
              </a:xfrm>
              <a:custGeom>
                <a:avLst/>
                <a:gdLst/>
                <a:ahLst/>
                <a:cxnLst/>
                <a:rect l="l" t="t" r="r" b="b"/>
                <a:pathLst>
                  <a:path w="1928" h="3811" extrusionOk="0">
                    <a:moveTo>
                      <a:pt x="1927" y="0"/>
                    </a:moveTo>
                    <a:lnTo>
                      <a:pt x="1" y="1561"/>
                    </a:lnTo>
                    <a:lnTo>
                      <a:pt x="334" y="3810"/>
                    </a:lnTo>
                    <a:lnTo>
                      <a:pt x="1787" y="2164"/>
                    </a:lnTo>
                    <a:lnTo>
                      <a:pt x="1927"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1"/>
              <p:cNvSpPr/>
              <p:nvPr/>
            </p:nvSpPr>
            <p:spPr>
              <a:xfrm>
                <a:off x="2166975" y="2321375"/>
                <a:ext cx="236000" cy="236525"/>
              </a:xfrm>
              <a:custGeom>
                <a:avLst/>
                <a:gdLst/>
                <a:ahLst/>
                <a:cxnLst/>
                <a:rect l="l" t="t" r="r" b="b"/>
                <a:pathLst>
                  <a:path w="9440" h="9461" extrusionOk="0">
                    <a:moveTo>
                      <a:pt x="9009" y="1"/>
                    </a:moveTo>
                    <a:lnTo>
                      <a:pt x="7352" y="87"/>
                    </a:lnTo>
                    <a:lnTo>
                      <a:pt x="4930" y="463"/>
                    </a:lnTo>
                    <a:lnTo>
                      <a:pt x="2379" y="1066"/>
                    </a:lnTo>
                    <a:lnTo>
                      <a:pt x="335" y="2089"/>
                    </a:lnTo>
                    <a:lnTo>
                      <a:pt x="1" y="4489"/>
                    </a:lnTo>
                    <a:lnTo>
                      <a:pt x="1863" y="8202"/>
                    </a:lnTo>
                    <a:lnTo>
                      <a:pt x="4478" y="8847"/>
                    </a:lnTo>
                    <a:lnTo>
                      <a:pt x="5640" y="9461"/>
                    </a:lnTo>
                    <a:lnTo>
                      <a:pt x="8460" y="8083"/>
                    </a:lnTo>
                    <a:lnTo>
                      <a:pt x="8998" y="6340"/>
                    </a:lnTo>
                    <a:lnTo>
                      <a:pt x="9440" y="2089"/>
                    </a:lnTo>
                    <a:lnTo>
                      <a:pt x="9009"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1"/>
              <p:cNvSpPr/>
              <p:nvPr/>
            </p:nvSpPr>
            <p:spPr>
              <a:xfrm>
                <a:off x="2306900" y="2320575"/>
                <a:ext cx="96075" cy="237325"/>
              </a:xfrm>
              <a:custGeom>
                <a:avLst/>
                <a:gdLst/>
                <a:ahLst/>
                <a:cxnLst/>
                <a:rect l="l" t="t" r="r" b="b"/>
                <a:pathLst>
                  <a:path w="3843" h="9493" extrusionOk="0">
                    <a:moveTo>
                      <a:pt x="3412" y="0"/>
                    </a:moveTo>
                    <a:lnTo>
                      <a:pt x="1755" y="130"/>
                    </a:lnTo>
                    <a:lnTo>
                      <a:pt x="1432" y="5984"/>
                    </a:lnTo>
                    <a:lnTo>
                      <a:pt x="0" y="9482"/>
                    </a:lnTo>
                    <a:lnTo>
                      <a:pt x="33" y="9493"/>
                    </a:lnTo>
                    <a:lnTo>
                      <a:pt x="2863" y="8126"/>
                    </a:lnTo>
                    <a:lnTo>
                      <a:pt x="3401" y="6372"/>
                    </a:lnTo>
                    <a:lnTo>
                      <a:pt x="3843" y="2121"/>
                    </a:lnTo>
                    <a:lnTo>
                      <a:pt x="3412" y="0"/>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1"/>
              <p:cNvSpPr/>
              <p:nvPr/>
            </p:nvSpPr>
            <p:spPr>
              <a:xfrm>
                <a:off x="2170225" y="2287100"/>
                <a:ext cx="230050" cy="183025"/>
              </a:xfrm>
              <a:custGeom>
                <a:avLst/>
                <a:gdLst/>
                <a:ahLst/>
                <a:cxnLst/>
                <a:rect l="l" t="t" r="r" b="b"/>
                <a:pathLst>
                  <a:path w="9202" h="7321" extrusionOk="0">
                    <a:moveTo>
                      <a:pt x="6204" y="1"/>
                    </a:moveTo>
                    <a:cubicBezTo>
                      <a:pt x="5514" y="1"/>
                      <a:pt x="2228" y="1049"/>
                      <a:pt x="2228" y="1049"/>
                    </a:cubicBezTo>
                    <a:cubicBezTo>
                      <a:pt x="1679" y="1318"/>
                      <a:pt x="1076" y="984"/>
                      <a:pt x="872" y="1867"/>
                    </a:cubicBezTo>
                    <a:lnTo>
                      <a:pt x="280" y="3018"/>
                    </a:lnTo>
                    <a:cubicBezTo>
                      <a:pt x="0" y="4245"/>
                      <a:pt x="301" y="4730"/>
                      <a:pt x="990" y="5590"/>
                    </a:cubicBezTo>
                    <a:cubicBezTo>
                      <a:pt x="990" y="5590"/>
                      <a:pt x="5704" y="7320"/>
                      <a:pt x="6766" y="7320"/>
                    </a:cubicBezTo>
                    <a:cubicBezTo>
                      <a:pt x="6868" y="7320"/>
                      <a:pt x="6936" y="7304"/>
                      <a:pt x="6963" y="7269"/>
                    </a:cubicBezTo>
                    <a:lnTo>
                      <a:pt x="7663" y="6398"/>
                    </a:lnTo>
                    <a:cubicBezTo>
                      <a:pt x="8309" y="5590"/>
                      <a:pt x="8578" y="3018"/>
                      <a:pt x="8578" y="3018"/>
                    </a:cubicBezTo>
                    <a:cubicBezTo>
                      <a:pt x="8578" y="3018"/>
                      <a:pt x="9202" y="1393"/>
                      <a:pt x="8675" y="984"/>
                    </a:cubicBezTo>
                    <a:lnTo>
                      <a:pt x="6307" y="16"/>
                    </a:lnTo>
                    <a:cubicBezTo>
                      <a:pt x="6286" y="5"/>
                      <a:pt x="6251" y="1"/>
                      <a:pt x="6204"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1"/>
              <p:cNvSpPr/>
              <p:nvPr/>
            </p:nvSpPr>
            <p:spPr>
              <a:xfrm>
                <a:off x="2170750" y="2274300"/>
                <a:ext cx="223625" cy="145850"/>
              </a:xfrm>
              <a:custGeom>
                <a:avLst/>
                <a:gdLst/>
                <a:ahLst/>
                <a:cxnLst/>
                <a:rect l="l" t="t" r="r" b="b"/>
                <a:pathLst>
                  <a:path w="8945" h="5834" extrusionOk="0">
                    <a:moveTo>
                      <a:pt x="4133" y="0"/>
                    </a:moveTo>
                    <a:lnTo>
                      <a:pt x="2207" y="1561"/>
                    </a:lnTo>
                    <a:cubicBezTo>
                      <a:pt x="1658" y="1830"/>
                      <a:pt x="1055" y="1496"/>
                      <a:pt x="851" y="2379"/>
                    </a:cubicBezTo>
                    <a:lnTo>
                      <a:pt x="259" y="3530"/>
                    </a:lnTo>
                    <a:cubicBezTo>
                      <a:pt x="1" y="4650"/>
                      <a:pt x="248" y="5155"/>
                      <a:pt x="754" y="5833"/>
                    </a:cubicBezTo>
                    <a:lnTo>
                      <a:pt x="3993" y="2163"/>
                    </a:lnTo>
                    <a:lnTo>
                      <a:pt x="6437" y="2250"/>
                    </a:lnTo>
                    <a:lnTo>
                      <a:pt x="8793" y="2691"/>
                    </a:lnTo>
                    <a:cubicBezTo>
                      <a:pt x="8944" y="2217"/>
                      <a:pt x="8912" y="1668"/>
                      <a:pt x="8654" y="1496"/>
                    </a:cubicBezTo>
                    <a:cubicBezTo>
                      <a:pt x="7491" y="1066"/>
                      <a:pt x="5748" y="140"/>
                      <a:pt x="4133"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a:off x="2225900" y="2274300"/>
                <a:ext cx="48475" cy="95275"/>
              </a:xfrm>
              <a:custGeom>
                <a:avLst/>
                <a:gdLst/>
                <a:ahLst/>
                <a:cxnLst/>
                <a:rect l="l" t="t" r="r" b="b"/>
                <a:pathLst>
                  <a:path w="1939" h="3811" extrusionOk="0">
                    <a:moveTo>
                      <a:pt x="1938" y="0"/>
                    </a:moveTo>
                    <a:lnTo>
                      <a:pt x="1" y="1561"/>
                    </a:lnTo>
                    <a:lnTo>
                      <a:pt x="335" y="3810"/>
                    </a:lnTo>
                    <a:lnTo>
                      <a:pt x="1787" y="2163"/>
                    </a:lnTo>
                    <a:lnTo>
                      <a:pt x="1938"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a:off x="2345650" y="2432225"/>
                <a:ext cx="235700" cy="236250"/>
              </a:xfrm>
              <a:custGeom>
                <a:avLst/>
                <a:gdLst/>
                <a:ahLst/>
                <a:cxnLst/>
                <a:rect l="l" t="t" r="r" b="b"/>
                <a:pathLst>
                  <a:path w="9428" h="9450" extrusionOk="0">
                    <a:moveTo>
                      <a:pt x="9008" y="1"/>
                    </a:moveTo>
                    <a:lnTo>
                      <a:pt x="7351" y="87"/>
                    </a:lnTo>
                    <a:lnTo>
                      <a:pt x="4929" y="464"/>
                    </a:lnTo>
                    <a:lnTo>
                      <a:pt x="2389" y="1066"/>
                    </a:lnTo>
                    <a:lnTo>
                      <a:pt x="334" y="2089"/>
                    </a:lnTo>
                    <a:lnTo>
                      <a:pt x="0" y="4489"/>
                    </a:lnTo>
                    <a:lnTo>
                      <a:pt x="1862" y="8202"/>
                    </a:lnTo>
                    <a:lnTo>
                      <a:pt x="4467" y="8847"/>
                    </a:lnTo>
                    <a:lnTo>
                      <a:pt x="5640" y="9450"/>
                    </a:lnTo>
                    <a:lnTo>
                      <a:pt x="8459" y="8083"/>
                    </a:lnTo>
                    <a:lnTo>
                      <a:pt x="8987" y="6329"/>
                    </a:lnTo>
                    <a:lnTo>
                      <a:pt x="9428" y="2089"/>
                    </a:lnTo>
                    <a:lnTo>
                      <a:pt x="900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a:off x="2485550" y="2431425"/>
                <a:ext cx="95800" cy="237325"/>
              </a:xfrm>
              <a:custGeom>
                <a:avLst/>
                <a:gdLst/>
                <a:ahLst/>
                <a:cxnLst/>
                <a:rect l="l" t="t" r="r" b="b"/>
                <a:pathLst>
                  <a:path w="3832" h="9493" extrusionOk="0">
                    <a:moveTo>
                      <a:pt x="3401" y="0"/>
                    </a:moveTo>
                    <a:lnTo>
                      <a:pt x="1755" y="119"/>
                    </a:lnTo>
                    <a:lnTo>
                      <a:pt x="1432" y="5984"/>
                    </a:lnTo>
                    <a:lnTo>
                      <a:pt x="1" y="9471"/>
                    </a:lnTo>
                    <a:lnTo>
                      <a:pt x="33" y="9493"/>
                    </a:lnTo>
                    <a:lnTo>
                      <a:pt x="2863" y="8115"/>
                    </a:lnTo>
                    <a:lnTo>
                      <a:pt x="3391" y="6361"/>
                    </a:lnTo>
                    <a:lnTo>
                      <a:pt x="3832" y="2121"/>
                    </a:lnTo>
                    <a:lnTo>
                      <a:pt x="3401" y="0"/>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1"/>
              <p:cNvSpPr/>
              <p:nvPr/>
            </p:nvSpPr>
            <p:spPr>
              <a:xfrm>
                <a:off x="2348600" y="2397725"/>
                <a:ext cx="230350" cy="183175"/>
              </a:xfrm>
              <a:custGeom>
                <a:avLst/>
                <a:gdLst/>
                <a:ahLst/>
                <a:cxnLst/>
                <a:rect l="l" t="t" r="r" b="b"/>
                <a:pathLst>
                  <a:path w="9214" h="7327" extrusionOk="0">
                    <a:moveTo>
                      <a:pt x="6224" y="1"/>
                    </a:moveTo>
                    <a:cubicBezTo>
                      <a:pt x="5553" y="1"/>
                      <a:pt x="2239" y="1058"/>
                      <a:pt x="2239" y="1058"/>
                    </a:cubicBezTo>
                    <a:cubicBezTo>
                      <a:pt x="1690" y="1316"/>
                      <a:pt x="1088" y="983"/>
                      <a:pt x="883" y="1876"/>
                    </a:cubicBezTo>
                    <a:lnTo>
                      <a:pt x="291" y="3017"/>
                    </a:lnTo>
                    <a:cubicBezTo>
                      <a:pt x="1" y="4243"/>
                      <a:pt x="313" y="4728"/>
                      <a:pt x="1001" y="5589"/>
                    </a:cubicBezTo>
                    <a:cubicBezTo>
                      <a:pt x="1001" y="5589"/>
                      <a:pt x="5729" y="7327"/>
                      <a:pt x="6774" y="7327"/>
                    </a:cubicBezTo>
                    <a:cubicBezTo>
                      <a:pt x="6872" y="7327"/>
                      <a:pt x="6937" y="7312"/>
                      <a:pt x="6964" y="7278"/>
                    </a:cubicBezTo>
                    <a:lnTo>
                      <a:pt x="7663" y="6407"/>
                    </a:lnTo>
                    <a:cubicBezTo>
                      <a:pt x="8309" y="5589"/>
                      <a:pt x="8578" y="3017"/>
                      <a:pt x="8578" y="3017"/>
                    </a:cubicBezTo>
                    <a:cubicBezTo>
                      <a:pt x="8578" y="3017"/>
                      <a:pt x="9213" y="1391"/>
                      <a:pt x="8686" y="983"/>
                    </a:cubicBezTo>
                    <a:lnTo>
                      <a:pt x="6318" y="14"/>
                    </a:lnTo>
                    <a:cubicBezTo>
                      <a:pt x="6298" y="5"/>
                      <a:pt x="6266" y="1"/>
                      <a:pt x="6224"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1"/>
              <p:cNvSpPr/>
              <p:nvPr/>
            </p:nvSpPr>
            <p:spPr>
              <a:xfrm>
                <a:off x="2349400" y="2385150"/>
                <a:ext cx="223625" cy="145575"/>
              </a:xfrm>
              <a:custGeom>
                <a:avLst/>
                <a:gdLst/>
                <a:ahLst/>
                <a:cxnLst/>
                <a:rect l="l" t="t" r="r" b="b"/>
                <a:pathLst>
                  <a:path w="8945" h="5823" extrusionOk="0">
                    <a:moveTo>
                      <a:pt x="4134" y="0"/>
                    </a:moveTo>
                    <a:lnTo>
                      <a:pt x="2207" y="1561"/>
                    </a:lnTo>
                    <a:cubicBezTo>
                      <a:pt x="1658" y="1819"/>
                      <a:pt x="1056" y="1486"/>
                      <a:pt x="851" y="2379"/>
                    </a:cubicBezTo>
                    <a:lnTo>
                      <a:pt x="259" y="3520"/>
                    </a:lnTo>
                    <a:cubicBezTo>
                      <a:pt x="1" y="4639"/>
                      <a:pt x="248" y="5155"/>
                      <a:pt x="754" y="5823"/>
                    </a:cubicBezTo>
                    <a:cubicBezTo>
                      <a:pt x="1056" y="5489"/>
                      <a:pt x="3735" y="2454"/>
                      <a:pt x="3994" y="2164"/>
                    </a:cubicBezTo>
                    <a:lnTo>
                      <a:pt x="6426" y="2239"/>
                    </a:lnTo>
                    <a:lnTo>
                      <a:pt x="8794" y="2680"/>
                    </a:lnTo>
                    <a:cubicBezTo>
                      <a:pt x="8944" y="2217"/>
                      <a:pt x="8901" y="1658"/>
                      <a:pt x="8654" y="1486"/>
                    </a:cubicBezTo>
                    <a:cubicBezTo>
                      <a:pt x="7448" y="1044"/>
                      <a:pt x="5737" y="129"/>
                      <a:pt x="4134"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1"/>
              <p:cNvSpPr/>
              <p:nvPr/>
            </p:nvSpPr>
            <p:spPr>
              <a:xfrm>
                <a:off x="2404575" y="2385150"/>
                <a:ext cx="48175" cy="95275"/>
              </a:xfrm>
              <a:custGeom>
                <a:avLst/>
                <a:gdLst/>
                <a:ahLst/>
                <a:cxnLst/>
                <a:rect l="l" t="t" r="r" b="b"/>
                <a:pathLst>
                  <a:path w="1927" h="3811" extrusionOk="0">
                    <a:moveTo>
                      <a:pt x="1927" y="0"/>
                    </a:moveTo>
                    <a:lnTo>
                      <a:pt x="0" y="1561"/>
                    </a:lnTo>
                    <a:lnTo>
                      <a:pt x="334" y="3810"/>
                    </a:lnTo>
                    <a:lnTo>
                      <a:pt x="1787" y="2164"/>
                    </a:lnTo>
                    <a:lnTo>
                      <a:pt x="1927"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p:nvPr/>
            </p:nvSpPr>
            <p:spPr>
              <a:xfrm>
                <a:off x="2601250" y="2607925"/>
                <a:ext cx="235975" cy="236250"/>
              </a:xfrm>
              <a:custGeom>
                <a:avLst/>
                <a:gdLst/>
                <a:ahLst/>
                <a:cxnLst/>
                <a:rect l="l" t="t" r="r" b="b"/>
                <a:pathLst>
                  <a:path w="9439" h="9450" extrusionOk="0">
                    <a:moveTo>
                      <a:pt x="9019" y="0"/>
                    </a:moveTo>
                    <a:lnTo>
                      <a:pt x="7362" y="87"/>
                    </a:lnTo>
                    <a:lnTo>
                      <a:pt x="4929" y="463"/>
                    </a:lnTo>
                    <a:lnTo>
                      <a:pt x="2390" y="1066"/>
                    </a:lnTo>
                    <a:lnTo>
                      <a:pt x="334" y="2078"/>
                    </a:lnTo>
                    <a:lnTo>
                      <a:pt x="0" y="4478"/>
                    </a:lnTo>
                    <a:lnTo>
                      <a:pt x="1862" y="8191"/>
                    </a:lnTo>
                    <a:lnTo>
                      <a:pt x="4477" y="8847"/>
                    </a:lnTo>
                    <a:lnTo>
                      <a:pt x="5640" y="9450"/>
                    </a:lnTo>
                    <a:lnTo>
                      <a:pt x="8470" y="8083"/>
                    </a:lnTo>
                    <a:lnTo>
                      <a:pt x="8998" y="6329"/>
                    </a:lnTo>
                    <a:lnTo>
                      <a:pt x="9439" y="2078"/>
                    </a:lnTo>
                    <a:lnTo>
                      <a:pt x="9019"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1"/>
              <p:cNvSpPr/>
              <p:nvPr/>
            </p:nvSpPr>
            <p:spPr>
              <a:xfrm>
                <a:off x="2741425" y="2607125"/>
                <a:ext cx="95800" cy="237050"/>
              </a:xfrm>
              <a:custGeom>
                <a:avLst/>
                <a:gdLst/>
                <a:ahLst/>
                <a:cxnLst/>
                <a:rect l="l" t="t" r="r" b="b"/>
                <a:pathLst>
                  <a:path w="3832" h="9482" extrusionOk="0">
                    <a:moveTo>
                      <a:pt x="3401" y="0"/>
                    </a:moveTo>
                    <a:lnTo>
                      <a:pt x="1755" y="119"/>
                    </a:lnTo>
                    <a:lnTo>
                      <a:pt x="1432" y="5973"/>
                    </a:lnTo>
                    <a:lnTo>
                      <a:pt x="1" y="9471"/>
                    </a:lnTo>
                    <a:lnTo>
                      <a:pt x="33" y="9482"/>
                    </a:lnTo>
                    <a:lnTo>
                      <a:pt x="2863" y="8115"/>
                    </a:lnTo>
                    <a:lnTo>
                      <a:pt x="3391" y="6361"/>
                    </a:lnTo>
                    <a:lnTo>
                      <a:pt x="3832" y="2120"/>
                    </a:lnTo>
                    <a:lnTo>
                      <a:pt x="3401" y="0"/>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1"/>
              <p:cNvSpPr/>
              <p:nvPr/>
            </p:nvSpPr>
            <p:spPr>
              <a:xfrm>
                <a:off x="2604475" y="2573375"/>
                <a:ext cx="230350" cy="183225"/>
              </a:xfrm>
              <a:custGeom>
                <a:avLst/>
                <a:gdLst/>
                <a:ahLst/>
                <a:cxnLst/>
                <a:rect l="l" t="t" r="r" b="b"/>
                <a:pathLst>
                  <a:path w="9214" h="7329" extrusionOk="0">
                    <a:moveTo>
                      <a:pt x="6208" y="1"/>
                    </a:moveTo>
                    <a:cubicBezTo>
                      <a:pt x="5529" y="1"/>
                      <a:pt x="2239" y="1060"/>
                      <a:pt x="2239" y="1060"/>
                    </a:cubicBezTo>
                    <a:cubicBezTo>
                      <a:pt x="1690" y="1318"/>
                      <a:pt x="1087" y="984"/>
                      <a:pt x="883" y="1878"/>
                    </a:cubicBezTo>
                    <a:lnTo>
                      <a:pt x="280" y="3018"/>
                    </a:lnTo>
                    <a:cubicBezTo>
                      <a:pt x="0" y="4245"/>
                      <a:pt x="313" y="4730"/>
                      <a:pt x="1001" y="5591"/>
                    </a:cubicBezTo>
                    <a:cubicBezTo>
                      <a:pt x="1001" y="5591"/>
                      <a:pt x="5729" y="7328"/>
                      <a:pt x="6774" y="7328"/>
                    </a:cubicBezTo>
                    <a:cubicBezTo>
                      <a:pt x="6872" y="7328"/>
                      <a:pt x="6937" y="7313"/>
                      <a:pt x="6964" y="7280"/>
                    </a:cubicBezTo>
                    <a:lnTo>
                      <a:pt x="7663" y="6408"/>
                    </a:lnTo>
                    <a:cubicBezTo>
                      <a:pt x="8309" y="5591"/>
                      <a:pt x="8578" y="3018"/>
                      <a:pt x="8578" y="3018"/>
                    </a:cubicBezTo>
                    <a:cubicBezTo>
                      <a:pt x="8578" y="3018"/>
                      <a:pt x="9213" y="1393"/>
                      <a:pt x="8686" y="984"/>
                    </a:cubicBezTo>
                    <a:lnTo>
                      <a:pt x="6307" y="16"/>
                    </a:lnTo>
                    <a:cubicBezTo>
                      <a:pt x="6287" y="6"/>
                      <a:pt x="6253" y="1"/>
                      <a:pt x="6208"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1"/>
              <p:cNvSpPr/>
              <p:nvPr/>
            </p:nvSpPr>
            <p:spPr>
              <a:xfrm>
                <a:off x="2605275" y="2560850"/>
                <a:ext cx="223350" cy="145575"/>
              </a:xfrm>
              <a:custGeom>
                <a:avLst/>
                <a:gdLst/>
                <a:ahLst/>
                <a:cxnLst/>
                <a:rect l="l" t="t" r="r" b="b"/>
                <a:pathLst>
                  <a:path w="8934" h="5823" extrusionOk="0">
                    <a:moveTo>
                      <a:pt x="4134" y="0"/>
                    </a:moveTo>
                    <a:lnTo>
                      <a:pt x="2207" y="1561"/>
                    </a:lnTo>
                    <a:cubicBezTo>
                      <a:pt x="1658" y="1819"/>
                      <a:pt x="1055" y="1485"/>
                      <a:pt x="851" y="2379"/>
                    </a:cubicBezTo>
                    <a:lnTo>
                      <a:pt x="248" y="3519"/>
                    </a:lnTo>
                    <a:cubicBezTo>
                      <a:pt x="1" y="4649"/>
                      <a:pt x="238" y="5155"/>
                      <a:pt x="754" y="5822"/>
                    </a:cubicBezTo>
                    <a:lnTo>
                      <a:pt x="3994" y="2163"/>
                    </a:lnTo>
                    <a:lnTo>
                      <a:pt x="6426" y="2239"/>
                    </a:lnTo>
                    <a:lnTo>
                      <a:pt x="8783" y="2680"/>
                    </a:lnTo>
                    <a:cubicBezTo>
                      <a:pt x="8933" y="2206"/>
                      <a:pt x="8901" y="1657"/>
                      <a:pt x="8654" y="1496"/>
                    </a:cubicBezTo>
                    <a:cubicBezTo>
                      <a:pt x="7448" y="1044"/>
                      <a:pt x="5737" y="129"/>
                      <a:pt x="4134"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1"/>
              <p:cNvSpPr/>
              <p:nvPr/>
            </p:nvSpPr>
            <p:spPr>
              <a:xfrm>
                <a:off x="2660450" y="2560850"/>
                <a:ext cx="48175" cy="95250"/>
              </a:xfrm>
              <a:custGeom>
                <a:avLst/>
                <a:gdLst/>
                <a:ahLst/>
                <a:cxnLst/>
                <a:rect l="l" t="t" r="r" b="b"/>
                <a:pathLst>
                  <a:path w="1927" h="3810" extrusionOk="0">
                    <a:moveTo>
                      <a:pt x="1927" y="0"/>
                    </a:moveTo>
                    <a:lnTo>
                      <a:pt x="0" y="1561"/>
                    </a:lnTo>
                    <a:lnTo>
                      <a:pt x="334" y="3810"/>
                    </a:lnTo>
                    <a:lnTo>
                      <a:pt x="1787" y="2163"/>
                    </a:lnTo>
                    <a:lnTo>
                      <a:pt x="1927"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1"/>
              <p:cNvSpPr/>
              <p:nvPr/>
            </p:nvSpPr>
            <p:spPr>
              <a:xfrm>
                <a:off x="2507625" y="2456975"/>
                <a:ext cx="235700" cy="236275"/>
              </a:xfrm>
              <a:custGeom>
                <a:avLst/>
                <a:gdLst/>
                <a:ahLst/>
                <a:cxnLst/>
                <a:rect l="l" t="t" r="r" b="b"/>
                <a:pathLst>
                  <a:path w="9428" h="9451" extrusionOk="0">
                    <a:moveTo>
                      <a:pt x="9008" y="1"/>
                    </a:moveTo>
                    <a:lnTo>
                      <a:pt x="7351" y="87"/>
                    </a:lnTo>
                    <a:lnTo>
                      <a:pt x="4929" y="453"/>
                    </a:lnTo>
                    <a:lnTo>
                      <a:pt x="2379" y="1056"/>
                    </a:lnTo>
                    <a:lnTo>
                      <a:pt x="323" y="2078"/>
                    </a:lnTo>
                    <a:lnTo>
                      <a:pt x="0" y="4478"/>
                    </a:lnTo>
                    <a:lnTo>
                      <a:pt x="1851" y="8191"/>
                    </a:lnTo>
                    <a:lnTo>
                      <a:pt x="4466" y="8847"/>
                    </a:lnTo>
                    <a:lnTo>
                      <a:pt x="5629" y="9450"/>
                    </a:lnTo>
                    <a:lnTo>
                      <a:pt x="8459" y="8073"/>
                    </a:lnTo>
                    <a:lnTo>
                      <a:pt x="8987" y="6329"/>
                    </a:lnTo>
                    <a:lnTo>
                      <a:pt x="9428" y="2078"/>
                    </a:lnTo>
                    <a:lnTo>
                      <a:pt x="900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1"/>
              <p:cNvSpPr/>
              <p:nvPr/>
            </p:nvSpPr>
            <p:spPr>
              <a:xfrm>
                <a:off x="2647250" y="2455900"/>
                <a:ext cx="95825" cy="237350"/>
              </a:xfrm>
              <a:custGeom>
                <a:avLst/>
                <a:gdLst/>
                <a:ahLst/>
                <a:cxnLst/>
                <a:rect l="l" t="t" r="r" b="b"/>
                <a:pathLst>
                  <a:path w="3833" h="9494" extrusionOk="0">
                    <a:moveTo>
                      <a:pt x="3412" y="1"/>
                    </a:moveTo>
                    <a:lnTo>
                      <a:pt x="1755" y="130"/>
                    </a:lnTo>
                    <a:lnTo>
                      <a:pt x="1432" y="5985"/>
                    </a:lnTo>
                    <a:lnTo>
                      <a:pt x="1" y="9472"/>
                    </a:lnTo>
                    <a:lnTo>
                      <a:pt x="33" y="9493"/>
                    </a:lnTo>
                    <a:lnTo>
                      <a:pt x="2863" y="8116"/>
                    </a:lnTo>
                    <a:lnTo>
                      <a:pt x="3391" y="6372"/>
                    </a:lnTo>
                    <a:lnTo>
                      <a:pt x="3832" y="2121"/>
                    </a:lnTo>
                    <a:lnTo>
                      <a:pt x="3412"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1"/>
              <p:cNvSpPr/>
              <p:nvPr/>
            </p:nvSpPr>
            <p:spPr>
              <a:xfrm>
                <a:off x="2510300" y="2422450"/>
                <a:ext cx="230350" cy="183000"/>
              </a:xfrm>
              <a:custGeom>
                <a:avLst/>
                <a:gdLst/>
                <a:ahLst/>
                <a:cxnLst/>
                <a:rect l="l" t="t" r="r" b="b"/>
                <a:pathLst>
                  <a:path w="9214" h="7320" extrusionOk="0">
                    <a:moveTo>
                      <a:pt x="6216" y="0"/>
                    </a:moveTo>
                    <a:cubicBezTo>
                      <a:pt x="5525" y="0"/>
                      <a:pt x="2239" y="1048"/>
                      <a:pt x="2239" y="1048"/>
                    </a:cubicBezTo>
                    <a:cubicBezTo>
                      <a:pt x="1690" y="1317"/>
                      <a:pt x="1088" y="984"/>
                      <a:pt x="883" y="1866"/>
                    </a:cubicBezTo>
                    <a:lnTo>
                      <a:pt x="291" y="3018"/>
                    </a:lnTo>
                    <a:cubicBezTo>
                      <a:pt x="1" y="4245"/>
                      <a:pt x="313" y="4729"/>
                      <a:pt x="1002" y="5590"/>
                    </a:cubicBezTo>
                    <a:cubicBezTo>
                      <a:pt x="1002" y="5590"/>
                      <a:pt x="5707" y="7320"/>
                      <a:pt x="6767" y="7320"/>
                    </a:cubicBezTo>
                    <a:cubicBezTo>
                      <a:pt x="6868" y="7320"/>
                      <a:pt x="6937" y="7304"/>
                      <a:pt x="6964" y="7269"/>
                    </a:cubicBezTo>
                    <a:lnTo>
                      <a:pt x="7663" y="6397"/>
                    </a:lnTo>
                    <a:cubicBezTo>
                      <a:pt x="8309" y="5590"/>
                      <a:pt x="8578" y="3018"/>
                      <a:pt x="8578" y="3018"/>
                    </a:cubicBezTo>
                    <a:cubicBezTo>
                      <a:pt x="8578" y="3018"/>
                      <a:pt x="9213" y="1393"/>
                      <a:pt x="8686" y="984"/>
                    </a:cubicBezTo>
                    <a:lnTo>
                      <a:pt x="6318" y="15"/>
                    </a:lnTo>
                    <a:cubicBezTo>
                      <a:pt x="6297" y="5"/>
                      <a:pt x="6262" y="0"/>
                      <a:pt x="6216"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1"/>
              <p:cNvSpPr/>
              <p:nvPr/>
            </p:nvSpPr>
            <p:spPr>
              <a:xfrm>
                <a:off x="2511100" y="2409625"/>
                <a:ext cx="223625" cy="145850"/>
              </a:xfrm>
              <a:custGeom>
                <a:avLst/>
                <a:gdLst/>
                <a:ahLst/>
                <a:cxnLst/>
                <a:rect l="l" t="t" r="r" b="b"/>
                <a:pathLst>
                  <a:path w="8945" h="5834" extrusionOk="0">
                    <a:moveTo>
                      <a:pt x="4134" y="1"/>
                    </a:moveTo>
                    <a:lnTo>
                      <a:pt x="2207" y="1561"/>
                    </a:lnTo>
                    <a:cubicBezTo>
                      <a:pt x="1658" y="1830"/>
                      <a:pt x="1056" y="1486"/>
                      <a:pt x="851" y="2379"/>
                    </a:cubicBezTo>
                    <a:lnTo>
                      <a:pt x="259" y="3520"/>
                    </a:lnTo>
                    <a:cubicBezTo>
                      <a:pt x="1" y="4650"/>
                      <a:pt x="249" y="5156"/>
                      <a:pt x="754" y="5834"/>
                    </a:cubicBezTo>
                    <a:cubicBezTo>
                      <a:pt x="1056" y="5489"/>
                      <a:pt x="3735" y="2454"/>
                      <a:pt x="3994" y="2164"/>
                    </a:cubicBezTo>
                    <a:lnTo>
                      <a:pt x="6426" y="2239"/>
                    </a:lnTo>
                    <a:lnTo>
                      <a:pt x="8794" y="2691"/>
                    </a:lnTo>
                    <a:cubicBezTo>
                      <a:pt x="8944" y="2218"/>
                      <a:pt x="8901" y="1669"/>
                      <a:pt x="8654" y="1497"/>
                    </a:cubicBezTo>
                    <a:cubicBezTo>
                      <a:pt x="7448" y="1045"/>
                      <a:pt x="5737" y="141"/>
                      <a:pt x="4134"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1"/>
              <p:cNvSpPr/>
              <p:nvPr/>
            </p:nvSpPr>
            <p:spPr>
              <a:xfrm>
                <a:off x="2566275" y="2409625"/>
                <a:ext cx="48175" cy="95275"/>
              </a:xfrm>
              <a:custGeom>
                <a:avLst/>
                <a:gdLst/>
                <a:ahLst/>
                <a:cxnLst/>
                <a:rect l="l" t="t" r="r" b="b"/>
                <a:pathLst>
                  <a:path w="1927" h="3811" extrusionOk="0">
                    <a:moveTo>
                      <a:pt x="1927" y="1"/>
                    </a:moveTo>
                    <a:lnTo>
                      <a:pt x="0" y="1561"/>
                    </a:lnTo>
                    <a:lnTo>
                      <a:pt x="334" y="3811"/>
                    </a:lnTo>
                    <a:lnTo>
                      <a:pt x="1787" y="2164"/>
                    </a:lnTo>
                    <a:lnTo>
                      <a:pt x="1927"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1"/>
              <p:cNvSpPr/>
              <p:nvPr/>
            </p:nvSpPr>
            <p:spPr>
              <a:xfrm>
                <a:off x="2330575" y="2603900"/>
                <a:ext cx="235975" cy="236525"/>
              </a:xfrm>
              <a:custGeom>
                <a:avLst/>
                <a:gdLst/>
                <a:ahLst/>
                <a:cxnLst/>
                <a:rect l="l" t="t" r="r" b="b"/>
                <a:pathLst>
                  <a:path w="9439" h="9461" extrusionOk="0">
                    <a:moveTo>
                      <a:pt x="9019" y="0"/>
                    </a:moveTo>
                    <a:lnTo>
                      <a:pt x="7362" y="86"/>
                    </a:lnTo>
                    <a:lnTo>
                      <a:pt x="4930" y="463"/>
                    </a:lnTo>
                    <a:lnTo>
                      <a:pt x="2390" y="1066"/>
                    </a:lnTo>
                    <a:lnTo>
                      <a:pt x="334" y="2088"/>
                    </a:lnTo>
                    <a:lnTo>
                      <a:pt x="0" y="4488"/>
                    </a:lnTo>
                    <a:lnTo>
                      <a:pt x="1862" y="8201"/>
                    </a:lnTo>
                    <a:lnTo>
                      <a:pt x="4478" y="8847"/>
                    </a:lnTo>
                    <a:lnTo>
                      <a:pt x="5640" y="9460"/>
                    </a:lnTo>
                    <a:lnTo>
                      <a:pt x="8460" y="8083"/>
                    </a:lnTo>
                    <a:lnTo>
                      <a:pt x="8998" y="6339"/>
                    </a:lnTo>
                    <a:lnTo>
                      <a:pt x="9439" y="2088"/>
                    </a:lnTo>
                    <a:lnTo>
                      <a:pt x="9019"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1"/>
              <p:cNvSpPr/>
              <p:nvPr/>
            </p:nvSpPr>
            <p:spPr>
              <a:xfrm>
                <a:off x="2470475" y="2603075"/>
                <a:ext cx="96075" cy="237350"/>
              </a:xfrm>
              <a:custGeom>
                <a:avLst/>
                <a:gdLst/>
                <a:ahLst/>
                <a:cxnLst/>
                <a:rect l="l" t="t" r="r" b="b"/>
                <a:pathLst>
                  <a:path w="3843" h="9494" extrusionOk="0">
                    <a:moveTo>
                      <a:pt x="3413" y="1"/>
                    </a:moveTo>
                    <a:lnTo>
                      <a:pt x="1755" y="119"/>
                    </a:lnTo>
                    <a:lnTo>
                      <a:pt x="1432" y="5985"/>
                    </a:lnTo>
                    <a:lnTo>
                      <a:pt x="1" y="9472"/>
                    </a:lnTo>
                    <a:lnTo>
                      <a:pt x="33" y="9493"/>
                    </a:lnTo>
                    <a:lnTo>
                      <a:pt x="2864" y="8116"/>
                    </a:lnTo>
                    <a:lnTo>
                      <a:pt x="3402" y="6372"/>
                    </a:lnTo>
                    <a:lnTo>
                      <a:pt x="3843" y="2121"/>
                    </a:lnTo>
                    <a:lnTo>
                      <a:pt x="3413"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1"/>
              <p:cNvSpPr/>
              <p:nvPr/>
            </p:nvSpPr>
            <p:spPr>
              <a:xfrm>
                <a:off x="2333800" y="2569400"/>
                <a:ext cx="230075" cy="183225"/>
              </a:xfrm>
              <a:custGeom>
                <a:avLst/>
                <a:gdLst/>
                <a:ahLst/>
                <a:cxnLst/>
                <a:rect l="l" t="t" r="r" b="b"/>
                <a:pathLst>
                  <a:path w="9203" h="7329" extrusionOk="0">
                    <a:moveTo>
                      <a:pt x="6215" y="0"/>
                    </a:moveTo>
                    <a:cubicBezTo>
                      <a:pt x="5552" y="0"/>
                      <a:pt x="2228" y="1057"/>
                      <a:pt x="2228" y="1057"/>
                    </a:cubicBezTo>
                    <a:cubicBezTo>
                      <a:pt x="1680" y="1326"/>
                      <a:pt x="1077" y="982"/>
                      <a:pt x="872" y="1875"/>
                    </a:cubicBezTo>
                    <a:lnTo>
                      <a:pt x="280" y="3016"/>
                    </a:lnTo>
                    <a:cubicBezTo>
                      <a:pt x="1" y="4243"/>
                      <a:pt x="302" y="4727"/>
                      <a:pt x="991" y="5588"/>
                    </a:cubicBezTo>
                    <a:cubicBezTo>
                      <a:pt x="991" y="5588"/>
                      <a:pt x="5709" y="7328"/>
                      <a:pt x="6768" y="7328"/>
                    </a:cubicBezTo>
                    <a:cubicBezTo>
                      <a:pt x="6869" y="7328"/>
                      <a:pt x="6937" y="7312"/>
                      <a:pt x="6964" y="7278"/>
                    </a:cubicBezTo>
                    <a:lnTo>
                      <a:pt x="7663" y="6406"/>
                    </a:lnTo>
                    <a:cubicBezTo>
                      <a:pt x="8309" y="5588"/>
                      <a:pt x="8578" y="3016"/>
                      <a:pt x="8578" y="3016"/>
                    </a:cubicBezTo>
                    <a:cubicBezTo>
                      <a:pt x="8578" y="3016"/>
                      <a:pt x="9202" y="1391"/>
                      <a:pt x="8686" y="982"/>
                    </a:cubicBezTo>
                    <a:lnTo>
                      <a:pt x="6307" y="13"/>
                    </a:lnTo>
                    <a:cubicBezTo>
                      <a:pt x="6288" y="4"/>
                      <a:pt x="6257" y="0"/>
                      <a:pt x="6215"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1"/>
              <p:cNvSpPr/>
              <p:nvPr/>
            </p:nvSpPr>
            <p:spPr>
              <a:xfrm>
                <a:off x="2334350" y="2556800"/>
                <a:ext cx="223600" cy="145600"/>
              </a:xfrm>
              <a:custGeom>
                <a:avLst/>
                <a:gdLst/>
                <a:ahLst/>
                <a:cxnLst/>
                <a:rect l="l" t="t" r="r" b="b"/>
                <a:pathLst>
                  <a:path w="8944" h="5824" extrusionOk="0">
                    <a:moveTo>
                      <a:pt x="4133" y="1"/>
                    </a:moveTo>
                    <a:lnTo>
                      <a:pt x="2206" y="1561"/>
                    </a:lnTo>
                    <a:cubicBezTo>
                      <a:pt x="1658" y="1830"/>
                      <a:pt x="1055" y="1486"/>
                      <a:pt x="850" y="2379"/>
                    </a:cubicBezTo>
                    <a:lnTo>
                      <a:pt x="258" y="3520"/>
                    </a:lnTo>
                    <a:cubicBezTo>
                      <a:pt x="0" y="4650"/>
                      <a:pt x="248" y="5156"/>
                      <a:pt x="753" y="5823"/>
                    </a:cubicBezTo>
                    <a:lnTo>
                      <a:pt x="3993" y="2164"/>
                    </a:lnTo>
                    <a:lnTo>
                      <a:pt x="6436" y="2239"/>
                    </a:lnTo>
                    <a:lnTo>
                      <a:pt x="8793" y="2691"/>
                    </a:lnTo>
                    <a:cubicBezTo>
                      <a:pt x="8944" y="2218"/>
                      <a:pt x="8911" y="1658"/>
                      <a:pt x="8653" y="1486"/>
                    </a:cubicBezTo>
                    <a:cubicBezTo>
                      <a:pt x="7458" y="1045"/>
                      <a:pt x="5736" y="130"/>
                      <a:pt x="4133"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1"/>
              <p:cNvSpPr/>
              <p:nvPr/>
            </p:nvSpPr>
            <p:spPr>
              <a:xfrm>
                <a:off x="2389500" y="2556800"/>
                <a:ext cx="48175" cy="95275"/>
              </a:xfrm>
              <a:custGeom>
                <a:avLst/>
                <a:gdLst/>
                <a:ahLst/>
                <a:cxnLst/>
                <a:rect l="l" t="t" r="r" b="b"/>
                <a:pathLst>
                  <a:path w="1927" h="3811" extrusionOk="0">
                    <a:moveTo>
                      <a:pt x="1927" y="1"/>
                    </a:moveTo>
                    <a:lnTo>
                      <a:pt x="0" y="1561"/>
                    </a:lnTo>
                    <a:lnTo>
                      <a:pt x="334" y="3811"/>
                    </a:lnTo>
                    <a:lnTo>
                      <a:pt x="1787" y="2164"/>
                    </a:lnTo>
                    <a:lnTo>
                      <a:pt x="1927"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1"/>
              <p:cNvSpPr/>
              <p:nvPr/>
            </p:nvSpPr>
            <p:spPr>
              <a:xfrm>
                <a:off x="2122050" y="2202725"/>
                <a:ext cx="252125" cy="177875"/>
              </a:xfrm>
              <a:custGeom>
                <a:avLst/>
                <a:gdLst/>
                <a:ahLst/>
                <a:cxnLst/>
                <a:rect l="l" t="t" r="r" b="b"/>
                <a:pathLst>
                  <a:path w="10085" h="7115" extrusionOk="0">
                    <a:moveTo>
                      <a:pt x="959" y="1"/>
                    </a:moveTo>
                    <a:lnTo>
                      <a:pt x="130" y="1389"/>
                    </a:lnTo>
                    <a:lnTo>
                      <a:pt x="1" y="4273"/>
                    </a:lnTo>
                    <a:lnTo>
                      <a:pt x="334" y="5543"/>
                    </a:lnTo>
                    <a:lnTo>
                      <a:pt x="3229" y="7114"/>
                    </a:lnTo>
                    <a:lnTo>
                      <a:pt x="4585" y="6996"/>
                    </a:lnTo>
                    <a:lnTo>
                      <a:pt x="8169" y="6243"/>
                    </a:lnTo>
                    <a:lnTo>
                      <a:pt x="10085" y="5220"/>
                    </a:lnTo>
                    <a:lnTo>
                      <a:pt x="10063" y="3574"/>
                    </a:lnTo>
                    <a:cubicBezTo>
                      <a:pt x="7706" y="2121"/>
                      <a:pt x="5306" y="1421"/>
                      <a:pt x="2691" y="592"/>
                    </a:cubicBezTo>
                    <a:lnTo>
                      <a:pt x="959"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1"/>
              <p:cNvSpPr/>
              <p:nvPr/>
            </p:nvSpPr>
            <p:spPr>
              <a:xfrm>
                <a:off x="2122050" y="2202725"/>
                <a:ext cx="117350" cy="177875"/>
              </a:xfrm>
              <a:custGeom>
                <a:avLst/>
                <a:gdLst/>
                <a:ahLst/>
                <a:cxnLst/>
                <a:rect l="l" t="t" r="r" b="b"/>
                <a:pathLst>
                  <a:path w="4694" h="7115" extrusionOk="0">
                    <a:moveTo>
                      <a:pt x="969" y="1"/>
                    </a:moveTo>
                    <a:lnTo>
                      <a:pt x="130" y="1389"/>
                    </a:lnTo>
                    <a:lnTo>
                      <a:pt x="1" y="4273"/>
                    </a:lnTo>
                    <a:lnTo>
                      <a:pt x="334" y="5543"/>
                    </a:lnTo>
                    <a:lnTo>
                      <a:pt x="3229" y="7114"/>
                    </a:lnTo>
                    <a:lnTo>
                      <a:pt x="3262" y="7114"/>
                    </a:lnTo>
                    <a:lnTo>
                      <a:pt x="4693" y="1227"/>
                    </a:lnTo>
                    <a:lnTo>
                      <a:pt x="2691" y="582"/>
                    </a:lnTo>
                    <a:lnTo>
                      <a:pt x="969"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2135250" y="2200575"/>
                <a:ext cx="241350" cy="121100"/>
              </a:xfrm>
              <a:custGeom>
                <a:avLst/>
                <a:gdLst/>
                <a:ahLst/>
                <a:cxnLst/>
                <a:rect l="l" t="t" r="r" b="b"/>
                <a:pathLst>
                  <a:path w="9654" h="4844" extrusionOk="0">
                    <a:moveTo>
                      <a:pt x="646" y="0"/>
                    </a:moveTo>
                    <a:cubicBezTo>
                      <a:pt x="0" y="43"/>
                      <a:pt x="818" y="829"/>
                      <a:pt x="463" y="1356"/>
                    </a:cubicBezTo>
                    <a:cubicBezTo>
                      <a:pt x="463" y="1356"/>
                      <a:pt x="387" y="3111"/>
                      <a:pt x="979" y="3789"/>
                    </a:cubicBezTo>
                    <a:lnTo>
                      <a:pt x="1614" y="4531"/>
                    </a:lnTo>
                    <a:cubicBezTo>
                      <a:pt x="1691" y="4620"/>
                      <a:pt x="1915" y="4652"/>
                      <a:pt x="2202" y="4652"/>
                    </a:cubicBezTo>
                    <a:cubicBezTo>
                      <a:pt x="2998" y="4652"/>
                      <a:pt x="4283" y="4402"/>
                      <a:pt x="4283" y="4402"/>
                    </a:cubicBezTo>
                    <a:cubicBezTo>
                      <a:pt x="4597" y="4473"/>
                      <a:pt x="5775" y="4611"/>
                      <a:pt x="6548" y="4611"/>
                    </a:cubicBezTo>
                    <a:cubicBezTo>
                      <a:pt x="6837" y="4611"/>
                      <a:pt x="7070" y="4592"/>
                      <a:pt x="7178" y="4542"/>
                    </a:cubicBezTo>
                    <a:lnTo>
                      <a:pt x="8373" y="4843"/>
                    </a:lnTo>
                    <a:cubicBezTo>
                      <a:pt x="9202" y="4467"/>
                      <a:pt x="9654" y="4230"/>
                      <a:pt x="9514" y="3337"/>
                    </a:cubicBezTo>
                    <a:lnTo>
                      <a:pt x="9030" y="2443"/>
                    </a:lnTo>
                    <a:cubicBezTo>
                      <a:pt x="8933" y="1819"/>
                      <a:pt x="8222" y="1895"/>
                      <a:pt x="7674" y="1593"/>
                    </a:cubicBezTo>
                    <a:cubicBezTo>
                      <a:pt x="7674" y="1593"/>
                      <a:pt x="1055" y="0"/>
                      <a:pt x="646"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2141700" y="2199200"/>
                <a:ext cx="234375" cy="119525"/>
              </a:xfrm>
              <a:custGeom>
                <a:avLst/>
                <a:gdLst/>
                <a:ahLst/>
                <a:cxnLst/>
                <a:rect l="l" t="t" r="r" b="b"/>
                <a:pathLst>
                  <a:path w="9375" h="4781" extrusionOk="0">
                    <a:moveTo>
                      <a:pt x="3159" y="0"/>
                    </a:moveTo>
                    <a:cubicBezTo>
                      <a:pt x="3139" y="0"/>
                      <a:pt x="3123" y="1"/>
                      <a:pt x="3111" y="2"/>
                    </a:cubicBezTo>
                    <a:lnTo>
                      <a:pt x="388" y="66"/>
                    </a:lnTo>
                    <a:cubicBezTo>
                      <a:pt x="0" y="88"/>
                      <a:pt x="140" y="378"/>
                      <a:pt x="237" y="723"/>
                    </a:cubicBezTo>
                    <a:lnTo>
                      <a:pt x="2702" y="1089"/>
                    </a:lnTo>
                    <a:lnTo>
                      <a:pt x="5371" y="1616"/>
                    </a:lnTo>
                    <a:lnTo>
                      <a:pt x="8384" y="4780"/>
                    </a:lnTo>
                    <a:cubicBezTo>
                      <a:pt x="9041" y="4468"/>
                      <a:pt x="9374" y="4188"/>
                      <a:pt x="9256" y="3402"/>
                    </a:cubicBezTo>
                    <a:lnTo>
                      <a:pt x="8772" y="2509"/>
                    </a:lnTo>
                    <a:cubicBezTo>
                      <a:pt x="8675" y="1874"/>
                      <a:pt x="7964" y="1950"/>
                      <a:pt x="7416" y="1648"/>
                    </a:cubicBezTo>
                    <a:lnTo>
                      <a:pt x="5920" y="271"/>
                    </a:lnTo>
                    <a:cubicBezTo>
                      <a:pt x="5847" y="229"/>
                      <a:pt x="3610" y="0"/>
                      <a:pt x="3159"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1"/>
              <p:cNvSpPr/>
              <p:nvPr/>
            </p:nvSpPr>
            <p:spPr>
              <a:xfrm>
                <a:off x="1850025" y="2139775"/>
                <a:ext cx="252150" cy="178125"/>
              </a:xfrm>
              <a:custGeom>
                <a:avLst/>
                <a:gdLst/>
                <a:ahLst/>
                <a:cxnLst/>
                <a:rect l="l" t="t" r="r" b="b"/>
                <a:pathLst>
                  <a:path w="10086" h="7125" extrusionOk="0">
                    <a:moveTo>
                      <a:pt x="970" y="0"/>
                    </a:moveTo>
                    <a:lnTo>
                      <a:pt x="130" y="1399"/>
                    </a:lnTo>
                    <a:lnTo>
                      <a:pt x="1" y="4273"/>
                    </a:lnTo>
                    <a:lnTo>
                      <a:pt x="335" y="5553"/>
                    </a:lnTo>
                    <a:lnTo>
                      <a:pt x="3230" y="7125"/>
                    </a:lnTo>
                    <a:lnTo>
                      <a:pt x="4586" y="7006"/>
                    </a:lnTo>
                    <a:lnTo>
                      <a:pt x="8170" y="6253"/>
                    </a:lnTo>
                    <a:lnTo>
                      <a:pt x="10085" y="5220"/>
                    </a:lnTo>
                    <a:lnTo>
                      <a:pt x="10075" y="3573"/>
                    </a:lnTo>
                    <a:cubicBezTo>
                      <a:pt x="7707" y="2131"/>
                      <a:pt x="5307" y="1421"/>
                      <a:pt x="2692" y="592"/>
                    </a:cubicBezTo>
                    <a:lnTo>
                      <a:pt x="970"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1"/>
              <p:cNvSpPr/>
              <p:nvPr/>
            </p:nvSpPr>
            <p:spPr>
              <a:xfrm>
                <a:off x="1850025" y="2139775"/>
                <a:ext cx="117350" cy="178125"/>
              </a:xfrm>
              <a:custGeom>
                <a:avLst/>
                <a:gdLst/>
                <a:ahLst/>
                <a:cxnLst/>
                <a:rect l="l" t="t" r="r" b="b"/>
                <a:pathLst>
                  <a:path w="4694" h="7125" extrusionOk="0">
                    <a:moveTo>
                      <a:pt x="970" y="0"/>
                    </a:moveTo>
                    <a:lnTo>
                      <a:pt x="130" y="1399"/>
                    </a:lnTo>
                    <a:lnTo>
                      <a:pt x="1" y="4284"/>
                    </a:lnTo>
                    <a:lnTo>
                      <a:pt x="335" y="5553"/>
                    </a:lnTo>
                    <a:lnTo>
                      <a:pt x="3230" y="7125"/>
                    </a:lnTo>
                    <a:lnTo>
                      <a:pt x="3273" y="7125"/>
                    </a:lnTo>
                    <a:lnTo>
                      <a:pt x="4693" y="1227"/>
                    </a:lnTo>
                    <a:lnTo>
                      <a:pt x="2692" y="592"/>
                    </a:lnTo>
                    <a:lnTo>
                      <a:pt x="970" y="0"/>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1863225" y="2137875"/>
                <a:ext cx="241375" cy="121100"/>
              </a:xfrm>
              <a:custGeom>
                <a:avLst/>
                <a:gdLst/>
                <a:ahLst/>
                <a:cxnLst/>
                <a:rect l="l" t="t" r="r" b="b"/>
                <a:pathLst>
                  <a:path w="9655" h="4844" extrusionOk="0">
                    <a:moveTo>
                      <a:pt x="646" y="1"/>
                    </a:moveTo>
                    <a:cubicBezTo>
                      <a:pt x="0" y="44"/>
                      <a:pt x="818" y="819"/>
                      <a:pt x="463" y="1357"/>
                    </a:cubicBezTo>
                    <a:cubicBezTo>
                      <a:pt x="463" y="1357"/>
                      <a:pt x="388" y="3100"/>
                      <a:pt x="980" y="3789"/>
                    </a:cubicBezTo>
                    <a:lnTo>
                      <a:pt x="1615" y="4521"/>
                    </a:lnTo>
                    <a:cubicBezTo>
                      <a:pt x="1693" y="4611"/>
                      <a:pt x="1923" y="4644"/>
                      <a:pt x="2217" y="4644"/>
                    </a:cubicBezTo>
                    <a:cubicBezTo>
                      <a:pt x="3015" y="4644"/>
                      <a:pt x="4284" y="4403"/>
                      <a:pt x="4284" y="4403"/>
                    </a:cubicBezTo>
                    <a:cubicBezTo>
                      <a:pt x="4595" y="4465"/>
                      <a:pt x="5762" y="4606"/>
                      <a:pt x="6535" y="4606"/>
                    </a:cubicBezTo>
                    <a:cubicBezTo>
                      <a:pt x="6831" y="4606"/>
                      <a:pt x="7069" y="4585"/>
                      <a:pt x="7179" y="4532"/>
                    </a:cubicBezTo>
                    <a:lnTo>
                      <a:pt x="8373" y="4844"/>
                    </a:lnTo>
                    <a:cubicBezTo>
                      <a:pt x="9202" y="4467"/>
                      <a:pt x="9654" y="4230"/>
                      <a:pt x="9514" y="3337"/>
                    </a:cubicBezTo>
                    <a:lnTo>
                      <a:pt x="9030" y="2444"/>
                    </a:lnTo>
                    <a:cubicBezTo>
                      <a:pt x="8944" y="1820"/>
                      <a:pt x="8223" y="1895"/>
                      <a:pt x="7674" y="1583"/>
                    </a:cubicBezTo>
                    <a:cubicBezTo>
                      <a:pt x="7674" y="1583"/>
                      <a:pt x="1055" y="1"/>
                      <a:pt x="646"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1"/>
              <p:cNvSpPr/>
              <p:nvPr/>
            </p:nvSpPr>
            <p:spPr>
              <a:xfrm>
                <a:off x="1869675" y="2136500"/>
                <a:ext cx="234375" cy="119800"/>
              </a:xfrm>
              <a:custGeom>
                <a:avLst/>
                <a:gdLst/>
                <a:ahLst/>
                <a:cxnLst/>
                <a:rect l="l" t="t" r="r" b="b"/>
                <a:pathLst>
                  <a:path w="9375" h="4792" extrusionOk="0">
                    <a:moveTo>
                      <a:pt x="3159" y="1"/>
                    </a:moveTo>
                    <a:cubicBezTo>
                      <a:pt x="3140" y="1"/>
                      <a:pt x="3123" y="1"/>
                      <a:pt x="3111" y="2"/>
                    </a:cubicBezTo>
                    <a:lnTo>
                      <a:pt x="388" y="67"/>
                    </a:lnTo>
                    <a:cubicBezTo>
                      <a:pt x="1" y="88"/>
                      <a:pt x="141" y="379"/>
                      <a:pt x="237" y="723"/>
                    </a:cubicBezTo>
                    <a:lnTo>
                      <a:pt x="2702" y="1078"/>
                    </a:lnTo>
                    <a:lnTo>
                      <a:pt x="5371" y="1616"/>
                    </a:lnTo>
                    <a:lnTo>
                      <a:pt x="8384" y="4791"/>
                    </a:lnTo>
                    <a:cubicBezTo>
                      <a:pt x="9030" y="4468"/>
                      <a:pt x="9375" y="4199"/>
                      <a:pt x="9256" y="3403"/>
                    </a:cubicBezTo>
                    <a:lnTo>
                      <a:pt x="8772" y="2510"/>
                    </a:lnTo>
                    <a:cubicBezTo>
                      <a:pt x="8675" y="1885"/>
                      <a:pt x="7965" y="1961"/>
                      <a:pt x="7416" y="1659"/>
                    </a:cubicBezTo>
                    <a:lnTo>
                      <a:pt x="5920" y="271"/>
                    </a:lnTo>
                    <a:cubicBezTo>
                      <a:pt x="5848" y="230"/>
                      <a:pt x="3610" y="1"/>
                      <a:pt x="3159"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p:nvPr/>
            </p:nvSpPr>
            <p:spPr>
              <a:xfrm>
                <a:off x="2053175" y="2519400"/>
                <a:ext cx="169800" cy="119750"/>
              </a:xfrm>
              <a:custGeom>
                <a:avLst/>
                <a:gdLst/>
                <a:ahLst/>
                <a:cxnLst/>
                <a:rect l="l" t="t" r="r" b="b"/>
                <a:pathLst>
                  <a:path w="6792" h="4790" extrusionOk="0">
                    <a:moveTo>
                      <a:pt x="657" y="1"/>
                    </a:moveTo>
                    <a:lnTo>
                      <a:pt x="87" y="937"/>
                    </a:lnTo>
                    <a:lnTo>
                      <a:pt x="1" y="2874"/>
                    </a:lnTo>
                    <a:lnTo>
                      <a:pt x="227" y="3735"/>
                    </a:lnTo>
                    <a:lnTo>
                      <a:pt x="2175" y="4790"/>
                    </a:lnTo>
                    <a:lnTo>
                      <a:pt x="3089" y="4715"/>
                    </a:lnTo>
                    <a:lnTo>
                      <a:pt x="5500" y="4209"/>
                    </a:lnTo>
                    <a:lnTo>
                      <a:pt x="6792" y="3520"/>
                    </a:lnTo>
                    <a:lnTo>
                      <a:pt x="6781" y="2401"/>
                    </a:lnTo>
                    <a:cubicBezTo>
                      <a:pt x="5306" y="1507"/>
                      <a:pt x="3757" y="980"/>
                      <a:pt x="657" y="1"/>
                    </a:cubicBez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2053175" y="2519400"/>
                <a:ext cx="79125" cy="119750"/>
              </a:xfrm>
              <a:custGeom>
                <a:avLst/>
                <a:gdLst/>
                <a:ahLst/>
                <a:cxnLst/>
                <a:rect l="l" t="t" r="r" b="b"/>
                <a:pathLst>
                  <a:path w="3165" h="4790" extrusionOk="0">
                    <a:moveTo>
                      <a:pt x="646" y="1"/>
                    </a:moveTo>
                    <a:lnTo>
                      <a:pt x="87" y="937"/>
                    </a:lnTo>
                    <a:lnTo>
                      <a:pt x="1" y="2874"/>
                    </a:lnTo>
                    <a:lnTo>
                      <a:pt x="227" y="3735"/>
                    </a:lnTo>
                    <a:lnTo>
                      <a:pt x="2175" y="4790"/>
                    </a:lnTo>
                    <a:lnTo>
                      <a:pt x="2207" y="4790"/>
                    </a:lnTo>
                    <a:lnTo>
                      <a:pt x="3165" y="829"/>
                    </a:lnTo>
                    <a:lnTo>
                      <a:pt x="1809" y="399"/>
                    </a:lnTo>
                    <a:lnTo>
                      <a:pt x="646"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1"/>
              <p:cNvSpPr/>
              <p:nvPr/>
            </p:nvSpPr>
            <p:spPr>
              <a:xfrm>
                <a:off x="2062050" y="2518050"/>
                <a:ext cx="162550" cy="81550"/>
              </a:xfrm>
              <a:custGeom>
                <a:avLst/>
                <a:gdLst/>
                <a:ahLst/>
                <a:cxnLst/>
                <a:rect l="l" t="t" r="r" b="b"/>
                <a:pathLst>
                  <a:path w="6502" h="3262" extrusionOk="0">
                    <a:moveTo>
                      <a:pt x="431" y="1"/>
                    </a:moveTo>
                    <a:cubicBezTo>
                      <a:pt x="1" y="33"/>
                      <a:pt x="550" y="550"/>
                      <a:pt x="313" y="916"/>
                    </a:cubicBezTo>
                    <a:cubicBezTo>
                      <a:pt x="313" y="916"/>
                      <a:pt x="259" y="2089"/>
                      <a:pt x="657" y="2552"/>
                    </a:cubicBezTo>
                    <a:lnTo>
                      <a:pt x="1088" y="3047"/>
                    </a:lnTo>
                    <a:cubicBezTo>
                      <a:pt x="1139" y="3107"/>
                      <a:pt x="1291" y="3129"/>
                      <a:pt x="1486" y="3129"/>
                    </a:cubicBezTo>
                    <a:cubicBezTo>
                      <a:pt x="2026" y="3129"/>
                      <a:pt x="2896" y="2961"/>
                      <a:pt x="2896" y="2961"/>
                    </a:cubicBezTo>
                    <a:cubicBezTo>
                      <a:pt x="3101" y="3008"/>
                      <a:pt x="3901" y="3101"/>
                      <a:pt x="4420" y="3101"/>
                    </a:cubicBezTo>
                    <a:cubicBezTo>
                      <a:pt x="4609" y="3101"/>
                      <a:pt x="4761" y="3089"/>
                      <a:pt x="4833" y="3057"/>
                    </a:cubicBezTo>
                    <a:lnTo>
                      <a:pt x="5640" y="3262"/>
                    </a:lnTo>
                    <a:cubicBezTo>
                      <a:pt x="6200" y="3014"/>
                      <a:pt x="6501" y="2853"/>
                      <a:pt x="6415" y="2250"/>
                    </a:cubicBezTo>
                    <a:lnTo>
                      <a:pt x="6092" y="1648"/>
                    </a:lnTo>
                    <a:cubicBezTo>
                      <a:pt x="6028" y="1228"/>
                      <a:pt x="5554" y="1282"/>
                      <a:pt x="5167" y="1077"/>
                    </a:cubicBezTo>
                    <a:cubicBezTo>
                      <a:pt x="5167" y="1077"/>
                      <a:pt x="711" y="1"/>
                      <a:pt x="431" y="1"/>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a:off x="2066350" y="2516975"/>
                <a:ext cx="158250" cy="80475"/>
              </a:xfrm>
              <a:custGeom>
                <a:avLst/>
                <a:gdLst/>
                <a:ahLst/>
                <a:cxnLst/>
                <a:rect l="l" t="t" r="r" b="b"/>
                <a:pathLst>
                  <a:path w="6330" h="3219" extrusionOk="0">
                    <a:moveTo>
                      <a:pt x="2122" y="0"/>
                    </a:moveTo>
                    <a:cubicBezTo>
                      <a:pt x="2113" y="0"/>
                      <a:pt x="2106" y="1"/>
                      <a:pt x="2100" y="1"/>
                    </a:cubicBezTo>
                    <a:lnTo>
                      <a:pt x="270" y="44"/>
                    </a:lnTo>
                    <a:cubicBezTo>
                      <a:pt x="1" y="65"/>
                      <a:pt x="98" y="259"/>
                      <a:pt x="162" y="485"/>
                    </a:cubicBezTo>
                    <a:lnTo>
                      <a:pt x="1820" y="733"/>
                    </a:lnTo>
                    <a:lnTo>
                      <a:pt x="3617" y="1088"/>
                    </a:lnTo>
                    <a:lnTo>
                      <a:pt x="5651" y="3219"/>
                    </a:lnTo>
                    <a:cubicBezTo>
                      <a:pt x="6092" y="3014"/>
                      <a:pt x="6329" y="2821"/>
                      <a:pt x="6243" y="2293"/>
                    </a:cubicBezTo>
                    <a:lnTo>
                      <a:pt x="5909" y="1691"/>
                    </a:lnTo>
                    <a:cubicBezTo>
                      <a:pt x="5856" y="1271"/>
                      <a:pt x="5371" y="1314"/>
                      <a:pt x="4995" y="1109"/>
                    </a:cubicBezTo>
                    <a:lnTo>
                      <a:pt x="3983" y="184"/>
                    </a:lnTo>
                    <a:cubicBezTo>
                      <a:pt x="3941" y="163"/>
                      <a:pt x="2402" y="0"/>
                      <a:pt x="2122"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p:nvPr/>
            </p:nvSpPr>
            <p:spPr>
              <a:xfrm>
                <a:off x="1694250" y="2243625"/>
                <a:ext cx="252125" cy="177875"/>
              </a:xfrm>
              <a:custGeom>
                <a:avLst/>
                <a:gdLst/>
                <a:ahLst/>
                <a:cxnLst/>
                <a:rect l="l" t="t" r="r" b="b"/>
                <a:pathLst>
                  <a:path w="10085" h="7115" extrusionOk="0">
                    <a:moveTo>
                      <a:pt x="5497" y="7006"/>
                    </a:moveTo>
                    <a:cubicBezTo>
                      <a:pt x="5496" y="7006"/>
                      <a:pt x="5497" y="7006"/>
                      <a:pt x="5500" y="7007"/>
                    </a:cubicBezTo>
                    <a:lnTo>
                      <a:pt x="5497" y="7006"/>
                    </a:lnTo>
                    <a:close/>
                    <a:moveTo>
                      <a:pt x="9116" y="0"/>
                    </a:moveTo>
                    <a:lnTo>
                      <a:pt x="7394" y="592"/>
                    </a:lnTo>
                    <a:cubicBezTo>
                      <a:pt x="4779" y="1421"/>
                      <a:pt x="2379" y="2121"/>
                      <a:pt x="11" y="3573"/>
                    </a:cubicBezTo>
                    <a:lnTo>
                      <a:pt x="1" y="5220"/>
                    </a:lnTo>
                    <a:lnTo>
                      <a:pt x="1916" y="6242"/>
                    </a:lnTo>
                    <a:lnTo>
                      <a:pt x="5497" y="7006"/>
                    </a:lnTo>
                    <a:lnTo>
                      <a:pt x="5497" y="7006"/>
                    </a:lnTo>
                    <a:cubicBezTo>
                      <a:pt x="5497" y="7006"/>
                      <a:pt x="5497" y="7006"/>
                      <a:pt x="5497" y="7006"/>
                    </a:cubicBezTo>
                    <a:cubicBezTo>
                      <a:pt x="5536" y="7006"/>
                      <a:pt x="6846" y="7114"/>
                      <a:pt x="6856" y="7114"/>
                    </a:cubicBezTo>
                    <a:lnTo>
                      <a:pt x="9751" y="5543"/>
                    </a:lnTo>
                    <a:lnTo>
                      <a:pt x="10085" y="4273"/>
                    </a:lnTo>
                    <a:lnTo>
                      <a:pt x="9956" y="1399"/>
                    </a:lnTo>
                    <a:lnTo>
                      <a:pt x="9116"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a:off x="1829050" y="2243625"/>
                <a:ext cx="117325" cy="178125"/>
              </a:xfrm>
              <a:custGeom>
                <a:avLst/>
                <a:gdLst/>
                <a:ahLst/>
                <a:cxnLst/>
                <a:rect l="l" t="t" r="r" b="b"/>
                <a:pathLst>
                  <a:path w="4693" h="7125" extrusionOk="0">
                    <a:moveTo>
                      <a:pt x="3724" y="0"/>
                    </a:moveTo>
                    <a:lnTo>
                      <a:pt x="2002" y="592"/>
                    </a:lnTo>
                    <a:lnTo>
                      <a:pt x="1" y="1227"/>
                    </a:lnTo>
                    <a:lnTo>
                      <a:pt x="1432" y="7114"/>
                    </a:lnTo>
                    <a:lnTo>
                      <a:pt x="1464" y="7125"/>
                    </a:lnTo>
                    <a:lnTo>
                      <a:pt x="4359" y="5543"/>
                    </a:lnTo>
                    <a:lnTo>
                      <a:pt x="4693" y="4273"/>
                    </a:lnTo>
                    <a:lnTo>
                      <a:pt x="4564" y="1399"/>
                    </a:lnTo>
                    <a:lnTo>
                      <a:pt x="3724" y="0"/>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1691825" y="2241750"/>
                <a:ext cx="241375" cy="121100"/>
              </a:xfrm>
              <a:custGeom>
                <a:avLst/>
                <a:gdLst/>
                <a:ahLst/>
                <a:cxnLst/>
                <a:rect l="l" t="t" r="r" b="b"/>
                <a:pathLst>
                  <a:path w="9655" h="4844" extrusionOk="0">
                    <a:moveTo>
                      <a:pt x="9009" y="0"/>
                    </a:moveTo>
                    <a:cubicBezTo>
                      <a:pt x="8600" y="0"/>
                      <a:pt x="1981" y="1593"/>
                      <a:pt x="1981" y="1593"/>
                    </a:cubicBezTo>
                    <a:cubicBezTo>
                      <a:pt x="1432" y="1894"/>
                      <a:pt x="722" y="1819"/>
                      <a:pt x="625" y="2443"/>
                    </a:cubicBezTo>
                    <a:lnTo>
                      <a:pt x="141" y="3326"/>
                    </a:lnTo>
                    <a:cubicBezTo>
                      <a:pt x="1" y="4230"/>
                      <a:pt x="453" y="4466"/>
                      <a:pt x="1281" y="4843"/>
                    </a:cubicBezTo>
                    <a:lnTo>
                      <a:pt x="2476" y="4531"/>
                    </a:lnTo>
                    <a:cubicBezTo>
                      <a:pt x="2585" y="4581"/>
                      <a:pt x="2820" y="4601"/>
                      <a:pt x="3111" y="4601"/>
                    </a:cubicBezTo>
                    <a:cubicBezTo>
                      <a:pt x="3884" y="4601"/>
                      <a:pt x="5059" y="4464"/>
                      <a:pt x="5371" y="4402"/>
                    </a:cubicBezTo>
                    <a:cubicBezTo>
                      <a:pt x="5371" y="4402"/>
                      <a:pt x="6640" y="4643"/>
                      <a:pt x="7438" y="4643"/>
                    </a:cubicBezTo>
                    <a:cubicBezTo>
                      <a:pt x="7732" y="4643"/>
                      <a:pt x="7962" y="4610"/>
                      <a:pt x="8040" y="4520"/>
                    </a:cubicBezTo>
                    <a:lnTo>
                      <a:pt x="8675" y="3788"/>
                    </a:lnTo>
                    <a:cubicBezTo>
                      <a:pt x="9267" y="3100"/>
                      <a:pt x="9192" y="1356"/>
                      <a:pt x="9192" y="1356"/>
                    </a:cubicBezTo>
                    <a:cubicBezTo>
                      <a:pt x="8837" y="818"/>
                      <a:pt x="9655" y="43"/>
                      <a:pt x="9009" y="0"/>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1692375" y="2240100"/>
                <a:ext cx="234375" cy="119775"/>
              </a:xfrm>
              <a:custGeom>
                <a:avLst/>
                <a:gdLst/>
                <a:ahLst/>
                <a:cxnLst/>
                <a:rect l="l" t="t" r="r" b="b"/>
                <a:pathLst>
                  <a:path w="9375" h="4791" extrusionOk="0">
                    <a:moveTo>
                      <a:pt x="6218" y="0"/>
                    </a:moveTo>
                    <a:cubicBezTo>
                      <a:pt x="5772" y="0"/>
                      <a:pt x="3528" y="240"/>
                      <a:pt x="3466" y="271"/>
                    </a:cubicBezTo>
                    <a:lnTo>
                      <a:pt x="1959" y="1659"/>
                    </a:lnTo>
                    <a:cubicBezTo>
                      <a:pt x="1410" y="1960"/>
                      <a:pt x="700" y="1885"/>
                      <a:pt x="603" y="2509"/>
                    </a:cubicBezTo>
                    <a:lnTo>
                      <a:pt x="119" y="3402"/>
                    </a:lnTo>
                    <a:cubicBezTo>
                      <a:pt x="0" y="4199"/>
                      <a:pt x="334" y="4468"/>
                      <a:pt x="990" y="4791"/>
                    </a:cubicBezTo>
                    <a:lnTo>
                      <a:pt x="4004" y="1627"/>
                    </a:lnTo>
                    <a:lnTo>
                      <a:pt x="6673" y="1088"/>
                    </a:lnTo>
                    <a:lnTo>
                      <a:pt x="9137" y="733"/>
                    </a:lnTo>
                    <a:cubicBezTo>
                      <a:pt x="9234" y="378"/>
                      <a:pt x="9374" y="88"/>
                      <a:pt x="8987" y="66"/>
                    </a:cubicBezTo>
                    <a:lnTo>
                      <a:pt x="6264" y="1"/>
                    </a:lnTo>
                    <a:cubicBezTo>
                      <a:pt x="6252" y="1"/>
                      <a:pt x="6236" y="0"/>
                      <a:pt x="6218"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1513175" y="2394825"/>
                <a:ext cx="251875" cy="178150"/>
              </a:xfrm>
              <a:custGeom>
                <a:avLst/>
                <a:gdLst/>
                <a:ahLst/>
                <a:cxnLst/>
                <a:rect l="l" t="t" r="r" b="b"/>
                <a:pathLst>
                  <a:path w="10075" h="7126" extrusionOk="0">
                    <a:moveTo>
                      <a:pt x="948" y="1"/>
                    </a:moveTo>
                    <a:lnTo>
                      <a:pt x="119" y="1400"/>
                    </a:lnTo>
                    <a:lnTo>
                      <a:pt x="1" y="4284"/>
                    </a:lnTo>
                    <a:lnTo>
                      <a:pt x="323" y="5554"/>
                    </a:lnTo>
                    <a:lnTo>
                      <a:pt x="3219" y="7125"/>
                    </a:lnTo>
                    <a:lnTo>
                      <a:pt x="4575" y="7007"/>
                    </a:lnTo>
                    <a:lnTo>
                      <a:pt x="8158" y="6254"/>
                    </a:lnTo>
                    <a:lnTo>
                      <a:pt x="10074" y="5220"/>
                    </a:lnTo>
                    <a:lnTo>
                      <a:pt x="10053" y="3574"/>
                    </a:lnTo>
                    <a:cubicBezTo>
                      <a:pt x="7685" y="2132"/>
                      <a:pt x="5296" y="1421"/>
                      <a:pt x="2670" y="593"/>
                    </a:cubicBezTo>
                    <a:lnTo>
                      <a:pt x="94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1513175" y="2394825"/>
                <a:ext cx="117075" cy="178150"/>
              </a:xfrm>
              <a:custGeom>
                <a:avLst/>
                <a:gdLst/>
                <a:ahLst/>
                <a:cxnLst/>
                <a:rect l="l" t="t" r="r" b="b"/>
                <a:pathLst>
                  <a:path w="4683" h="7126" extrusionOk="0">
                    <a:moveTo>
                      <a:pt x="958" y="1"/>
                    </a:moveTo>
                    <a:lnTo>
                      <a:pt x="119" y="1400"/>
                    </a:lnTo>
                    <a:lnTo>
                      <a:pt x="1" y="4284"/>
                    </a:lnTo>
                    <a:lnTo>
                      <a:pt x="323" y="5554"/>
                    </a:lnTo>
                    <a:lnTo>
                      <a:pt x="3219" y="7125"/>
                    </a:lnTo>
                    <a:lnTo>
                      <a:pt x="3262" y="7125"/>
                    </a:lnTo>
                    <a:lnTo>
                      <a:pt x="4682" y="1228"/>
                    </a:lnTo>
                    <a:lnTo>
                      <a:pt x="2680" y="593"/>
                    </a:lnTo>
                    <a:lnTo>
                      <a:pt x="958"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1526350" y="2392950"/>
                <a:ext cx="241100" cy="121100"/>
              </a:xfrm>
              <a:custGeom>
                <a:avLst/>
                <a:gdLst/>
                <a:ahLst/>
                <a:cxnLst/>
                <a:rect l="l" t="t" r="r" b="b"/>
                <a:pathLst>
                  <a:path w="9644" h="4844" extrusionOk="0">
                    <a:moveTo>
                      <a:pt x="636" y="0"/>
                    </a:moveTo>
                    <a:cubicBezTo>
                      <a:pt x="1" y="43"/>
                      <a:pt x="808" y="829"/>
                      <a:pt x="453" y="1356"/>
                    </a:cubicBezTo>
                    <a:cubicBezTo>
                      <a:pt x="453" y="1356"/>
                      <a:pt x="378" y="3111"/>
                      <a:pt x="970" y="3789"/>
                    </a:cubicBezTo>
                    <a:lnTo>
                      <a:pt x="1605" y="4521"/>
                    </a:lnTo>
                    <a:cubicBezTo>
                      <a:pt x="1683" y="4611"/>
                      <a:pt x="1914" y="4643"/>
                      <a:pt x="2209" y="4643"/>
                    </a:cubicBezTo>
                    <a:cubicBezTo>
                      <a:pt x="3010" y="4643"/>
                      <a:pt x="4284" y="4402"/>
                      <a:pt x="4284" y="4402"/>
                    </a:cubicBezTo>
                    <a:cubicBezTo>
                      <a:pt x="4585" y="4472"/>
                      <a:pt x="5732" y="4607"/>
                      <a:pt x="6504" y="4607"/>
                    </a:cubicBezTo>
                    <a:cubicBezTo>
                      <a:pt x="6809" y="4607"/>
                      <a:pt x="7056" y="4586"/>
                      <a:pt x="7169" y="4531"/>
                    </a:cubicBezTo>
                    <a:lnTo>
                      <a:pt x="8363" y="4843"/>
                    </a:lnTo>
                    <a:cubicBezTo>
                      <a:pt x="9192" y="4467"/>
                      <a:pt x="9644" y="4230"/>
                      <a:pt x="9515" y="3337"/>
                    </a:cubicBezTo>
                    <a:lnTo>
                      <a:pt x="9020" y="2443"/>
                    </a:lnTo>
                    <a:cubicBezTo>
                      <a:pt x="8934" y="1819"/>
                      <a:pt x="8213" y="1895"/>
                      <a:pt x="7664" y="1582"/>
                    </a:cubicBezTo>
                    <a:cubicBezTo>
                      <a:pt x="7664" y="1582"/>
                      <a:pt x="1045" y="0"/>
                      <a:pt x="636" y="0"/>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1532550" y="2391575"/>
                <a:ext cx="234650" cy="119775"/>
              </a:xfrm>
              <a:custGeom>
                <a:avLst/>
                <a:gdLst/>
                <a:ahLst/>
                <a:cxnLst/>
                <a:rect l="l" t="t" r="r" b="b"/>
                <a:pathLst>
                  <a:path w="9386" h="4791" extrusionOk="0">
                    <a:moveTo>
                      <a:pt x="3160" y="0"/>
                    </a:moveTo>
                    <a:cubicBezTo>
                      <a:pt x="3140" y="0"/>
                      <a:pt x="3124" y="1"/>
                      <a:pt x="3111" y="2"/>
                    </a:cubicBezTo>
                    <a:lnTo>
                      <a:pt x="388" y="66"/>
                    </a:lnTo>
                    <a:cubicBezTo>
                      <a:pt x="0" y="88"/>
                      <a:pt x="140" y="378"/>
                      <a:pt x="237" y="723"/>
                    </a:cubicBezTo>
                    <a:lnTo>
                      <a:pt x="2702" y="1078"/>
                    </a:lnTo>
                    <a:lnTo>
                      <a:pt x="5371" y="1616"/>
                    </a:lnTo>
                    <a:lnTo>
                      <a:pt x="8384" y="4791"/>
                    </a:lnTo>
                    <a:cubicBezTo>
                      <a:pt x="9041" y="4479"/>
                      <a:pt x="9385" y="4199"/>
                      <a:pt x="9267" y="3403"/>
                    </a:cubicBezTo>
                    <a:lnTo>
                      <a:pt x="8772" y="2509"/>
                    </a:lnTo>
                    <a:cubicBezTo>
                      <a:pt x="8686" y="1885"/>
                      <a:pt x="7965" y="1960"/>
                      <a:pt x="7416" y="1659"/>
                    </a:cubicBezTo>
                    <a:lnTo>
                      <a:pt x="5920" y="271"/>
                    </a:lnTo>
                    <a:cubicBezTo>
                      <a:pt x="5858" y="229"/>
                      <a:pt x="3621" y="0"/>
                      <a:pt x="3160"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2018475" y="2451600"/>
                <a:ext cx="251850" cy="177875"/>
              </a:xfrm>
              <a:custGeom>
                <a:avLst/>
                <a:gdLst/>
                <a:ahLst/>
                <a:cxnLst/>
                <a:rect l="l" t="t" r="r" b="b"/>
                <a:pathLst>
                  <a:path w="10074" h="7115" extrusionOk="0">
                    <a:moveTo>
                      <a:pt x="958" y="1"/>
                    </a:moveTo>
                    <a:lnTo>
                      <a:pt x="119" y="1389"/>
                    </a:lnTo>
                    <a:lnTo>
                      <a:pt x="0" y="4273"/>
                    </a:lnTo>
                    <a:lnTo>
                      <a:pt x="323" y="5543"/>
                    </a:lnTo>
                    <a:lnTo>
                      <a:pt x="3218" y="7114"/>
                    </a:lnTo>
                    <a:lnTo>
                      <a:pt x="4574" y="6996"/>
                    </a:lnTo>
                    <a:lnTo>
                      <a:pt x="8158" y="6243"/>
                    </a:lnTo>
                    <a:lnTo>
                      <a:pt x="10074" y="5210"/>
                    </a:lnTo>
                    <a:lnTo>
                      <a:pt x="10063" y="3563"/>
                    </a:lnTo>
                    <a:cubicBezTo>
                      <a:pt x="7695" y="2121"/>
                      <a:pt x="5295" y="1410"/>
                      <a:pt x="2680" y="582"/>
                    </a:cubicBezTo>
                    <a:lnTo>
                      <a:pt x="95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2018475" y="2451600"/>
                <a:ext cx="117050" cy="177875"/>
              </a:xfrm>
              <a:custGeom>
                <a:avLst/>
                <a:gdLst/>
                <a:ahLst/>
                <a:cxnLst/>
                <a:rect l="l" t="t" r="r" b="b"/>
                <a:pathLst>
                  <a:path w="4682" h="7115" extrusionOk="0">
                    <a:moveTo>
                      <a:pt x="958" y="1"/>
                    </a:moveTo>
                    <a:lnTo>
                      <a:pt x="119" y="1389"/>
                    </a:lnTo>
                    <a:lnTo>
                      <a:pt x="0" y="4273"/>
                    </a:lnTo>
                    <a:lnTo>
                      <a:pt x="323" y="5543"/>
                    </a:lnTo>
                    <a:lnTo>
                      <a:pt x="3218" y="7114"/>
                    </a:lnTo>
                    <a:lnTo>
                      <a:pt x="3250" y="7114"/>
                    </a:lnTo>
                    <a:lnTo>
                      <a:pt x="4682" y="1228"/>
                    </a:lnTo>
                    <a:lnTo>
                      <a:pt x="2680" y="582"/>
                    </a:lnTo>
                    <a:lnTo>
                      <a:pt x="958"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2031650" y="2449450"/>
                <a:ext cx="241100" cy="121100"/>
              </a:xfrm>
              <a:custGeom>
                <a:avLst/>
                <a:gdLst/>
                <a:ahLst/>
                <a:cxnLst/>
                <a:rect l="l" t="t" r="r" b="b"/>
                <a:pathLst>
                  <a:path w="9644" h="4844" extrusionOk="0">
                    <a:moveTo>
                      <a:pt x="636" y="1"/>
                    </a:moveTo>
                    <a:cubicBezTo>
                      <a:pt x="1" y="54"/>
                      <a:pt x="808" y="829"/>
                      <a:pt x="453" y="1357"/>
                    </a:cubicBezTo>
                    <a:cubicBezTo>
                      <a:pt x="453" y="1357"/>
                      <a:pt x="377" y="3111"/>
                      <a:pt x="969" y="3789"/>
                    </a:cubicBezTo>
                    <a:lnTo>
                      <a:pt x="1604" y="4531"/>
                    </a:lnTo>
                    <a:cubicBezTo>
                      <a:pt x="1681" y="4620"/>
                      <a:pt x="1905" y="4652"/>
                      <a:pt x="2194" y="4652"/>
                    </a:cubicBezTo>
                    <a:cubicBezTo>
                      <a:pt x="2993" y="4652"/>
                      <a:pt x="4284" y="4402"/>
                      <a:pt x="4284" y="4402"/>
                    </a:cubicBezTo>
                    <a:cubicBezTo>
                      <a:pt x="4589" y="4473"/>
                      <a:pt x="5766" y="4612"/>
                      <a:pt x="6538" y="4612"/>
                    </a:cubicBezTo>
                    <a:cubicBezTo>
                      <a:pt x="6827" y="4612"/>
                      <a:pt x="7060" y="4592"/>
                      <a:pt x="7168" y="4542"/>
                    </a:cubicBezTo>
                    <a:lnTo>
                      <a:pt x="8363" y="4844"/>
                    </a:lnTo>
                    <a:cubicBezTo>
                      <a:pt x="9192" y="4467"/>
                      <a:pt x="9644" y="4230"/>
                      <a:pt x="9504" y="3337"/>
                    </a:cubicBezTo>
                    <a:lnTo>
                      <a:pt x="9019" y="2444"/>
                    </a:lnTo>
                    <a:cubicBezTo>
                      <a:pt x="8933" y="1819"/>
                      <a:pt x="8212" y="1895"/>
                      <a:pt x="7663" y="1593"/>
                    </a:cubicBezTo>
                    <a:cubicBezTo>
                      <a:pt x="7663" y="1593"/>
                      <a:pt x="1044" y="1"/>
                      <a:pt x="636" y="1"/>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2037850" y="2448300"/>
                <a:ext cx="234375" cy="119550"/>
              </a:xfrm>
              <a:custGeom>
                <a:avLst/>
                <a:gdLst/>
                <a:ahLst/>
                <a:cxnLst/>
                <a:rect l="l" t="t" r="r" b="b"/>
                <a:pathLst>
                  <a:path w="9375" h="4782" extrusionOk="0">
                    <a:moveTo>
                      <a:pt x="3184" y="1"/>
                    </a:moveTo>
                    <a:cubicBezTo>
                      <a:pt x="3153" y="1"/>
                      <a:pt x="3128" y="2"/>
                      <a:pt x="3110" y="3"/>
                    </a:cubicBezTo>
                    <a:lnTo>
                      <a:pt x="388" y="68"/>
                    </a:lnTo>
                    <a:cubicBezTo>
                      <a:pt x="0" y="79"/>
                      <a:pt x="140" y="369"/>
                      <a:pt x="237" y="714"/>
                    </a:cubicBezTo>
                    <a:lnTo>
                      <a:pt x="2701" y="1080"/>
                    </a:lnTo>
                    <a:lnTo>
                      <a:pt x="5370" y="1618"/>
                    </a:lnTo>
                    <a:lnTo>
                      <a:pt x="8384" y="4782"/>
                    </a:lnTo>
                    <a:cubicBezTo>
                      <a:pt x="9040" y="4470"/>
                      <a:pt x="9374" y="4190"/>
                      <a:pt x="9256" y="3394"/>
                    </a:cubicBezTo>
                    <a:lnTo>
                      <a:pt x="8771" y="2511"/>
                    </a:lnTo>
                    <a:cubicBezTo>
                      <a:pt x="8674" y="1876"/>
                      <a:pt x="7964" y="1951"/>
                      <a:pt x="7415" y="1650"/>
                    </a:cubicBezTo>
                    <a:lnTo>
                      <a:pt x="5909" y="273"/>
                    </a:lnTo>
                    <a:cubicBezTo>
                      <a:pt x="5848" y="232"/>
                      <a:pt x="3688" y="1"/>
                      <a:pt x="3184"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2096775" y="2341550"/>
                <a:ext cx="252125" cy="177875"/>
              </a:xfrm>
              <a:custGeom>
                <a:avLst/>
                <a:gdLst/>
                <a:ahLst/>
                <a:cxnLst/>
                <a:rect l="l" t="t" r="r" b="b"/>
                <a:pathLst>
                  <a:path w="10085" h="7115" extrusionOk="0">
                    <a:moveTo>
                      <a:pt x="958" y="1"/>
                    </a:moveTo>
                    <a:lnTo>
                      <a:pt x="129" y="1389"/>
                    </a:lnTo>
                    <a:lnTo>
                      <a:pt x="0" y="4273"/>
                    </a:lnTo>
                    <a:lnTo>
                      <a:pt x="323" y="5543"/>
                    </a:lnTo>
                    <a:lnTo>
                      <a:pt x="3218" y="7115"/>
                    </a:lnTo>
                    <a:lnTo>
                      <a:pt x="4574" y="6996"/>
                    </a:lnTo>
                    <a:lnTo>
                      <a:pt x="8158" y="6243"/>
                    </a:lnTo>
                    <a:lnTo>
                      <a:pt x="10084" y="5210"/>
                    </a:lnTo>
                    <a:lnTo>
                      <a:pt x="10063" y="3563"/>
                    </a:lnTo>
                    <a:cubicBezTo>
                      <a:pt x="7695" y="2121"/>
                      <a:pt x="5306" y="1411"/>
                      <a:pt x="2680" y="582"/>
                    </a:cubicBezTo>
                    <a:lnTo>
                      <a:pt x="95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2096775" y="2341550"/>
                <a:ext cx="117050" cy="177875"/>
              </a:xfrm>
              <a:custGeom>
                <a:avLst/>
                <a:gdLst/>
                <a:ahLst/>
                <a:cxnLst/>
                <a:rect l="l" t="t" r="r" b="b"/>
                <a:pathLst>
                  <a:path w="4682" h="7115" extrusionOk="0">
                    <a:moveTo>
                      <a:pt x="958" y="1"/>
                    </a:moveTo>
                    <a:lnTo>
                      <a:pt x="129" y="1389"/>
                    </a:lnTo>
                    <a:lnTo>
                      <a:pt x="0" y="4273"/>
                    </a:lnTo>
                    <a:lnTo>
                      <a:pt x="323" y="5543"/>
                    </a:lnTo>
                    <a:lnTo>
                      <a:pt x="3218" y="7115"/>
                    </a:lnTo>
                    <a:lnTo>
                      <a:pt x="3261" y="7115"/>
                    </a:lnTo>
                    <a:lnTo>
                      <a:pt x="4682" y="1228"/>
                    </a:lnTo>
                    <a:lnTo>
                      <a:pt x="2680" y="582"/>
                    </a:lnTo>
                    <a:lnTo>
                      <a:pt x="958"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2109950" y="2339675"/>
                <a:ext cx="241100" cy="121100"/>
              </a:xfrm>
              <a:custGeom>
                <a:avLst/>
                <a:gdLst/>
                <a:ahLst/>
                <a:cxnLst/>
                <a:rect l="l" t="t" r="r" b="b"/>
                <a:pathLst>
                  <a:path w="9644" h="4844" extrusionOk="0">
                    <a:moveTo>
                      <a:pt x="635" y="1"/>
                    </a:moveTo>
                    <a:cubicBezTo>
                      <a:pt x="0" y="44"/>
                      <a:pt x="808" y="818"/>
                      <a:pt x="463" y="1357"/>
                    </a:cubicBezTo>
                    <a:cubicBezTo>
                      <a:pt x="463" y="1357"/>
                      <a:pt x="388" y="3100"/>
                      <a:pt x="980" y="3789"/>
                    </a:cubicBezTo>
                    <a:lnTo>
                      <a:pt x="1615" y="4521"/>
                    </a:lnTo>
                    <a:cubicBezTo>
                      <a:pt x="1690" y="4611"/>
                      <a:pt x="1919" y="4643"/>
                      <a:pt x="2213" y="4643"/>
                    </a:cubicBezTo>
                    <a:cubicBezTo>
                      <a:pt x="3009" y="4643"/>
                      <a:pt x="4284" y="4402"/>
                      <a:pt x="4284" y="4402"/>
                    </a:cubicBezTo>
                    <a:cubicBezTo>
                      <a:pt x="4595" y="4465"/>
                      <a:pt x="5757" y="4606"/>
                      <a:pt x="6526" y="4606"/>
                    </a:cubicBezTo>
                    <a:cubicBezTo>
                      <a:pt x="6821" y="4606"/>
                      <a:pt x="7058" y="4585"/>
                      <a:pt x="7168" y="4531"/>
                    </a:cubicBezTo>
                    <a:lnTo>
                      <a:pt x="8373" y="4844"/>
                    </a:lnTo>
                    <a:cubicBezTo>
                      <a:pt x="9191" y="4467"/>
                      <a:pt x="9643" y="4230"/>
                      <a:pt x="9514" y="3337"/>
                    </a:cubicBezTo>
                    <a:lnTo>
                      <a:pt x="9030" y="2444"/>
                    </a:lnTo>
                    <a:cubicBezTo>
                      <a:pt x="8933" y="1809"/>
                      <a:pt x="8234" y="1884"/>
                      <a:pt x="7663" y="1583"/>
                    </a:cubicBezTo>
                    <a:cubicBezTo>
                      <a:pt x="7663" y="1583"/>
                      <a:pt x="1055" y="1"/>
                      <a:pt x="635" y="1"/>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2116400" y="2338025"/>
                <a:ext cx="234375" cy="119525"/>
              </a:xfrm>
              <a:custGeom>
                <a:avLst/>
                <a:gdLst/>
                <a:ahLst/>
                <a:cxnLst/>
                <a:rect l="l" t="t" r="r" b="b"/>
                <a:pathLst>
                  <a:path w="9375" h="4781" extrusionOk="0">
                    <a:moveTo>
                      <a:pt x="3147" y="1"/>
                    </a:moveTo>
                    <a:cubicBezTo>
                      <a:pt x="3128" y="1"/>
                      <a:pt x="3113" y="1"/>
                      <a:pt x="3100" y="2"/>
                    </a:cubicBezTo>
                    <a:lnTo>
                      <a:pt x="377" y="67"/>
                    </a:lnTo>
                    <a:cubicBezTo>
                      <a:pt x="1" y="88"/>
                      <a:pt x="141" y="379"/>
                      <a:pt x="237" y="723"/>
                    </a:cubicBezTo>
                    <a:lnTo>
                      <a:pt x="2702" y="1089"/>
                    </a:lnTo>
                    <a:lnTo>
                      <a:pt x="5371" y="1627"/>
                    </a:lnTo>
                    <a:lnTo>
                      <a:pt x="8385" y="4780"/>
                    </a:lnTo>
                    <a:cubicBezTo>
                      <a:pt x="9030" y="4468"/>
                      <a:pt x="9375" y="4188"/>
                      <a:pt x="9256" y="3403"/>
                    </a:cubicBezTo>
                    <a:lnTo>
                      <a:pt x="8772" y="2510"/>
                    </a:lnTo>
                    <a:cubicBezTo>
                      <a:pt x="8675" y="1875"/>
                      <a:pt x="7965" y="1961"/>
                      <a:pt x="7405" y="1649"/>
                    </a:cubicBezTo>
                    <a:lnTo>
                      <a:pt x="5909" y="271"/>
                    </a:lnTo>
                    <a:cubicBezTo>
                      <a:pt x="5847" y="240"/>
                      <a:pt x="3603" y="1"/>
                      <a:pt x="3147"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1935050" y="2215100"/>
                <a:ext cx="252150" cy="177875"/>
              </a:xfrm>
              <a:custGeom>
                <a:avLst/>
                <a:gdLst/>
                <a:ahLst/>
                <a:cxnLst/>
                <a:rect l="l" t="t" r="r" b="b"/>
                <a:pathLst>
                  <a:path w="10086" h="7115" extrusionOk="0">
                    <a:moveTo>
                      <a:pt x="959" y="1"/>
                    </a:moveTo>
                    <a:lnTo>
                      <a:pt x="130" y="1400"/>
                    </a:lnTo>
                    <a:lnTo>
                      <a:pt x="1" y="4273"/>
                    </a:lnTo>
                    <a:lnTo>
                      <a:pt x="335" y="5543"/>
                    </a:lnTo>
                    <a:lnTo>
                      <a:pt x="3219" y="7114"/>
                    </a:lnTo>
                    <a:lnTo>
                      <a:pt x="4575" y="7007"/>
                    </a:lnTo>
                    <a:lnTo>
                      <a:pt x="8159" y="6243"/>
                    </a:lnTo>
                    <a:lnTo>
                      <a:pt x="10085" y="5220"/>
                    </a:lnTo>
                    <a:lnTo>
                      <a:pt x="10064" y="3574"/>
                    </a:lnTo>
                    <a:cubicBezTo>
                      <a:pt x="7696" y="2121"/>
                      <a:pt x="5307" y="1421"/>
                      <a:pt x="2681" y="592"/>
                    </a:cubicBezTo>
                    <a:lnTo>
                      <a:pt x="959"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1935050" y="2215100"/>
                <a:ext cx="117075" cy="178150"/>
              </a:xfrm>
              <a:custGeom>
                <a:avLst/>
                <a:gdLst/>
                <a:ahLst/>
                <a:cxnLst/>
                <a:rect l="l" t="t" r="r" b="b"/>
                <a:pathLst>
                  <a:path w="4683" h="7126" extrusionOk="0">
                    <a:moveTo>
                      <a:pt x="959" y="1"/>
                    </a:moveTo>
                    <a:lnTo>
                      <a:pt x="130" y="1400"/>
                    </a:lnTo>
                    <a:lnTo>
                      <a:pt x="1" y="4273"/>
                    </a:lnTo>
                    <a:lnTo>
                      <a:pt x="335" y="5543"/>
                    </a:lnTo>
                    <a:lnTo>
                      <a:pt x="3219" y="7125"/>
                    </a:lnTo>
                    <a:lnTo>
                      <a:pt x="3262" y="7114"/>
                    </a:lnTo>
                    <a:lnTo>
                      <a:pt x="4682" y="1227"/>
                    </a:lnTo>
                    <a:lnTo>
                      <a:pt x="2681" y="592"/>
                    </a:lnTo>
                    <a:lnTo>
                      <a:pt x="959"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1948250" y="2213225"/>
                <a:ext cx="241375" cy="121100"/>
              </a:xfrm>
              <a:custGeom>
                <a:avLst/>
                <a:gdLst/>
                <a:ahLst/>
                <a:cxnLst/>
                <a:rect l="l" t="t" r="r" b="b"/>
                <a:pathLst>
                  <a:path w="9655" h="4844" extrusionOk="0">
                    <a:moveTo>
                      <a:pt x="635" y="0"/>
                    </a:moveTo>
                    <a:cubicBezTo>
                      <a:pt x="0" y="43"/>
                      <a:pt x="807" y="818"/>
                      <a:pt x="463" y="1356"/>
                    </a:cubicBezTo>
                    <a:cubicBezTo>
                      <a:pt x="463" y="1356"/>
                      <a:pt x="388" y="3100"/>
                      <a:pt x="980" y="3789"/>
                    </a:cubicBezTo>
                    <a:lnTo>
                      <a:pt x="1615" y="4520"/>
                    </a:lnTo>
                    <a:cubicBezTo>
                      <a:pt x="1693" y="4610"/>
                      <a:pt x="1923" y="4643"/>
                      <a:pt x="2217" y="4643"/>
                    </a:cubicBezTo>
                    <a:cubicBezTo>
                      <a:pt x="3015" y="4643"/>
                      <a:pt x="4284" y="4402"/>
                      <a:pt x="4284" y="4402"/>
                    </a:cubicBezTo>
                    <a:cubicBezTo>
                      <a:pt x="4595" y="4464"/>
                      <a:pt x="5757" y="4605"/>
                      <a:pt x="6530" y="4605"/>
                    </a:cubicBezTo>
                    <a:cubicBezTo>
                      <a:pt x="6826" y="4605"/>
                      <a:pt x="7066" y="4585"/>
                      <a:pt x="7179" y="4531"/>
                    </a:cubicBezTo>
                    <a:lnTo>
                      <a:pt x="8373" y="4843"/>
                    </a:lnTo>
                    <a:cubicBezTo>
                      <a:pt x="9191" y="4467"/>
                      <a:pt x="9654" y="4230"/>
                      <a:pt x="9514" y="3337"/>
                    </a:cubicBezTo>
                    <a:lnTo>
                      <a:pt x="9030" y="2443"/>
                    </a:lnTo>
                    <a:cubicBezTo>
                      <a:pt x="8933" y="1808"/>
                      <a:pt x="8223" y="1884"/>
                      <a:pt x="7663" y="1582"/>
                    </a:cubicBezTo>
                    <a:cubicBezTo>
                      <a:pt x="7663" y="1582"/>
                      <a:pt x="1055" y="0"/>
                      <a:pt x="635" y="0"/>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1954700" y="2211575"/>
                <a:ext cx="234375" cy="119775"/>
              </a:xfrm>
              <a:custGeom>
                <a:avLst/>
                <a:gdLst/>
                <a:ahLst/>
                <a:cxnLst/>
                <a:rect l="l" t="t" r="r" b="b"/>
                <a:pathLst>
                  <a:path w="9375" h="4791" extrusionOk="0">
                    <a:moveTo>
                      <a:pt x="3157" y="0"/>
                    </a:moveTo>
                    <a:cubicBezTo>
                      <a:pt x="3138" y="0"/>
                      <a:pt x="3123" y="1"/>
                      <a:pt x="3111" y="2"/>
                    </a:cubicBezTo>
                    <a:lnTo>
                      <a:pt x="377" y="77"/>
                    </a:lnTo>
                    <a:cubicBezTo>
                      <a:pt x="1" y="88"/>
                      <a:pt x="140" y="389"/>
                      <a:pt x="237" y="733"/>
                    </a:cubicBezTo>
                    <a:lnTo>
                      <a:pt x="2702" y="1089"/>
                    </a:lnTo>
                    <a:lnTo>
                      <a:pt x="5371" y="1627"/>
                    </a:lnTo>
                    <a:lnTo>
                      <a:pt x="8384" y="4791"/>
                    </a:lnTo>
                    <a:cubicBezTo>
                      <a:pt x="9030" y="4479"/>
                      <a:pt x="9374" y="4199"/>
                      <a:pt x="9256" y="3403"/>
                    </a:cubicBezTo>
                    <a:lnTo>
                      <a:pt x="8772" y="2509"/>
                    </a:lnTo>
                    <a:cubicBezTo>
                      <a:pt x="8675" y="1885"/>
                      <a:pt x="7965" y="1960"/>
                      <a:pt x="7405" y="1659"/>
                    </a:cubicBezTo>
                    <a:lnTo>
                      <a:pt x="5909" y="271"/>
                    </a:lnTo>
                    <a:cubicBezTo>
                      <a:pt x="5847" y="240"/>
                      <a:pt x="3602" y="0"/>
                      <a:pt x="3157"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1717125" y="2332675"/>
                <a:ext cx="251850" cy="177875"/>
              </a:xfrm>
              <a:custGeom>
                <a:avLst/>
                <a:gdLst/>
                <a:ahLst/>
                <a:cxnLst/>
                <a:rect l="l" t="t" r="r" b="b"/>
                <a:pathLst>
                  <a:path w="10074" h="7115" extrusionOk="0">
                    <a:moveTo>
                      <a:pt x="9116" y="1"/>
                    </a:moveTo>
                    <a:lnTo>
                      <a:pt x="7394" y="593"/>
                    </a:lnTo>
                    <a:cubicBezTo>
                      <a:pt x="4779" y="1421"/>
                      <a:pt x="2379" y="2121"/>
                      <a:pt x="11" y="3574"/>
                    </a:cubicBezTo>
                    <a:lnTo>
                      <a:pt x="0" y="5220"/>
                    </a:lnTo>
                    <a:lnTo>
                      <a:pt x="1916" y="6243"/>
                    </a:lnTo>
                    <a:lnTo>
                      <a:pt x="5500" y="7007"/>
                    </a:lnTo>
                    <a:lnTo>
                      <a:pt x="6856" y="7115"/>
                    </a:lnTo>
                    <a:lnTo>
                      <a:pt x="9751" y="5543"/>
                    </a:lnTo>
                    <a:lnTo>
                      <a:pt x="10074" y="4273"/>
                    </a:lnTo>
                    <a:lnTo>
                      <a:pt x="9956" y="1400"/>
                    </a:lnTo>
                    <a:lnTo>
                      <a:pt x="9116"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1851925" y="2332675"/>
                <a:ext cx="117050" cy="178150"/>
              </a:xfrm>
              <a:custGeom>
                <a:avLst/>
                <a:gdLst/>
                <a:ahLst/>
                <a:cxnLst/>
                <a:rect l="l" t="t" r="r" b="b"/>
                <a:pathLst>
                  <a:path w="4682" h="7126" extrusionOk="0">
                    <a:moveTo>
                      <a:pt x="3724" y="1"/>
                    </a:moveTo>
                    <a:lnTo>
                      <a:pt x="2002" y="593"/>
                    </a:lnTo>
                    <a:lnTo>
                      <a:pt x="0" y="1228"/>
                    </a:lnTo>
                    <a:lnTo>
                      <a:pt x="1421" y="7115"/>
                    </a:lnTo>
                    <a:lnTo>
                      <a:pt x="1464" y="7125"/>
                    </a:lnTo>
                    <a:lnTo>
                      <a:pt x="4359" y="5543"/>
                    </a:lnTo>
                    <a:lnTo>
                      <a:pt x="4682" y="4273"/>
                    </a:lnTo>
                    <a:lnTo>
                      <a:pt x="4564" y="1400"/>
                    </a:lnTo>
                    <a:lnTo>
                      <a:pt x="3724"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1714700" y="2330800"/>
                <a:ext cx="241100" cy="121100"/>
              </a:xfrm>
              <a:custGeom>
                <a:avLst/>
                <a:gdLst/>
                <a:ahLst/>
                <a:cxnLst/>
                <a:rect l="l" t="t" r="r" b="b"/>
                <a:pathLst>
                  <a:path w="9644" h="4844" extrusionOk="0">
                    <a:moveTo>
                      <a:pt x="9009" y="0"/>
                    </a:moveTo>
                    <a:cubicBezTo>
                      <a:pt x="8600" y="0"/>
                      <a:pt x="1981" y="1582"/>
                      <a:pt x="1981" y="1582"/>
                    </a:cubicBezTo>
                    <a:cubicBezTo>
                      <a:pt x="1421" y="1884"/>
                      <a:pt x="711" y="1808"/>
                      <a:pt x="614" y="2443"/>
                    </a:cubicBezTo>
                    <a:lnTo>
                      <a:pt x="130" y="3326"/>
                    </a:lnTo>
                    <a:cubicBezTo>
                      <a:pt x="1" y="4230"/>
                      <a:pt x="453" y="4467"/>
                      <a:pt x="1281" y="4843"/>
                    </a:cubicBezTo>
                    <a:lnTo>
                      <a:pt x="2476" y="4531"/>
                    </a:lnTo>
                    <a:cubicBezTo>
                      <a:pt x="2585" y="4581"/>
                      <a:pt x="2820" y="4601"/>
                      <a:pt x="3111" y="4601"/>
                    </a:cubicBezTo>
                    <a:cubicBezTo>
                      <a:pt x="3883" y="4601"/>
                      <a:pt x="5055" y="4465"/>
                      <a:pt x="5360" y="4402"/>
                    </a:cubicBezTo>
                    <a:cubicBezTo>
                      <a:pt x="5360" y="4402"/>
                      <a:pt x="6635" y="4643"/>
                      <a:pt x="7435" y="4643"/>
                    </a:cubicBezTo>
                    <a:cubicBezTo>
                      <a:pt x="7731" y="4643"/>
                      <a:pt x="7962" y="4610"/>
                      <a:pt x="8040" y="4521"/>
                    </a:cubicBezTo>
                    <a:lnTo>
                      <a:pt x="8675" y="3789"/>
                    </a:lnTo>
                    <a:cubicBezTo>
                      <a:pt x="9267" y="3100"/>
                      <a:pt x="9192" y="1356"/>
                      <a:pt x="9192" y="1356"/>
                    </a:cubicBezTo>
                    <a:cubicBezTo>
                      <a:pt x="8836" y="818"/>
                      <a:pt x="9644" y="43"/>
                      <a:pt x="9009" y="0"/>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1714975" y="2329150"/>
                <a:ext cx="234650" cy="119775"/>
              </a:xfrm>
              <a:custGeom>
                <a:avLst/>
                <a:gdLst/>
                <a:ahLst/>
                <a:cxnLst/>
                <a:rect l="l" t="t" r="r" b="b"/>
                <a:pathLst>
                  <a:path w="9386" h="4791" extrusionOk="0">
                    <a:moveTo>
                      <a:pt x="6218" y="1"/>
                    </a:moveTo>
                    <a:cubicBezTo>
                      <a:pt x="5772" y="1"/>
                      <a:pt x="3528" y="240"/>
                      <a:pt x="3466" y="271"/>
                    </a:cubicBezTo>
                    <a:lnTo>
                      <a:pt x="1970" y="1659"/>
                    </a:lnTo>
                    <a:cubicBezTo>
                      <a:pt x="1410" y="1961"/>
                      <a:pt x="700" y="1885"/>
                      <a:pt x="603" y="2520"/>
                    </a:cubicBezTo>
                    <a:lnTo>
                      <a:pt x="119" y="3413"/>
                    </a:lnTo>
                    <a:cubicBezTo>
                      <a:pt x="0" y="4199"/>
                      <a:pt x="345" y="4479"/>
                      <a:pt x="1001" y="4791"/>
                    </a:cubicBezTo>
                    <a:cubicBezTo>
                      <a:pt x="1080" y="4708"/>
                      <a:pt x="1151" y="4633"/>
                      <a:pt x="1215" y="4566"/>
                    </a:cubicBezTo>
                    <a:lnTo>
                      <a:pt x="1215" y="4566"/>
                    </a:lnTo>
                    <a:cubicBezTo>
                      <a:pt x="1196" y="4586"/>
                      <a:pt x="1185" y="4598"/>
                      <a:pt x="1185" y="4598"/>
                    </a:cubicBezTo>
                    <a:cubicBezTo>
                      <a:pt x="1185" y="4598"/>
                      <a:pt x="1749" y="4006"/>
                      <a:pt x="4015" y="1627"/>
                    </a:cubicBezTo>
                    <a:lnTo>
                      <a:pt x="6684" y="1089"/>
                    </a:lnTo>
                    <a:lnTo>
                      <a:pt x="9148" y="734"/>
                    </a:lnTo>
                    <a:cubicBezTo>
                      <a:pt x="9245" y="378"/>
                      <a:pt x="9385" y="99"/>
                      <a:pt x="8998" y="66"/>
                    </a:cubicBezTo>
                    <a:lnTo>
                      <a:pt x="6264" y="2"/>
                    </a:lnTo>
                    <a:cubicBezTo>
                      <a:pt x="6252" y="1"/>
                      <a:pt x="6237" y="1"/>
                      <a:pt x="6218"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1786550" y="2459950"/>
                <a:ext cx="297325" cy="182700"/>
              </a:xfrm>
              <a:custGeom>
                <a:avLst/>
                <a:gdLst/>
                <a:ahLst/>
                <a:cxnLst/>
                <a:rect l="l" t="t" r="r" b="b"/>
                <a:pathLst>
                  <a:path w="11893" h="7308" extrusionOk="0">
                    <a:moveTo>
                      <a:pt x="11311" y="0"/>
                    </a:moveTo>
                    <a:cubicBezTo>
                      <a:pt x="2863" y="872"/>
                      <a:pt x="5446" y="657"/>
                      <a:pt x="3003" y="980"/>
                    </a:cubicBezTo>
                    <a:lnTo>
                      <a:pt x="409" y="1744"/>
                    </a:lnTo>
                    <a:lnTo>
                      <a:pt x="0" y="3552"/>
                    </a:lnTo>
                    <a:lnTo>
                      <a:pt x="2260" y="6070"/>
                    </a:lnTo>
                    <a:lnTo>
                      <a:pt x="5629" y="6845"/>
                    </a:lnTo>
                    <a:lnTo>
                      <a:pt x="7092" y="7308"/>
                    </a:lnTo>
                    <a:lnTo>
                      <a:pt x="10655" y="6275"/>
                    </a:lnTo>
                    <a:lnTo>
                      <a:pt x="11333" y="4951"/>
                    </a:lnTo>
                    <a:lnTo>
                      <a:pt x="11892" y="1754"/>
                    </a:lnTo>
                    <a:lnTo>
                      <a:pt x="11311"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1786550" y="2482275"/>
                <a:ext cx="91225" cy="129450"/>
              </a:xfrm>
              <a:custGeom>
                <a:avLst/>
                <a:gdLst/>
                <a:ahLst/>
                <a:cxnLst/>
                <a:rect l="l" t="t" r="r" b="b"/>
                <a:pathLst>
                  <a:path w="3649" h="5178" extrusionOk="0">
                    <a:moveTo>
                      <a:pt x="3648" y="1"/>
                    </a:moveTo>
                    <a:lnTo>
                      <a:pt x="3003" y="87"/>
                    </a:lnTo>
                    <a:lnTo>
                      <a:pt x="409" y="861"/>
                    </a:lnTo>
                    <a:lnTo>
                      <a:pt x="0" y="2670"/>
                    </a:lnTo>
                    <a:lnTo>
                      <a:pt x="2260" y="5177"/>
                    </a:lnTo>
                    <a:lnTo>
                      <a:pt x="3648"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1962775" y="2460225"/>
                <a:ext cx="121100" cy="182425"/>
              </a:xfrm>
              <a:custGeom>
                <a:avLst/>
                <a:gdLst/>
                <a:ahLst/>
                <a:cxnLst/>
                <a:rect l="l" t="t" r="r" b="b"/>
                <a:pathLst>
                  <a:path w="4844" h="7297" extrusionOk="0">
                    <a:moveTo>
                      <a:pt x="4262" y="0"/>
                    </a:moveTo>
                    <a:lnTo>
                      <a:pt x="2217" y="237"/>
                    </a:lnTo>
                    <a:lnTo>
                      <a:pt x="1884" y="4617"/>
                    </a:lnTo>
                    <a:lnTo>
                      <a:pt x="0" y="7286"/>
                    </a:lnTo>
                    <a:lnTo>
                      <a:pt x="43" y="7297"/>
                    </a:lnTo>
                    <a:lnTo>
                      <a:pt x="3617" y="6264"/>
                    </a:lnTo>
                    <a:lnTo>
                      <a:pt x="4284" y="4940"/>
                    </a:lnTo>
                    <a:lnTo>
                      <a:pt x="4843" y="1743"/>
                    </a:lnTo>
                    <a:lnTo>
                      <a:pt x="4262" y="0"/>
                    </a:lnTo>
                    <a:close/>
                  </a:path>
                </a:pathLst>
              </a:custGeom>
              <a:solidFill>
                <a:srgbClr val="44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1790025" y="2456975"/>
                <a:ext cx="284425" cy="119925"/>
              </a:xfrm>
              <a:custGeom>
                <a:avLst/>
                <a:gdLst/>
                <a:ahLst/>
                <a:cxnLst/>
                <a:rect l="l" t="t" r="r" b="b"/>
                <a:pathLst>
                  <a:path w="11377" h="4797" extrusionOk="0">
                    <a:moveTo>
                      <a:pt x="10957" y="1"/>
                    </a:moveTo>
                    <a:cubicBezTo>
                      <a:pt x="10957" y="1"/>
                      <a:pt x="1368" y="1"/>
                      <a:pt x="1120" y="679"/>
                    </a:cubicBezTo>
                    <a:lnTo>
                      <a:pt x="367" y="1540"/>
                    </a:lnTo>
                    <a:cubicBezTo>
                      <a:pt x="1" y="2498"/>
                      <a:pt x="442" y="2864"/>
                      <a:pt x="1260" y="3477"/>
                    </a:cubicBezTo>
                    <a:lnTo>
                      <a:pt x="2659" y="3423"/>
                    </a:lnTo>
                    <a:cubicBezTo>
                      <a:pt x="3047" y="3714"/>
                      <a:pt x="5382" y="3961"/>
                      <a:pt x="5877" y="3961"/>
                    </a:cubicBezTo>
                    <a:cubicBezTo>
                      <a:pt x="5877" y="3961"/>
                      <a:pt x="7824" y="4797"/>
                      <a:pt x="8567" y="4797"/>
                    </a:cubicBezTo>
                    <a:cubicBezTo>
                      <a:pt x="8667" y="4797"/>
                      <a:pt x="8745" y="4782"/>
                      <a:pt x="8794" y="4747"/>
                    </a:cubicBezTo>
                    <a:cubicBezTo>
                      <a:pt x="8794" y="4747"/>
                      <a:pt x="10828" y="1002"/>
                      <a:pt x="10957" y="765"/>
                    </a:cubicBezTo>
                    <a:cubicBezTo>
                      <a:pt x="11151" y="410"/>
                      <a:pt x="11377" y="119"/>
                      <a:pt x="10957" y="1"/>
                    </a:cubicBezTo>
                    <a:close/>
                  </a:path>
                </a:pathLst>
              </a:custGeom>
              <a:solidFill>
                <a:srgbClr val="9CB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1791125" y="2428275"/>
                <a:ext cx="283325" cy="110525"/>
              </a:xfrm>
              <a:custGeom>
                <a:avLst/>
                <a:gdLst/>
                <a:ahLst/>
                <a:cxnLst/>
                <a:rect l="l" t="t" r="r" b="b"/>
                <a:pathLst>
                  <a:path w="11333" h="4421" extrusionOk="0">
                    <a:moveTo>
                      <a:pt x="5153" y="0"/>
                    </a:moveTo>
                    <a:cubicBezTo>
                      <a:pt x="4994" y="0"/>
                      <a:pt x="4863" y="13"/>
                      <a:pt x="4768" y="40"/>
                    </a:cubicBezTo>
                    <a:lnTo>
                      <a:pt x="2777" y="1203"/>
                    </a:lnTo>
                    <a:cubicBezTo>
                      <a:pt x="2088" y="1396"/>
                      <a:pt x="1335" y="1149"/>
                      <a:pt x="1076" y="1816"/>
                    </a:cubicBezTo>
                    <a:lnTo>
                      <a:pt x="323" y="2677"/>
                    </a:lnTo>
                    <a:cubicBezTo>
                      <a:pt x="0" y="3527"/>
                      <a:pt x="312" y="3915"/>
                      <a:pt x="958" y="4421"/>
                    </a:cubicBezTo>
                    <a:lnTo>
                      <a:pt x="5048" y="1655"/>
                    </a:lnTo>
                    <a:lnTo>
                      <a:pt x="8115" y="1708"/>
                    </a:lnTo>
                    <a:lnTo>
                      <a:pt x="10913" y="1913"/>
                    </a:lnTo>
                    <a:cubicBezTo>
                      <a:pt x="11107" y="1558"/>
                      <a:pt x="11333" y="1267"/>
                      <a:pt x="10913" y="1149"/>
                    </a:cubicBezTo>
                    <a:cubicBezTo>
                      <a:pt x="10486" y="1052"/>
                      <a:pt x="6618" y="0"/>
                      <a:pt x="5153"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1447800" y="2517250"/>
                <a:ext cx="252125" cy="177875"/>
              </a:xfrm>
              <a:custGeom>
                <a:avLst/>
                <a:gdLst/>
                <a:ahLst/>
                <a:cxnLst/>
                <a:rect l="l" t="t" r="r" b="b"/>
                <a:pathLst>
                  <a:path w="10085" h="7115" extrusionOk="0">
                    <a:moveTo>
                      <a:pt x="958" y="1"/>
                    </a:moveTo>
                    <a:lnTo>
                      <a:pt x="129" y="1389"/>
                    </a:lnTo>
                    <a:lnTo>
                      <a:pt x="0" y="4273"/>
                    </a:lnTo>
                    <a:lnTo>
                      <a:pt x="334" y="5543"/>
                    </a:lnTo>
                    <a:lnTo>
                      <a:pt x="3218" y="7114"/>
                    </a:lnTo>
                    <a:lnTo>
                      <a:pt x="4585" y="6996"/>
                    </a:lnTo>
                    <a:lnTo>
                      <a:pt x="8158" y="6243"/>
                    </a:lnTo>
                    <a:lnTo>
                      <a:pt x="10085" y="5210"/>
                    </a:lnTo>
                    <a:lnTo>
                      <a:pt x="10063" y="3563"/>
                    </a:lnTo>
                    <a:cubicBezTo>
                      <a:pt x="7695" y="2121"/>
                      <a:pt x="5306" y="1410"/>
                      <a:pt x="2680" y="582"/>
                    </a:cubicBezTo>
                    <a:lnTo>
                      <a:pt x="95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1447800" y="2517250"/>
                <a:ext cx="117050" cy="177875"/>
              </a:xfrm>
              <a:custGeom>
                <a:avLst/>
                <a:gdLst/>
                <a:ahLst/>
                <a:cxnLst/>
                <a:rect l="l" t="t" r="r" b="b"/>
                <a:pathLst>
                  <a:path w="4682" h="7115" extrusionOk="0">
                    <a:moveTo>
                      <a:pt x="958" y="1"/>
                    </a:moveTo>
                    <a:lnTo>
                      <a:pt x="129" y="1389"/>
                    </a:lnTo>
                    <a:lnTo>
                      <a:pt x="0" y="4273"/>
                    </a:lnTo>
                    <a:lnTo>
                      <a:pt x="334" y="5543"/>
                    </a:lnTo>
                    <a:lnTo>
                      <a:pt x="3218" y="7114"/>
                    </a:lnTo>
                    <a:lnTo>
                      <a:pt x="3261" y="7114"/>
                    </a:lnTo>
                    <a:lnTo>
                      <a:pt x="4682" y="1228"/>
                    </a:lnTo>
                    <a:lnTo>
                      <a:pt x="2680" y="582"/>
                    </a:lnTo>
                    <a:lnTo>
                      <a:pt x="958"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1460975" y="2515100"/>
                <a:ext cx="241375" cy="121100"/>
              </a:xfrm>
              <a:custGeom>
                <a:avLst/>
                <a:gdLst/>
                <a:ahLst/>
                <a:cxnLst/>
                <a:rect l="l" t="t" r="r" b="b"/>
                <a:pathLst>
                  <a:path w="9655" h="4844" extrusionOk="0">
                    <a:moveTo>
                      <a:pt x="636" y="1"/>
                    </a:moveTo>
                    <a:lnTo>
                      <a:pt x="636" y="1"/>
                    </a:lnTo>
                    <a:cubicBezTo>
                      <a:pt x="1" y="54"/>
                      <a:pt x="808" y="829"/>
                      <a:pt x="463" y="1357"/>
                    </a:cubicBezTo>
                    <a:cubicBezTo>
                      <a:pt x="463" y="1357"/>
                      <a:pt x="388" y="3111"/>
                      <a:pt x="980" y="3789"/>
                    </a:cubicBezTo>
                    <a:lnTo>
                      <a:pt x="1615" y="4531"/>
                    </a:lnTo>
                    <a:cubicBezTo>
                      <a:pt x="1692" y="4620"/>
                      <a:pt x="1916" y="4652"/>
                      <a:pt x="2203" y="4652"/>
                    </a:cubicBezTo>
                    <a:cubicBezTo>
                      <a:pt x="2999" y="4652"/>
                      <a:pt x="4284" y="4402"/>
                      <a:pt x="4284" y="4402"/>
                    </a:cubicBezTo>
                    <a:cubicBezTo>
                      <a:pt x="4597" y="4473"/>
                      <a:pt x="5776" y="4612"/>
                      <a:pt x="6549" y="4612"/>
                    </a:cubicBezTo>
                    <a:cubicBezTo>
                      <a:pt x="6838" y="4612"/>
                      <a:pt x="7071" y="4592"/>
                      <a:pt x="7179" y="4542"/>
                    </a:cubicBezTo>
                    <a:lnTo>
                      <a:pt x="8374" y="4844"/>
                    </a:lnTo>
                    <a:cubicBezTo>
                      <a:pt x="9192" y="4467"/>
                      <a:pt x="9654" y="4230"/>
                      <a:pt x="9515" y="3337"/>
                    </a:cubicBezTo>
                    <a:lnTo>
                      <a:pt x="9030" y="2444"/>
                    </a:lnTo>
                    <a:cubicBezTo>
                      <a:pt x="8933" y="1819"/>
                      <a:pt x="8223" y="1895"/>
                      <a:pt x="7674" y="1593"/>
                    </a:cubicBezTo>
                    <a:cubicBezTo>
                      <a:pt x="7674" y="1593"/>
                      <a:pt x="1055" y="11"/>
                      <a:pt x="636" y="1"/>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1467425" y="2513725"/>
                <a:ext cx="234650" cy="119525"/>
              </a:xfrm>
              <a:custGeom>
                <a:avLst/>
                <a:gdLst/>
                <a:ahLst/>
                <a:cxnLst/>
                <a:rect l="l" t="t" r="r" b="b"/>
                <a:pathLst>
                  <a:path w="9386" h="4781" extrusionOk="0">
                    <a:moveTo>
                      <a:pt x="3158" y="0"/>
                    </a:moveTo>
                    <a:cubicBezTo>
                      <a:pt x="3140" y="0"/>
                      <a:pt x="3124" y="1"/>
                      <a:pt x="3111" y="2"/>
                    </a:cubicBezTo>
                    <a:lnTo>
                      <a:pt x="388" y="66"/>
                    </a:lnTo>
                    <a:cubicBezTo>
                      <a:pt x="1" y="88"/>
                      <a:pt x="141" y="378"/>
                      <a:pt x="238" y="723"/>
                    </a:cubicBezTo>
                    <a:lnTo>
                      <a:pt x="2702" y="1089"/>
                    </a:lnTo>
                    <a:lnTo>
                      <a:pt x="5371" y="1627"/>
                    </a:lnTo>
                    <a:lnTo>
                      <a:pt x="8385" y="4780"/>
                    </a:lnTo>
                    <a:cubicBezTo>
                      <a:pt x="9041" y="4468"/>
                      <a:pt x="9386" y="4188"/>
                      <a:pt x="9267" y="3403"/>
                    </a:cubicBezTo>
                    <a:lnTo>
                      <a:pt x="8783" y="2509"/>
                    </a:lnTo>
                    <a:cubicBezTo>
                      <a:pt x="8686" y="1874"/>
                      <a:pt x="7976" y="1950"/>
                      <a:pt x="7416" y="1648"/>
                    </a:cubicBezTo>
                    <a:lnTo>
                      <a:pt x="5920" y="271"/>
                    </a:lnTo>
                    <a:cubicBezTo>
                      <a:pt x="5858" y="240"/>
                      <a:pt x="3614" y="0"/>
                      <a:pt x="3158"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1636400" y="2470425"/>
                <a:ext cx="252125" cy="178150"/>
              </a:xfrm>
              <a:custGeom>
                <a:avLst/>
                <a:gdLst/>
                <a:ahLst/>
                <a:cxnLst/>
                <a:rect l="l" t="t" r="r" b="b"/>
                <a:pathLst>
                  <a:path w="10085" h="7126" extrusionOk="0">
                    <a:moveTo>
                      <a:pt x="959" y="1"/>
                    </a:moveTo>
                    <a:lnTo>
                      <a:pt x="130" y="1400"/>
                    </a:lnTo>
                    <a:lnTo>
                      <a:pt x="1" y="4284"/>
                    </a:lnTo>
                    <a:lnTo>
                      <a:pt x="324" y="5554"/>
                    </a:lnTo>
                    <a:lnTo>
                      <a:pt x="3219" y="7126"/>
                    </a:lnTo>
                    <a:lnTo>
                      <a:pt x="4575" y="7007"/>
                    </a:lnTo>
                    <a:lnTo>
                      <a:pt x="8159" y="6254"/>
                    </a:lnTo>
                    <a:lnTo>
                      <a:pt x="10085" y="5221"/>
                    </a:lnTo>
                    <a:lnTo>
                      <a:pt x="10063" y="3574"/>
                    </a:lnTo>
                    <a:cubicBezTo>
                      <a:pt x="7696" y="2132"/>
                      <a:pt x="5307" y="1422"/>
                      <a:pt x="2681" y="593"/>
                    </a:cubicBezTo>
                    <a:lnTo>
                      <a:pt x="959"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a:off x="1636400" y="2470425"/>
                <a:ext cx="117075" cy="178150"/>
              </a:xfrm>
              <a:custGeom>
                <a:avLst/>
                <a:gdLst/>
                <a:ahLst/>
                <a:cxnLst/>
                <a:rect l="l" t="t" r="r" b="b"/>
                <a:pathLst>
                  <a:path w="4683" h="7126" extrusionOk="0">
                    <a:moveTo>
                      <a:pt x="959" y="1"/>
                    </a:moveTo>
                    <a:lnTo>
                      <a:pt x="130" y="1400"/>
                    </a:lnTo>
                    <a:lnTo>
                      <a:pt x="1" y="4284"/>
                    </a:lnTo>
                    <a:lnTo>
                      <a:pt x="324" y="5554"/>
                    </a:lnTo>
                    <a:lnTo>
                      <a:pt x="3219" y="7126"/>
                    </a:lnTo>
                    <a:lnTo>
                      <a:pt x="3262" y="7126"/>
                    </a:lnTo>
                    <a:lnTo>
                      <a:pt x="4682" y="1228"/>
                    </a:lnTo>
                    <a:lnTo>
                      <a:pt x="2681" y="593"/>
                    </a:lnTo>
                    <a:lnTo>
                      <a:pt x="959"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a:off x="1649600" y="2468550"/>
                <a:ext cx="241100" cy="121100"/>
              </a:xfrm>
              <a:custGeom>
                <a:avLst/>
                <a:gdLst/>
                <a:ahLst/>
                <a:cxnLst/>
                <a:rect l="l" t="t" r="r" b="b"/>
                <a:pathLst>
                  <a:path w="9644" h="4844" extrusionOk="0">
                    <a:moveTo>
                      <a:pt x="635" y="1"/>
                    </a:moveTo>
                    <a:cubicBezTo>
                      <a:pt x="0" y="44"/>
                      <a:pt x="807" y="819"/>
                      <a:pt x="463" y="1357"/>
                    </a:cubicBezTo>
                    <a:cubicBezTo>
                      <a:pt x="463" y="1357"/>
                      <a:pt x="388" y="3111"/>
                      <a:pt x="979" y="3789"/>
                    </a:cubicBezTo>
                    <a:lnTo>
                      <a:pt x="1614" y="4521"/>
                    </a:lnTo>
                    <a:cubicBezTo>
                      <a:pt x="1690" y="4611"/>
                      <a:pt x="1919" y="4644"/>
                      <a:pt x="2212" y="4644"/>
                    </a:cubicBezTo>
                    <a:cubicBezTo>
                      <a:pt x="3009" y="4644"/>
                      <a:pt x="4283" y="4402"/>
                      <a:pt x="4283" y="4402"/>
                    </a:cubicBezTo>
                    <a:cubicBezTo>
                      <a:pt x="4595" y="4465"/>
                      <a:pt x="5757" y="4606"/>
                      <a:pt x="6526" y="4606"/>
                    </a:cubicBezTo>
                    <a:cubicBezTo>
                      <a:pt x="6821" y="4606"/>
                      <a:pt x="7058" y="4585"/>
                      <a:pt x="7168" y="4532"/>
                    </a:cubicBezTo>
                    <a:lnTo>
                      <a:pt x="8362" y="4844"/>
                    </a:lnTo>
                    <a:cubicBezTo>
                      <a:pt x="9191" y="4467"/>
                      <a:pt x="9643" y="4230"/>
                      <a:pt x="9514" y="3337"/>
                    </a:cubicBezTo>
                    <a:lnTo>
                      <a:pt x="9030" y="2444"/>
                    </a:lnTo>
                    <a:cubicBezTo>
                      <a:pt x="8933" y="1819"/>
                      <a:pt x="8222" y="1895"/>
                      <a:pt x="7663" y="1583"/>
                    </a:cubicBezTo>
                    <a:cubicBezTo>
                      <a:pt x="7663" y="1583"/>
                      <a:pt x="1055" y="1"/>
                      <a:pt x="635" y="1"/>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a:off x="1656050" y="2467175"/>
                <a:ext cx="234375" cy="119525"/>
              </a:xfrm>
              <a:custGeom>
                <a:avLst/>
                <a:gdLst/>
                <a:ahLst/>
                <a:cxnLst/>
                <a:rect l="l" t="t" r="r" b="b"/>
                <a:pathLst>
                  <a:path w="9375" h="4781" extrusionOk="0">
                    <a:moveTo>
                      <a:pt x="3159" y="1"/>
                    </a:moveTo>
                    <a:cubicBezTo>
                      <a:pt x="3139" y="1"/>
                      <a:pt x="3123" y="1"/>
                      <a:pt x="3111" y="2"/>
                    </a:cubicBezTo>
                    <a:lnTo>
                      <a:pt x="377" y="66"/>
                    </a:lnTo>
                    <a:cubicBezTo>
                      <a:pt x="0" y="88"/>
                      <a:pt x="140" y="379"/>
                      <a:pt x="237" y="723"/>
                    </a:cubicBezTo>
                    <a:lnTo>
                      <a:pt x="2702" y="1078"/>
                    </a:lnTo>
                    <a:lnTo>
                      <a:pt x="5371" y="1616"/>
                    </a:lnTo>
                    <a:lnTo>
                      <a:pt x="8384" y="4780"/>
                    </a:lnTo>
                    <a:cubicBezTo>
                      <a:pt x="9030" y="4468"/>
                      <a:pt x="9374" y="4188"/>
                      <a:pt x="9256" y="3392"/>
                    </a:cubicBezTo>
                    <a:lnTo>
                      <a:pt x="8772" y="2509"/>
                    </a:lnTo>
                    <a:cubicBezTo>
                      <a:pt x="8675" y="1874"/>
                      <a:pt x="7964" y="1950"/>
                      <a:pt x="7405" y="1648"/>
                    </a:cubicBezTo>
                    <a:lnTo>
                      <a:pt x="5909" y="271"/>
                    </a:lnTo>
                    <a:cubicBezTo>
                      <a:pt x="5847" y="230"/>
                      <a:pt x="3610" y="1"/>
                      <a:pt x="3159"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a:off x="1277750" y="2504600"/>
                <a:ext cx="208000" cy="143975"/>
              </a:xfrm>
              <a:custGeom>
                <a:avLst/>
                <a:gdLst/>
                <a:ahLst/>
                <a:cxnLst/>
                <a:rect l="l" t="t" r="r" b="b"/>
                <a:pathLst>
                  <a:path w="8320" h="5759" extrusionOk="0">
                    <a:moveTo>
                      <a:pt x="7922" y="1"/>
                    </a:moveTo>
                    <a:lnTo>
                      <a:pt x="6490" y="184"/>
                    </a:lnTo>
                    <a:lnTo>
                      <a:pt x="4349" y="410"/>
                    </a:lnTo>
                    <a:lnTo>
                      <a:pt x="2099" y="765"/>
                    </a:lnTo>
                    <a:lnTo>
                      <a:pt x="291" y="1378"/>
                    </a:lnTo>
                    <a:lnTo>
                      <a:pt x="1" y="2799"/>
                    </a:lnTo>
                    <a:lnTo>
                      <a:pt x="1583" y="4779"/>
                    </a:lnTo>
                    <a:lnTo>
                      <a:pt x="3940" y="5393"/>
                    </a:lnTo>
                    <a:lnTo>
                      <a:pt x="4962" y="5759"/>
                    </a:lnTo>
                    <a:lnTo>
                      <a:pt x="7459" y="4941"/>
                    </a:lnTo>
                    <a:lnTo>
                      <a:pt x="7932" y="3897"/>
                    </a:lnTo>
                    <a:lnTo>
                      <a:pt x="8320" y="1378"/>
                    </a:lnTo>
                    <a:lnTo>
                      <a:pt x="7922"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1277475" y="2521825"/>
                <a:ext cx="64075" cy="102275"/>
              </a:xfrm>
              <a:custGeom>
                <a:avLst/>
                <a:gdLst/>
                <a:ahLst/>
                <a:cxnLst/>
                <a:rect l="l" t="t" r="r" b="b"/>
                <a:pathLst>
                  <a:path w="2563" h="4091" extrusionOk="0">
                    <a:moveTo>
                      <a:pt x="2562" y="1"/>
                    </a:moveTo>
                    <a:lnTo>
                      <a:pt x="2110" y="76"/>
                    </a:lnTo>
                    <a:lnTo>
                      <a:pt x="291" y="689"/>
                    </a:lnTo>
                    <a:lnTo>
                      <a:pt x="1" y="2110"/>
                    </a:lnTo>
                    <a:lnTo>
                      <a:pt x="1583" y="4090"/>
                    </a:lnTo>
                    <a:lnTo>
                      <a:pt x="2562"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a:off x="1400975" y="2504600"/>
                <a:ext cx="84775" cy="143975"/>
              </a:xfrm>
              <a:custGeom>
                <a:avLst/>
                <a:gdLst/>
                <a:ahLst/>
                <a:cxnLst/>
                <a:rect l="l" t="t" r="r" b="b"/>
                <a:pathLst>
                  <a:path w="3391" h="5759" extrusionOk="0">
                    <a:moveTo>
                      <a:pt x="2982" y="1"/>
                    </a:moveTo>
                    <a:lnTo>
                      <a:pt x="1550" y="184"/>
                    </a:lnTo>
                    <a:lnTo>
                      <a:pt x="1324" y="3638"/>
                    </a:lnTo>
                    <a:lnTo>
                      <a:pt x="1" y="5748"/>
                    </a:lnTo>
                    <a:lnTo>
                      <a:pt x="33" y="5759"/>
                    </a:lnTo>
                    <a:lnTo>
                      <a:pt x="2530" y="4941"/>
                    </a:lnTo>
                    <a:lnTo>
                      <a:pt x="3003" y="3897"/>
                    </a:lnTo>
                    <a:lnTo>
                      <a:pt x="3391" y="1378"/>
                    </a:lnTo>
                    <a:lnTo>
                      <a:pt x="2982" y="1"/>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a:off x="1280175" y="2502175"/>
                <a:ext cx="198850" cy="94450"/>
              </a:xfrm>
              <a:custGeom>
                <a:avLst/>
                <a:gdLst/>
                <a:ahLst/>
                <a:cxnLst/>
                <a:rect l="l" t="t" r="r" b="b"/>
                <a:pathLst>
                  <a:path w="7954" h="3778" extrusionOk="0">
                    <a:moveTo>
                      <a:pt x="7674" y="1"/>
                    </a:moveTo>
                    <a:cubicBezTo>
                      <a:pt x="7674" y="1"/>
                      <a:pt x="958" y="1"/>
                      <a:pt x="786" y="528"/>
                    </a:cubicBezTo>
                    <a:lnTo>
                      <a:pt x="259" y="1206"/>
                    </a:lnTo>
                    <a:cubicBezTo>
                      <a:pt x="0" y="1949"/>
                      <a:pt x="302" y="2239"/>
                      <a:pt x="883" y="2735"/>
                    </a:cubicBezTo>
                    <a:lnTo>
                      <a:pt x="1862" y="2691"/>
                    </a:lnTo>
                    <a:cubicBezTo>
                      <a:pt x="2142" y="2928"/>
                      <a:pt x="3767" y="3122"/>
                      <a:pt x="4112" y="3122"/>
                    </a:cubicBezTo>
                    <a:cubicBezTo>
                      <a:pt x="4112" y="3122"/>
                      <a:pt x="5472" y="3777"/>
                      <a:pt x="5993" y="3777"/>
                    </a:cubicBezTo>
                    <a:cubicBezTo>
                      <a:pt x="6066" y="3777"/>
                      <a:pt x="6122" y="3764"/>
                      <a:pt x="6156" y="3735"/>
                    </a:cubicBezTo>
                    <a:cubicBezTo>
                      <a:pt x="6156" y="3735"/>
                      <a:pt x="7588" y="787"/>
                      <a:pt x="7674" y="593"/>
                    </a:cubicBezTo>
                    <a:cubicBezTo>
                      <a:pt x="7803" y="313"/>
                      <a:pt x="7954" y="87"/>
                      <a:pt x="7674"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a:off x="1280700" y="2479650"/>
                <a:ext cx="198325" cy="86875"/>
              </a:xfrm>
              <a:custGeom>
                <a:avLst/>
                <a:gdLst/>
                <a:ahLst/>
                <a:cxnLst/>
                <a:rect l="l" t="t" r="r" b="b"/>
                <a:pathLst>
                  <a:path w="7933" h="3475" extrusionOk="0">
                    <a:moveTo>
                      <a:pt x="3607" y="0"/>
                    </a:moveTo>
                    <a:cubicBezTo>
                      <a:pt x="3500" y="0"/>
                      <a:pt x="3412" y="10"/>
                      <a:pt x="3348" y="30"/>
                    </a:cubicBezTo>
                    <a:lnTo>
                      <a:pt x="1949" y="945"/>
                    </a:lnTo>
                    <a:cubicBezTo>
                      <a:pt x="1465" y="1106"/>
                      <a:pt x="937" y="902"/>
                      <a:pt x="754" y="1429"/>
                    </a:cubicBezTo>
                    <a:lnTo>
                      <a:pt x="238" y="2107"/>
                    </a:lnTo>
                    <a:cubicBezTo>
                      <a:pt x="1" y="2775"/>
                      <a:pt x="227" y="3076"/>
                      <a:pt x="679" y="3474"/>
                    </a:cubicBezTo>
                    <a:lnTo>
                      <a:pt x="3531" y="1300"/>
                    </a:lnTo>
                    <a:lnTo>
                      <a:pt x="5683" y="1343"/>
                    </a:lnTo>
                    <a:lnTo>
                      <a:pt x="7653" y="1494"/>
                    </a:lnTo>
                    <a:cubicBezTo>
                      <a:pt x="7782" y="1214"/>
                      <a:pt x="7933" y="988"/>
                      <a:pt x="7653" y="902"/>
                    </a:cubicBezTo>
                    <a:cubicBezTo>
                      <a:pt x="7342" y="834"/>
                      <a:pt x="4619" y="0"/>
                      <a:pt x="3607"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a:off x="1119275" y="2557875"/>
                <a:ext cx="208000" cy="127825"/>
              </a:xfrm>
              <a:custGeom>
                <a:avLst/>
                <a:gdLst/>
                <a:ahLst/>
                <a:cxnLst/>
                <a:rect l="l" t="t" r="r" b="b"/>
                <a:pathLst>
                  <a:path w="8320" h="5113" extrusionOk="0">
                    <a:moveTo>
                      <a:pt x="410" y="1"/>
                    </a:moveTo>
                    <a:lnTo>
                      <a:pt x="1" y="1217"/>
                    </a:lnTo>
                    <a:lnTo>
                      <a:pt x="388" y="3455"/>
                    </a:lnTo>
                    <a:lnTo>
                      <a:pt x="851" y="4381"/>
                    </a:lnTo>
                    <a:lnTo>
                      <a:pt x="3358" y="5113"/>
                    </a:lnTo>
                    <a:lnTo>
                      <a:pt x="4381" y="4790"/>
                    </a:lnTo>
                    <a:lnTo>
                      <a:pt x="6749" y="4241"/>
                    </a:lnTo>
                    <a:lnTo>
                      <a:pt x="8320" y="2487"/>
                    </a:lnTo>
                    <a:lnTo>
                      <a:pt x="8029" y="1217"/>
                    </a:lnTo>
                    <a:lnTo>
                      <a:pt x="6221" y="679"/>
                    </a:lnTo>
                    <a:lnTo>
                      <a:pt x="3972" y="356"/>
                    </a:lnTo>
                    <a:lnTo>
                      <a:pt x="1830" y="162"/>
                    </a:lnTo>
                    <a:lnTo>
                      <a:pt x="410"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a:off x="1263500" y="2573225"/>
                <a:ext cx="64050" cy="90700"/>
              </a:xfrm>
              <a:custGeom>
                <a:avLst/>
                <a:gdLst/>
                <a:ahLst/>
                <a:cxnLst/>
                <a:rect l="l" t="t" r="r" b="b"/>
                <a:pathLst>
                  <a:path w="2562" h="3628" extrusionOk="0">
                    <a:moveTo>
                      <a:pt x="0" y="0"/>
                    </a:moveTo>
                    <a:lnTo>
                      <a:pt x="980" y="3627"/>
                    </a:lnTo>
                    <a:lnTo>
                      <a:pt x="2562" y="1873"/>
                    </a:lnTo>
                    <a:lnTo>
                      <a:pt x="2271" y="603"/>
                    </a:lnTo>
                    <a:lnTo>
                      <a:pt x="452" y="65"/>
                    </a:lnTo>
                    <a:lnTo>
                      <a:pt x="0"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a:off x="1119275" y="2557875"/>
                <a:ext cx="84500" cy="127825"/>
              </a:xfrm>
              <a:custGeom>
                <a:avLst/>
                <a:gdLst/>
                <a:ahLst/>
                <a:cxnLst/>
                <a:rect l="l" t="t" r="r" b="b"/>
                <a:pathLst>
                  <a:path w="3380" h="5113" extrusionOk="0">
                    <a:moveTo>
                      <a:pt x="410" y="1"/>
                    </a:moveTo>
                    <a:lnTo>
                      <a:pt x="1" y="1217"/>
                    </a:lnTo>
                    <a:lnTo>
                      <a:pt x="388" y="3455"/>
                    </a:lnTo>
                    <a:lnTo>
                      <a:pt x="851" y="4381"/>
                    </a:lnTo>
                    <a:lnTo>
                      <a:pt x="3358" y="5113"/>
                    </a:lnTo>
                    <a:lnTo>
                      <a:pt x="3380" y="5102"/>
                    </a:lnTo>
                    <a:lnTo>
                      <a:pt x="2067" y="3229"/>
                    </a:lnTo>
                    <a:lnTo>
                      <a:pt x="1830" y="162"/>
                    </a:lnTo>
                    <a:lnTo>
                      <a:pt x="410" y="1"/>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1"/>
              <p:cNvSpPr/>
              <p:nvPr/>
            </p:nvSpPr>
            <p:spPr>
              <a:xfrm>
                <a:off x="1125725" y="2555450"/>
                <a:ext cx="199125" cy="84050"/>
              </a:xfrm>
              <a:custGeom>
                <a:avLst/>
                <a:gdLst/>
                <a:ahLst/>
                <a:cxnLst/>
                <a:rect l="l" t="t" r="r" b="b"/>
                <a:pathLst>
                  <a:path w="7965" h="3362" extrusionOk="0">
                    <a:moveTo>
                      <a:pt x="291" y="1"/>
                    </a:moveTo>
                    <a:cubicBezTo>
                      <a:pt x="1" y="87"/>
                      <a:pt x="162" y="291"/>
                      <a:pt x="291" y="539"/>
                    </a:cubicBezTo>
                    <a:cubicBezTo>
                      <a:pt x="378" y="700"/>
                      <a:pt x="1809" y="3326"/>
                      <a:pt x="1809" y="3326"/>
                    </a:cubicBezTo>
                    <a:cubicBezTo>
                      <a:pt x="1842" y="3351"/>
                      <a:pt x="1897" y="3362"/>
                      <a:pt x="1967" y="3362"/>
                    </a:cubicBezTo>
                    <a:cubicBezTo>
                      <a:pt x="2485" y="3362"/>
                      <a:pt x="3854" y="2778"/>
                      <a:pt x="3854" y="2778"/>
                    </a:cubicBezTo>
                    <a:cubicBezTo>
                      <a:pt x="4198" y="2778"/>
                      <a:pt x="5823" y="2605"/>
                      <a:pt x="6103" y="2401"/>
                    </a:cubicBezTo>
                    <a:lnTo>
                      <a:pt x="7082" y="2433"/>
                    </a:lnTo>
                    <a:cubicBezTo>
                      <a:pt x="7653" y="2003"/>
                      <a:pt x="7965" y="1744"/>
                      <a:pt x="7707" y="1077"/>
                    </a:cubicBezTo>
                    <a:lnTo>
                      <a:pt x="7179" y="474"/>
                    </a:lnTo>
                    <a:cubicBezTo>
                      <a:pt x="7007" y="1"/>
                      <a:pt x="291" y="1"/>
                      <a:pt x="291"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1"/>
              <p:cNvSpPr/>
              <p:nvPr/>
            </p:nvSpPr>
            <p:spPr>
              <a:xfrm>
                <a:off x="1125725" y="2535675"/>
                <a:ext cx="198600" cy="77125"/>
              </a:xfrm>
              <a:custGeom>
                <a:avLst/>
                <a:gdLst/>
                <a:ahLst/>
                <a:cxnLst/>
                <a:rect l="l" t="t" r="r" b="b"/>
                <a:pathLst>
                  <a:path w="7944" h="3085" extrusionOk="0">
                    <a:moveTo>
                      <a:pt x="4335" y="1"/>
                    </a:moveTo>
                    <a:cubicBezTo>
                      <a:pt x="3321" y="1"/>
                      <a:pt x="603" y="744"/>
                      <a:pt x="291" y="803"/>
                    </a:cubicBezTo>
                    <a:cubicBezTo>
                      <a:pt x="1" y="878"/>
                      <a:pt x="162" y="1082"/>
                      <a:pt x="291" y="1330"/>
                    </a:cubicBezTo>
                    <a:lnTo>
                      <a:pt x="2261" y="1190"/>
                    </a:lnTo>
                    <a:lnTo>
                      <a:pt x="4413" y="1147"/>
                    </a:lnTo>
                    <a:lnTo>
                      <a:pt x="7265" y="3084"/>
                    </a:lnTo>
                    <a:cubicBezTo>
                      <a:pt x="7717" y="2729"/>
                      <a:pt x="7943" y="2460"/>
                      <a:pt x="7707" y="1879"/>
                    </a:cubicBezTo>
                    <a:lnTo>
                      <a:pt x="7190" y="1276"/>
                    </a:lnTo>
                    <a:cubicBezTo>
                      <a:pt x="7007" y="803"/>
                      <a:pt x="6469" y="975"/>
                      <a:pt x="5995" y="835"/>
                    </a:cubicBezTo>
                    <a:cubicBezTo>
                      <a:pt x="5943" y="814"/>
                      <a:pt x="4598" y="25"/>
                      <a:pt x="4593" y="25"/>
                    </a:cubicBezTo>
                    <a:lnTo>
                      <a:pt x="4593" y="25"/>
                    </a:lnTo>
                    <a:cubicBezTo>
                      <a:pt x="4592" y="25"/>
                      <a:pt x="4594" y="26"/>
                      <a:pt x="4596" y="28"/>
                    </a:cubicBezTo>
                    <a:cubicBezTo>
                      <a:pt x="4532" y="9"/>
                      <a:pt x="4443" y="1"/>
                      <a:pt x="4335"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a:off x="997925" y="2647475"/>
                <a:ext cx="246500" cy="127825"/>
              </a:xfrm>
              <a:custGeom>
                <a:avLst/>
                <a:gdLst/>
                <a:ahLst/>
                <a:cxnLst/>
                <a:rect l="l" t="t" r="r" b="b"/>
                <a:pathLst>
                  <a:path w="9860" h="5113" extrusionOk="0">
                    <a:moveTo>
                      <a:pt x="9364" y="1"/>
                    </a:moveTo>
                    <a:lnTo>
                      <a:pt x="7674" y="162"/>
                    </a:lnTo>
                    <a:lnTo>
                      <a:pt x="5145" y="366"/>
                    </a:lnTo>
                    <a:lnTo>
                      <a:pt x="2498" y="679"/>
                    </a:lnTo>
                    <a:lnTo>
                      <a:pt x="345" y="1217"/>
                    </a:lnTo>
                    <a:lnTo>
                      <a:pt x="1" y="2487"/>
                    </a:lnTo>
                    <a:lnTo>
                      <a:pt x="1873" y="4241"/>
                    </a:lnTo>
                    <a:lnTo>
                      <a:pt x="4672" y="4790"/>
                    </a:lnTo>
                    <a:lnTo>
                      <a:pt x="5877" y="5113"/>
                    </a:lnTo>
                    <a:lnTo>
                      <a:pt x="8837" y="4392"/>
                    </a:lnTo>
                    <a:lnTo>
                      <a:pt x="9396" y="3466"/>
                    </a:lnTo>
                    <a:lnTo>
                      <a:pt x="9859" y="1217"/>
                    </a:lnTo>
                    <a:lnTo>
                      <a:pt x="9364"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1"/>
              <p:cNvSpPr/>
              <p:nvPr/>
            </p:nvSpPr>
            <p:spPr>
              <a:xfrm>
                <a:off x="998200" y="2662800"/>
                <a:ext cx="75625" cy="90975"/>
              </a:xfrm>
              <a:custGeom>
                <a:avLst/>
                <a:gdLst/>
                <a:ahLst/>
                <a:cxnLst/>
                <a:rect l="l" t="t" r="r" b="b"/>
                <a:pathLst>
                  <a:path w="3025" h="3639" extrusionOk="0">
                    <a:moveTo>
                      <a:pt x="3025" y="1"/>
                    </a:moveTo>
                    <a:lnTo>
                      <a:pt x="2487" y="66"/>
                    </a:lnTo>
                    <a:lnTo>
                      <a:pt x="345" y="604"/>
                    </a:lnTo>
                    <a:lnTo>
                      <a:pt x="1" y="1874"/>
                    </a:lnTo>
                    <a:lnTo>
                      <a:pt x="1873" y="3639"/>
                    </a:lnTo>
                    <a:lnTo>
                      <a:pt x="3025"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a:off x="1144025" y="2647475"/>
                <a:ext cx="100400" cy="127825"/>
              </a:xfrm>
              <a:custGeom>
                <a:avLst/>
                <a:gdLst/>
                <a:ahLst/>
                <a:cxnLst/>
                <a:rect l="l" t="t" r="r" b="b"/>
                <a:pathLst>
                  <a:path w="4016" h="5113" extrusionOk="0">
                    <a:moveTo>
                      <a:pt x="3531" y="1"/>
                    </a:moveTo>
                    <a:lnTo>
                      <a:pt x="1841" y="162"/>
                    </a:lnTo>
                    <a:lnTo>
                      <a:pt x="1561" y="3229"/>
                    </a:lnTo>
                    <a:lnTo>
                      <a:pt x="1" y="5102"/>
                    </a:lnTo>
                    <a:lnTo>
                      <a:pt x="44" y="5113"/>
                    </a:lnTo>
                    <a:lnTo>
                      <a:pt x="2993" y="4392"/>
                    </a:lnTo>
                    <a:lnTo>
                      <a:pt x="3552" y="3466"/>
                    </a:lnTo>
                    <a:lnTo>
                      <a:pt x="4015" y="1217"/>
                    </a:lnTo>
                    <a:lnTo>
                      <a:pt x="3531" y="1"/>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1001150" y="2645325"/>
                <a:ext cx="235450" cy="83850"/>
              </a:xfrm>
              <a:custGeom>
                <a:avLst/>
                <a:gdLst/>
                <a:ahLst/>
                <a:cxnLst/>
                <a:rect l="l" t="t" r="r" b="b"/>
                <a:pathLst>
                  <a:path w="9418" h="3354" extrusionOk="0">
                    <a:moveTo>
                      <a:pt x="9074" y="0"/>
                    </a:moveTo>
                    <a:cubicBezTo>
                      <a:pt x="9074" y="0"/>
                      <a:pt x="1142" y="0"/>
                      <a:pt x="926" y="463"/>
                    </a:cubicBezTo>
                    <a:lnTo>
                      <a:pt x="302" y="1066"/>
                    </a:lnTo>
                    <a:cubicBezTo>
                      <a:pt x="1" y="1755"/>
                      <a:pt x="399" y="2013"/>
                      <a:pt x="1045" y="2433"/>
                    </a:cubicBezTo>
                    <a:lnTo>
                      <a:pt x="2207" y="2390"/>
                    </a:lnTo>
                    <a:cubicBezTo>
                      <a:pt x="2530" y="2605"/>
                      <a:pt x="4467" y="2777"/>
                      <a:pt x="4865" y="2777"/>
                    </a:cubicBezTo>
                    <a:cubicBezTo>
                      <a:pt x="4865" y="2777"/>
                      <a:pt x="6464" y="3354"/>
                      <a:pt x="7080" y="3354"/>
                    </a:cubicBezTo>
                    <a:cubicBezTo>
                      <a:pt x="7168" y="3354"/>
                      <a:pt x="7236" y="3342"/>
                      <a:pt x="7276" y="3315"/>
                    </a:cubicBezTo>
                    <a:cubicBezTo>
                      <a:pt x="7276" y="3315"/>
                      <a:pt x="8966" y="700"/>
                      <a:pt x="9074" y="528"/>
                    </a:cubicBezTo>
                    <a:cubicBezTo>
                      <a:pt x="9224" y="280"/>
                      <a:pt x="9418" y="76"/>
                      <a:pt x="9074"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1002225" y="2625525"/>
                <a:ext cx="234375" cy="77125"/>
              </a:xfrm>
              <a:custGeom>
                <a:avLst/>
                <a:gdLst/>
                <a:ahLst/>
                <a:cxnLst/>
                <a:rect l="l" t="t" r="r" b="b"/>
                <a:pathLst>
                  <a:path w="9375" h="3085" extrusionOk="0">
                    <a:moveTo>
                      <a:pt x="4255" y="1"/>
                    </a:moveTo>
                    <a:cubicBezTo>
                      <a:pt x="4125" y="1"/>
                      <a:pt x="4018" y="9"/>
                      <a:pt x="3940" y="28"/>
                    </a:cubicBezTo>
                    <a:lnTo>
                      <a:pt x="2293" y="835"/>
                    </a:lnTo>
                    <a:cubicBezTo>
                      <a:pt x="1723" y="975"/>
                      <a:pt x="1099" y="792"/>
                      <a:pt x="883" y="1266"/>
                    </a:cubicBezTo>
                    <a:lnTo>
                      <a:pt x="259" y="1869"/>
                    </a:lnTo>
                    <a:cubicBezTo>
                      <a:pt x="1" y="2461"/>
                      <a:pt x="248" y="2730"/>
                      <a:pt x="787" y="3085"/>
                    </a:cubicBezTo>
                    <a:lnTo>
                      <a:pt x="4166" y="1148"/>
                    </a:lnTo>
                    <a:lnTo>
                      <a:pt x="6706" y="1191"/>
                    </a:lnTo>
                    <a:lnTo>
                      <a:pt x="9031" y="1320"/>
                    </a:lnTo>
                    <a:cubicBezTo>
                      <a:pt x="9181" y="1072"/>
                      <a:pt x="9375" y="868"/>
                      <a:pt x="9031" y="803"/>
                    </a:cubicBezTo>
                    <a:cubicBezTo>
                      <a:pt x="8671" y="735"/>
                      <a:pt x="5462" y="1"/>
                      <a:pt x="4255"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627525" y="2604425"/>
                <a:ext cx="251875" cy="177875"/>
              </a:xfrm>
              <a:custGeom>
                <a:avLst/>
                <a:gdLst/>
                <a:ahLst/>
                <a:cxnLst/>
                <a:rect l="l" t="t" r="r" b="b"/>
                <a:pathLst>
                  <a:path w="10075" h="7115" extrusionOk="0">
                    <a:moveTo>
                      <a:pt x="9116" y="1"/>
                    </a:moveTo>
                    <a:lnTo>
                      <a:pt x="7394" y="582"/>
                    </a:lnTo>
                    <a:cubicBezTo>
                      <a:pt x="4779" y="1421"/>
                      <a:pt x="2379" y="2121"/>
                      <a:pt x="11" y="3574"/>
                    </a:cubicBezTo>
                    <a:lnTo>
                      <a:pt x="1" y="5220"/>
                    </a:lnTo>
                    <a:lnTo>
                      <a:pt x="1916" y="6243"/>
                    </a:lnTo>
                    <a:lnTo>
                      <a:pt x="5500" y="6996"/>
                    </a:lnTo>
                    <a:lnTo>
                      <a:pt x="6856" y="7114"/>
                    </a:lnTo>
                    <a:lnTo>
                      <a:pt x="9751" y="5543"/>
                    </a:lnTo>
                    <a:lnTo>
                      <a:pt x="10074" y="4273"/>
                    </a:lnTo>
                    <a:lnTo>
                      <a:pt x="9956" y="1389"/>
                    </a:lnTo>
                    <a:lnTo>
                      <a:pt x="9116"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1762325" y="2604425"/>
                <a:ext cx="117075" cy="177875"/>
              </a:xfrm>
              <a:custGeom>
                <a:avLst/>
                <a:gdLst/>
                <a:ahLst/>
                <a:cxnLst/>
                <a:rect l="l" t="t" r="r" b="b"/>
                <a:pathLst>
                  <a:path w="4683" h="7115" extrusionOk="0">
                    <a:moveTo>
                      <a:pt x="3724" y="1"/>
                    </a:moveTo>
                    <a:lnTo>
                      <a:pt x="2002" y="593"/>
                    </a:lnTo>
                    <a:lnTo>
                      <a:pt x="0" y="1227"/>
                    </a:lnTo>
                    <a:lnTo>
                      <a:pt x="1421" y="7114"/>
                    </a:lnTo>
                    <a:lnTo>
                      <a:pt x="1464" y="7114"/>
                    </a:lnTo>
                    <a:lnTo>
                      <a:pt x="4359" y="5543"/>
                    </a:lnTo>
                    <a:lnTo>
                      <a:pt x="4682" y="4273"/>
                    </a:lnTo>
                    <a:lnTo>
                      <a:pt x="4564" y="1400"/>
                    </a:lnTo>
                    <a:lnTo>
                      <a:pt x="3724"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1624825" y="2602550"/>
                <a:ext cx="241375" cy="121100"/>
              </a:xfrm>
              <a:custGeom>
                <a:avLst/>
                <a:gdLst/>
                <a:ahLst/>
                <a:cxnLst/>
                <a:rect l="l" t="t" r="r" b="b"/>
                <a:pathLst>
                  <a:path w="9655" h="4844" extrusionOk="0">
                    <a:moveTo>
                      <a:pt x="9020" y="0"/>
                    </a:moveTo>
                    <a:cubicBezTo>
                      <a:pt x="8600" y="0"/>
                      <a:pt x="1992" y="1582"/>
                      <a:pt x="1992" y="1582"/>
                    </a:cubicBezTo>
                    <a:cubicBezTo>
                      <a:pt x="1432" y="1884"/>
                      <a:pt x="722" y="1808"/>
                      <a:pt x="625" y="2443"/>
                    </a:cubicBezTo>
                    <a:lnTo>
                      <a:pt x="141" y="3337"/>
                    </a:lnTo>
                    <a:cubicBezTo>
                      <a:pt x="1" y="4230"/>
                      <a:pt x="464" y="4467"/>
                      <a:pt x="1282" y="4843"/>
                    </a:cubicBezTo>
                    <a:lnTo>
                      <a:pt x="2487" y="4531"/>
                    </a:lnTo>
                    <a:cubicBezTo>
                      <a:pt x="2596" y="4581"/>
                      <a:pt x="2828" y="4601"/>
                      <a:pt x="3117" y="4601"/>
                    </a:cubicBezTo>
                    <a:cubicBezTo>
                      <a:pt x="3889" y="4601"/>
                      <a:pt x="5066" y="4462"/>
                      <a:pt x="5371" y="4391"/>
                    </a:cubicBezTo>
                    <a:cubicBezTo>
                      <a:pt x="5371" y="4391"/>
                      <a:pt x="6662" y="4641"/>
                      <a:pt x="7462" y="4641"/>
                    </a:cubicBezTo>
                    <a:cubicBezTo>
                      <a:pt x="7750" y="4641"/>
                      <a:pt x="7974" y="4609"/>
                      <a:pt x="8051" y="4520"/>
                    </a:cubicBezTo>
                    <a:lnTo>
                      <a:pt x="8686" y="3778"/>
                    </a:lnTo>
                    <a:cubicBezTo>
                      <a:pt x="9278" y="3100"/>
                      <a:pt x="9203" y="1356"/>
                      <a:pt x="9203" y="1356"/>
                    </a:cubicBezTo>
                    <a:cubicBezTo>
                      <a:pt x="8848" y="818"/>
                      <a:pt x="9655" y="43"/>
                      <a:pt x="9020"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625375" y="2600900"/>
                <a:ext cx="234650" cy="119525"/>
              </a:xfrm>
              <a:custGeom>
                <a:avLst/>
                <a:gdLst/>
                <a:ahLst/>
                <a:cxnLst/>
                <a:rect l="l" t="t" r="r" b="b"/>
                <a:pathLst>
                  <a:path w="9386" h="4781" extrusionOk="0">
                    <a:moveTo>
                      <a:pt x="6218" y="0"/>
                    </a:moveTo>
                    <a:cubicBezTo>
                      <a:pt x="5772" y="0"/>
                      <a:pt x="3528" y="240"/>
                      <a:pt x="3466" y="271"/>
                    </a:cubicBezTo>
                    <a:lnTo>
                      <a:pt x="1970" y="1648"/>
                    </a:lnTo>
                    <a:cubicBezTo>
                      <a:pt x="1410" y="1960"/>
                      <a:pt x="700" y="1885"/>
                      <a:pt x="603" y="2509"/>
                    </a:cubicBezTo>
                    <a:lnTo>
                      <a:pt x="119" y="3403"/>
                    </a:lnTo>
                    <a:cubicBezTo>
                      <a:pt x="0" y="4199"/>
                      <a:pt x="345" y="4468"/>
                      <a:pt x="991" y="4780"/>
                    </a:cubicBezTo>
                    <a:lnTo>
                      <a:pt x="4015" y="1627"/>
                    </a:lnTo>
                    <a:lnTo>
                      <a:pt x="6684" y="1089"/>
                    </a:lnTo>
                    <a:lnTo>
                      <a:pt x="9148" y="723"/>
                    </a:lnTo>
                    <a:cubicBezTo>
                      <a:pt x="9245" y="378"/>
                      <a:pt x="9385" y="88"/>
                      <a:pt x="8998" y="66"/>
                    </a:cubicBezTo>
                    <a:lnTo>
                      <a:pt x="6264" y="2"/>
                    </a:lnTo>
                    <a:cubicBezTo>
                      <a:pt x="6252" y="1"/>
                      <a:pt x="6237" y="0"/>
                      <a:pt x="6218"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425475" y="2641825"/>
                <a:ext cx="202625" cy="124325"/>
              </a:xfrm>
              <a:custGeom>
                <a:avLst/>
                <a:gdLst/>
                <a:ahLst/>
                <a:cxnLst/>
                <a:rect l="l" t="t" r="r" b="b"/>
                <a:pathLst>
                  <a:path w="8105" h="4973" extrusionOk="0">
                    <a:moveTo>
                      <a:pt x="7706" y="1"/>
                    </a:moveTo>
                    <a:lnTo>
                      <a:pt x="6318" y="162"/>
                    </a:lnTo>
                    <a:lnTo>
                      <a:pt x="4230" y="356"/>
                    </a:lnTo>
                    <a:lnTo>
                      <a:pt x="2045" y="657"/>
                    </a:lnTo>
                    <a:lnTo>
                      <a:pt x="280" y="1184"/>
                    </a:lnTo>
                    <a:lnTo>
                      <a:pt x="0" y="2422"/>
                    </a:lnTo>
                    <a:lnTo>
                      <a:pt x="1539" y="4133"/>
                    </a:lnTo>
                    <a:lnTo>
                      <a:pt x="3831" y="4661"/>
                    </a:lnTo>
                    <a:lnTo>
                      <a:pt x="4832" y="4973"/>
                    </a:lnTo>
                    <a:lnTo>
                      <a:pt x="7265" y="4273"/>
                    </a:lnTo>
                    <a:lnTo>
                      <a:pt x="7717" y="3369"/>
                    </a:lnTo>
                    <a:lnTo>
                      <a:pt x="8104" y="1184"/>
                    </a:lnTo>
                    <a:lnTo>
                      <a:pt x="7706"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1425475" y="2656900"/>
                <a:ext cx="62175" cy="88275"/>
              </a:xfrm>
              <a:custGeom>
                <a:avLst/>
                <a:gdLst/>
                <a:ahLst/>
                <a:cxnLst/>
                <a:rect l="l" t="t" r="r" b="b"/>
                <a:pathLst>
                  <a:path w="2487" h="3531" extrusionOk="0">
                    <a:moveTo>
                      <a:pt x="2486" y="0"/>
                    </a:moveTo>
                    <a:lnTo>
                      <a:pt x="2045" y="65"/>
                    </a:lnTo>
                    <a:lnTo>
                      <a:pt x="280" y="581"/>
                    </a:lnTo>
                    <a:lnTo>
                      <a:pt x="0" y="1819"/>
                    </a:lnTo>
                    <a:lnTo>
                      <a:pt x="1539" y="3530"/>
                    </a:lnTo>
                    <a:lnTo>
                      <a:pt x="2486"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1545475" y="2641825"/>
                <a:ext cx="82625" cy="124325"/>
              </a:xfrm>
              <a:custGeom>
                <a:avLst/>
                <a:gdLst/>
                <a:ahLst/>
                <a:cxnLst/>
                <a:rect l="l" t="t" r="r" b="b"/>
                <a:pathLst>
                  <a:path w="3305" h="4973" extrusionOk="0">
                    <a:moveTo>
                      <a:pt x="2906" y="1"/>
                    </a:moveTo>
                    <a:lnTo>
                      <a:pt x="1518" y="162"/>
                    </a:lnTo>
                    <a:lnTo>
                      <a:pt x="1292" y="3143"/>
                    </a:lnTo>
                    <a:lnTo>
                      <a:pt x="0" y="4962"/>
                    </a:lnTo>
                    <a:lnTo>
                      <a:pt x="32" y="4973"/>
                    </a:lnTo>
                    <a:lnTo>
                      <a:pt x="2465" y="4273"/>
                    </a:lnTo>
                    <a:lnTo>
                      <a:pt x="2917" y="3369"/>
                    </a:lnTo>
                    <a:lnTo>
                      <a:pt x="3304" y="1184"/>
                    </a:lnTo>
                    <a:lnTo>
                      <a:pt x="2906" y="1"/>
                    </a:lnTo>
                    <a:close/>
                  </a:path>
                </a:pathLst>
              </a:custGeom>
              <a:solidFill>
                <a:srgbClr val="1F2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1427875" y="2639675"/>
                <a:ext cx="193750" cy="81825"/>
              </a:xfrm>
              <a:custGeom>
                <a:avLst/>
                <a:gdLst/>
                <a:ahLst/>
                <a:cxnLst/>
                <a:rect l="l" t="t" r="r" b="b"/>
                <a:pathLst>
                  <a:path w="7750" h="3273" extrusionOk="0">
                    <a:moveTo>
                      <a:pt x="7459" y="0"/>
                    </a:moveTo>
                    <a:cubicBezTo>
                      <a:pt x="7459" y="0"/>
                      <a:pt x="937" y="0"/>
                      <a:pt x="754" y="452"/>
                    </a:cubicBezTo>
                    <a:lnTo>
                      <a:pt x="248" y="1044"/>
                    </a:lnTo>
                    <a:cubicBezTo>
                      <a:pt x="1" y="1690"/>
                      <a:pt x="302" y="1948"/>
                      <a:pt x="862" y="2368"/>
                    </a:cubicBezTo>
                    <a:lnTo>
                      <a:pt x="1809" y="2325"/>
                    </a:lnTo>
                    <a:cubicBezTo>
                      <a:pt x="2078" y="2530"/>
                      <a:pt x="3660" y="2702"/>
                      <a:pt x="4004" y="2702"/>
                    </a:cubicBezTo>
                    <a:cubicBezTo>
                      <a:pt x="4004" y="2702"/>
                      <a:pt x="5339" y="3273"/>
                      <a:pt x="5836" y="3273"/>
                    </a:cubicBezTo>
                    <a:cubicBezTo>
                      <a:pt x="5902" y="3273"/>
                      <a:pt x="5953" y="3263"/>
                      <a:pt x="5985" y="3240"/>
                    </a:cubicBezTo>
                    <a:cubicBezTo>
                      <a:pt x="5985" y="3240"/>
                      <a:pt x="7384" y="678"/>
                      <a:pt x="7470" y="517"/>
                    </a:cubicBezTo>
                    <a:cubicBezTo>
                      <a:pt x="7599" y="280"/>
                      <a:pt x="7750" y="76"/>
                      <a:pt x="7459"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428700" y="2620475"/>
                <a:ext cx="192925" cy="74925"/>
              </a:xfrm>
              <a:custGeom>
                <a:avLst/>
                <a:gdLst/>
                <a:ahLst/>
                <a:cxnLst/>
                <a:rect l="l" t="t" r="r" b="b"/>
                <a:pathLst>
                  <a:path w="7717" h="2997" extrusionOk="0">
                    <a:moveTo>
                      <a:pt x="3416" y="1"/>
                    </a:moveTo>
                    <a:cubicBezTo>
                      <a:pt x="3130" y="1"/>
                      <a:pt x="3224" y="68"/>
                      <a:pt x="3024" y="144"/>
                    </a:cubicBezTo>
                    <a:lnTo>
                      <a:pt x="1894" y="811"/>
                    </a:lnTo>
                    <a:cubicBezTo>
                      <a:pt x="1421" y="941"/>
                      <a:pt x="904" y="768"/>
                      <a:pt x="732" y="1231"/>
                    </a:cubicBezTo>
                    <a:lnTo>
                      <a:pt x="215" y="1812"/>
                    </a:lnTo>
                    <a:cubicBezTo>
                      <a:pt x="0" y="2394"/>
                      <a:pt x="215" y="2652"/>
                      <a:pt x="646" y="2996"/>
                    </a:cubicBezTo>
                    <a:lnTo>
                      <a:pt x="3433" y="1113"/>
                    </a:lnTo>
                    <a:lnTo>
                      <a:pt x="5521" y="1156"/>
                    </a:lnTo>
                    <a:lnTo>
                      <a:pt x="7437" y="1285"/>
                    </a:lnTo>
                    <a:cubicBezTo>
                      <a:pt x="7566" y="1048"/>
                      <a:pt x="7717" y="844"/>
                      <a:pt x="7437" y="779"/>
                    </a:cubicBezTo>
                    <a:cubicBezTo>
                      <a:pt x="6415" y="542"/>
                      <a:pt x="4929" y="80"/>
                      <a:pt x="3552" y="4"/>
                    </a:cubicBezTo>
                    <a:cubicBezTo>
                      <a:pt x="3499" y="2"/>
                      <a:pt x="3454" y="1"/>
                      <a:pt x="3416"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1195150" y="2642900"/>
                <a:ext cx="267475" cy="163875"/>
              </a:xfrm>
              <a:custGeom>
                <a:avLst/>
                <a:gdLst/>
                <a:ahLst/>
                <a:cxnLst/>
                <a:rect l="l" t="t" r="r" b="b"/>
                <a:pathLst>
                  <a:path w="10699" h="6555" extrusionOk="0">
                    <a:moveTo>
                      <a:pt x="10171" y="1"/>
                    </a:moveTo>
                    <a:lnTo>
                      <a:pt x="8341" y="216"/>
                    </a:lnTo>
                    <a:lnTo>
                      <a:pt x="5586" y="463"/>
                    </a:lnTo>
                    <a:lnTo>
                      <a:pt x="2702" y="872"/>
                    </a:lnTo>
                    <a:lnTo>
                      <a:pt x="377" y="1561"/>
                    </a:lnTo>
                    <a:lnTo>
                      <a:pt x="1" y="3186"/>
                    </a:lnTo>
                    <a:lnTo>
                      <a:pt x="2035" y="5446"/>
                    </a:lnTo>
                    <a:lnTo>
                      <a:pt x="5070" y="6146"/>
                    </a:lnTo>
                    <a:lnTo>
                      <a:pt x="6393" y="6555"/>
                    </a:lnTo>
                    <a:lnTo>
                      <a:pt x="9601" y="5618"/>
                    </a:lnTo>
                    <a:lnTo>
                      <a:pt x="10192" y="4435"/>
                    </a:lnTo>
                    <a:lnTo>
                      <a:pt x="10698" y="1550"/>
                    </a:lnTo>
                    <a:lnTo>
                      <a:pt x="10171"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1195150" y="2662275"/>
                <a:ext cx="82350" cy="116800"/>
              </a:xfrm>
              <a:custGeom>
                <a:avLst/>
                <a:gdLst/>
                <a:ahLst/>
                <a:cxnLst/>
                <a:rect l="l" t="t" r="r" b="b"/>
                <a:pathLst>
                  <a:path w="3294" h="4672" extrusionOk="0">
                    <a:moveTo>
                      <a:pt x="3294" y="0"/>
                    </a:moveTo>
                    <a:lnTo>
                      <a:pt x="2702" y="87"/>
                    </a:lnTo>
                    <a:lnTo>
                      <a:pt x="377" y="775"/>
                    </a:lnTo>
                    <a:lnTo>
                      <a:pt x="1" y="2411"/>
                    </a:lnTo>
                    <a:lnTo>
                      <a:pt x="2035" y="4671"/>
                    </a:lnTo>
                    <a:lnTo>
                      <a:pt x="3294"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1353900" y="2642625"/>
                <a:ext cx="108725" cy="164150"/>
              </a:xfrm>
              <a:custGeom>
                <a:avLst/>
                <a:gdLst/>
                <a:ahLst/>
                <a:cxnLst/>
                <a:rect l="l" t="t" r="r" b="b"/>
                <a:pathLst>
                  <a:path w="4349" h="6566" extrusionOk="0">
                    <a:moveTo>
                      <a:pt x="3821" y="1"/>
                    </a:moveTo>
                    <a:lnTo>
                      <a:pt x="1991" y="216"/>
                    </a:lnTo>
                    <a:lnTo>
                      <a:pt x="1690" y="4155"/>
                    </a:lnTo>
                    <a:lnTo>
                      <a:pt x="0" y="6555"/>
                    </a:lnTo>
                    <a:lnTo>
                      <a:pt x="43" y="6566"/>
                    </a:lnTo>
                    <a:lnTo>
                      <a:pt x="3251" y="5629"/>
                    </a:lnTo>
                    <a:lnTo>
                      <a:pt x="3842" y="4446"/>
                    </a:lnTo>
                    <a:lnTo>
                      <a:pt x="4348" y="1561"/>
                    </a:lnTo>
                    <a:lnTo>
                      <a:pt x="3821" y="1"/>
                    </a:lnTo>
                    <a:close/>
                  </a:path>
                </a:pathLst>
              </a:custGeom>
              <a:solidFill>
                <a:srgbClr val="1F2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198650" y="2639675"/>
                <a:ext cx="255625" cy="107750"/>
              </a:xfrm>
              <a:custGeom>
                <a:avLst/>
                <a:gdLst/>
                <a:ahLst/>
                <a:cxnLst/>
                <a:rect l="l" t="t" r="r" b="b"/>
                <a:pathLst>
                  <a:path w="10225" h="4310" extrusionOk="0">
                    <a:moveTo>
                      <a:pt x="9848" y="0"/>
                    </a:moveTo>
                    <a:cubicBezTo>
                      <a:pt x="9848" y="0"/>
                      <a:pt x="1227" y="0"/>
                      <a:pt x="1001" y="603"/>
                    </a:cubicBezTo>
                    <a:lnTo>
                      <a:pt x="323" y="1378"/>
                    </a:lnTo>
                    <a:cubicBezTo>
                      <a:pt x="0" y="2239"/>
                      <a:pt x="399" y="2573"/>
                      <a:pt x="1130" y="3122"/>
                    </a:cubicBezTo>
                    <a:lnTo>
                      <a:pt x="2390" y="3078"/>
                    </a:lnTo>
                    <a:cubicBezTo>
                      <a:pt x="2745" y="3348"/>
                      <a:pt x="4833" y="3563"/>
                      <a:pt x="5285" y="3563"/>
                    </a:cubicBezTo>
                    <a:cubicBezTo>
                      <a:pt x="5285" y="3563"/>
                      <a:pt x="7027" y="4310"/>
                      <a:pt x="7693" y="4310"/>
                    </a:cubicBezTo>
                    <a:cubicBezTo>
                      <a:pt x="7785" y="4310"/>
                      <a:pt x="7857" y="4295"/>
                      <a:pt x="7900" y="4262"/>
                    </a:cubicBezTo>
                    <a:cubicBezTo>
                      <a:pt x="7900" y="4262"/>
                      <a:pt x="9740" y="904"/>
                      <a:pt x="9848" y="689"/>
                    </a:cubicBezTo>
                    <a:cubicBezTo>
                      <a:pt x="10020" y="366"/>
                      <a:pt x="10225" y="108"/>
                      <a:pt x="9848"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1199725" y="2613975"/>
                <a:ext cx="254550" cy="99175"/>
              </a:xfrm>
              <a:custGeom>
                <a:avLst/>
                <a:gdLst/>
                <a:ahLst/>
                <a:cxnLst/>
                <a:rect l="l" t="t" r="r" b="b"/>
                <a:pathLst>
                  <a:path w="10182" h="3967" extrusionOk="0">
                    <a:moveTo>
                      <a:pt x="4634" y="1"/>
                    </a:moveTo>
                    <a:cubicBezTo>
                      <a:pt x="4489" y="1"/>
                      <a:pt x="4370" y="13"/>
                      <a:pt x="4284" y="38"/>
                    </a:cubicBezTo>
                    <a:lnTo>
                      <a:pt x="2497" y="1082"/>
                    </a:lnTo>
                    <a:cubicBezTo>
                      <a:pt x="1873" y="1254"/>
                      <a:pt x="1195" y="1028"/>
                      <a:pt x="958" y="1631"/>
                    </a:cubicBezTo>
                    <a:lnTo>
                      <a:pt x="291" y="2406"/>
                    </a:lnTo>
                    <a:cubicBezTo>
                      <a:pt x="0" y="3159"/>
                      <a:pt x="270" y="3515"/>
                      <a:pt x="851" y="3967"/>
                    </a:cubicBezTo>
                    <a:lnTo>
                      <a:pt x="4521" y="1491"/>
                    </a:lnTo>
                    <a:lnTo>
                      <a:pt x="7287" y="1545"/>
                    </a:lnTo>
                    <a:lnTo>
                      <a:pt x="9805" y="1717"/>
                    </a:lnTo>
                    <a:cubicBezTo>
                      <a:pt x="9977" y="1394"/>
                      <a:pt x="10182" y="1136"/>
                      <a:pt x="9805" y="1028"/>
                    </a:cubicBezTo>
                    <a:cubicBezTo>
                      <a:pt x="9417" y="951"/>
                      <a:pt x="5950" y="1"/>
                      <a:pt x="4634"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1"/>
              <p:cNvSpPr/>
              <p:nvPr/>
            </p:nvSpPr>
            <p:spPr>
              <a:xfrm>
                <a:off x="1306000" y="2696975"/>
                <a:ext cx="252125" cy="177875"/>
              </a:xfrm>
              <a:custGeom>
                <a:avLst/>
                <a:gdLst/>
                <a:ahLst/>
                <a:cxnLst/>
                <a:rect l="l" t="t" r="r" b="b"/>
                <a:pathLst>
                  <a:path w="10085" h="7115" extrusionOk="0">
                    <a:moveTo>
                      <a:pt x="958" y="1"/>
                    </a:moveTo>
                    <a:lnTo>
                      <a:pt x="130" y="1389"/>
                    </a:lnTo>
                    <a:lnTo>
                      <a:pt x="1" y="4273"/>
                    </a:lnTo>
                    <a:lnTo>
                      <a:pt x="334" y="5543"/>
                    </a:lnTo>
                    <a:lnTo>
                      <a:pt x="3229" y="7115"/>
                    </a:lnTo>
                    <a:lnTo>
                      <a:pt x="4585" y="6996"/>
                    </a:lnTo>
                    <a:lnTo>
                      <a:pt x="8169" y="6243"/>
                    </a:lnTo>
                    <a:lnTo>
                      <a:pt x="10085" y="5210"/>
                    </a:lnTo>
                    <a:lnTo>
                      <a:pt x="10063" y="3563"/>
                    </a:lnTo>
                    <a:cubicBezTo>
                      <a:pt x="7706" y="2121"/>
                      <a:pt x="5306" y="1411"/>
                      <a:pt x="2680" y="582"/>
                    </a:cubicBezTo>
                    <a:lnTo>
                      <a:pt x="95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1"/>
              <p:cNvSpPr/>
              <p:nvPr/>
            </p:nvSpPr>
            <p:spPr>
              <a:xfrm>
                <a:off x="1306000" y="2696975"/>
                <a:ext cx="117325" cy="177875"/>
              </a:xfrm>
              <a:custGeom>
                <a:avLst/>
                <a:gdLst/>
                <a:ahLst/>
                <a:cxnLst/>
                <a:rect l="l" t="t" r="r" b="b"/>
                <a:pathLst>
                  <a:path w="4693" h="7115" extrusionOk="0">
                    <a:moveTo>
                      <a:pt x="969" y="1"/>
                    </a:moveTo>
                    <a:lnTo>
                      <a:pt x="130" y="1389"/>
                    </a:lnTo>
                    <a:lnTo>
                      <a:pt x="1" y="4273"/>
                    </a:lnTo>
                    <a:lnTo>
                      <a:pt x="334" y="5543"/>
                    </a:lnTo>
                    <a:lnTo>
                      <a:pt x="3229" y="7115"/>
                    </a:lnTo>
                    <a:lnTo>
                      <a:pt x="3262" y="7115"/>
                    </a:lnTo>
                    <a:lnTo>
                      <a:pt x="4693" y="1228"/>
                    </a:lnTo>
                    <a:lnTo>
                      <a:pt x="2691" y="582"/>
                    </a:lnTo>
                    <a:lnTo>
                      <a:pt x="969"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1319175" y="2694825"/>
                <a:ext cx="241375" cy="121100"/>
              </a:xfrm>
              <a:custGeom>
                <a:avLst/>
                <a:gdLst/>
                <a:ahLst/>
                <a:cxnLst/>
                <a:rect l="l" t="t" r="r" b="b"/>
                <a:pathLst>
                  <a:path w="9655" h="4844" extrusionOk="0">
                    <a:moveTo>
                      <a:pt x="636" y="1"/>
                    </a:moveTo>
                    <a:cubicBezTo>
                      <a:pt x="1" y="55"/>
                      <a:pt x="819" y="829"/>
                      <a:pt x="464" y="1357"/>
                    </a:cubicBezTo>
                    <a:cubicBezTo>
                      <a:pt x="464" y="1357"/>
                      <a:pt x="388" y="3111"/>
                      <a:pt x="980" y="3789"/>
                    </a:cubicBezTo>
                    <a:lnTo>
                      <a:pt x="1615" y="4532"/>
                    </a:lnTo>
                    <a:cubicBezTo>
                      <a:pt x="1689" y="4620"/>
                      <a:pt x="1912" y="4653"/>
                      <a:pt x="2198" y="4653"/>
                    </a:cubicBezTo>
                    <a:cubicBezTo>
                      <a:pt x="2993" y="4653"/>
                      <a:pt x="4284" y="4402"/>
                      <a:pt x="4284" y="4402"/>
                    </a:cubicBezTo>
                    <a:cubicBezTo>
                      <a:pt x="4598" y="4473"/>
                      <a:pt x="5771" y="4612"/>
                      <a:pt x="6540" y="4612"/>
                    </a:cubicBezTo>
                    <a:cubicBezTo>
                      <a:pt x="6828" y="4612"/>
                      <a:pt x="7060" y="4592"/>
                      <a:pt x="7169" y="4542"/>
                    </a:cubicBezTo>
                    <a:lnTo>
                      <a:pt x="8374" y="4844"/>
                    </a:lnTo>
                    <a:cubicBezTo>
                      <a:pt x="9192" y="4467"/>
                      <a:pt x="9655" y="4230"/>
                      <a:pt x="9515" y="3337"/>
                    </a:cubicBezTo>
                    <a:lnTo>
                      <a:pt x="9031" y="2444"/>
                    </a:lnTo>
                    <a:cubicBezTo>
                      <a:pt x="8934" y="1820"/>
                      <a:pt x="8223" y="1895"/>
                      <a:pt x="7664" y="1583"/>
                    </a:cubicBezTo>
                    <a:cubicBezTo>
                      <a:pt x="7664" y="1583"/>
                      <a:pt x="1056" y="1"/>
                      <a:pt x="636"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1325650" y="2693675"/>
                <a:ext cx="234375" cy="119575"/>
              </a:xfrm>
              <a:custGeom>
                <a:avLst/>
                <a:gdLst/>
                <a:ahLst/>
                <a:cxnLst/>
                <a:rect l="l" t="t" r="r" b="b"/>
                <a:pathLst>
                  <a:path w="9375" h="4783" extrusionOk="0">
                    <a:moveTo>
                      <a:pt x="3184" y="1"/>
                    </a:moveTo>
                    <a:cubicBezTo>
                      <a:pt x="3153" y="1"/>
                      <a:pt x="3128" y="2"/>
                      <a:pt x="3111" y="4"/>
                    </a:cubicBezTo>
                    <a:lnTo>
                      <a:pt x="388" y="68"/>
                    </a:lnTo>
                    <a:cubicBezTo>
                      <a:pt x="0" y="79"/>
                      <a:pt x="140" y="370"/>
                      <a:pt x="237" y="714"/>
                    </a:cubicBezTo>
                    <a:lnTo>
                      <a:pt x="2702" y="1080"/>
                    </a:lnTo>
                    <a:lnTo>
                      <a:pt x="5371" y="1618"/>
                    </a:lnTo>
                    <a:lnTo>
                      <a:pt x="8384" y="4782"/>
                    </a:lnTo>
                    <a:cubicBezTo>
                      <a:pt x="9041" y="4470"/>
                      <a:pt x="9374" y="4190"/>
                      <a:pt x="9256" y="3394"/>
                    </a:cubicBezTo>
                    <a:lnTo>
                      <a:pt x="8772" y="2511"/>
                    </a:lnTo>
                    <a:cubicBezTo>
                      <a:pt x="8675" y="1876"/>
                      <a:pt x="7964" y="1952"/>
                      <a:pt x="7415" y="1650"/>
                    </a:cubicBezTo>
                    <a:lnTo>
                      <a:pt x="5920" y="273"/>
                    </a:lnTo>
                    <a:cubicBezTo>
                      <a:pt x="5849" y="232"/>
                      <a:pt x="3689" y="1"/>
                      <a:pt x="3184"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540350" y="2694825"/>
                <a:ext cx="252125" cy="178425"/>
              </a:xfrm>
              <a:custGeom>
                <a:avLst/>
                <a:gdLst/>
                <a:ahLst/>
                <a:cxnLst/>
                <a:rect l="l" t="t" r="r" b="b"/>
                <a:pathLst>
                  <a:path w="10085" h="7137" extrusionOk="0">
                    <a:moveTo>
                      <a:pt x="958" y="1"/>
                    </a:moveTo>
                    <a:lnTo>
                      <a:pt x="130" y="1411"/>
                    </a:lnTo>
                    <a:lnTo>
                      <a:pt x="1" y="4284"/>
                    </a:lnTo>
                    <a:lnTo>
                      <a:pt x="323" y="5554"/>
                    </a:lnTo>
                    <a:lnTo>
                      <a:pt x="3218" y="7136"/>
                    </a:lnTo>
                    <a:lnTo>
                      <a:pt x="4575" y="7018"/>
                    </a:lnTo>
                    <a:lnTo>
                      <a:pt x="8158" y="6254"/>
                    </a:lnTo>
                    <a:lnTo>
                      <a:pt x="10085" y="5220"/>
                    </a:lnTo>
                    <a:lnTo>
                      <a:pt x="10063" y="3574"/>
                    </a:lnTo>
                    <a:cubicBezTo>
                      <a:pt x="7696" y="2132"/>
                      <a:pt x="5306" y="1421"/>
                      <a:pt x="2680" y="593"/>
                    </a:cubicBezTo>
                    <a:lnTo>
                      <a:pt x="95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1540350" y="2695100"/>
                <a:ext cx="117075" cy="177875"/>
              </a:xfrm>
              <a:custGeom>
                <a:avLst/>
                <a:gdLst/>
                <a:ahLst/>
                <a:cxnLst/>
                <a:rect l="l" t="t" r="r" b="b"/>
                <a:pathLst>
                  <a:path w="4683" h="7115" extrusionOk="0">
                    <a:moveTo>
                      <a:pt x="958" y="0"/>
                    </a:moveTo>
                    <a:lnTo>
                      <a:pt x="130" y="1400"/>
                    </a:lnTo>
                    <a:lnTo>
                      <a:pt x="1" y="4273"/>
                    </a:lnTo>
                    <a:lnTo>
                      <a:pt x="323" y="5543"/>
                    </a:lnTo>
                    <a:lnTo>
                      <a:pt x="3218" y="7114"/>
                    </a:lnTo>
                    <a:lnTo>
                      <a:pt x="3262" y="7114"/>
                    </a:lnTo>
                    <a:lnTo>
                      <a:pt x="4682" y="1227"/>
                    </a:lnTo>
                    <a:lnTo>
                      <a:pt x="2680" y="592"/>
                    </a:lnTo>
                    <a:lnTo>
                      <a:pt x="958" y="0"/>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1553525" y="2693225"/>
                <a:ext cx="241100" cy="121100"/>
              </a:xfrm>
              <a:custGeom>
                <a:avLst/>
                <a:gdLst/>
                <a:ahLst/>
                <a:cxnLst/>
                <a:rect l="l" t="t" r="r" b="b"/>
                <a:pathLst>
                  <a:path w="9644" h="4844" extrusionOk="0">
                    <a:moveTo>
                      <a:pt x="636" y="0"/>
                    </a:moveTo>
                    <a:cubicBezTo>
                      <a:pt x="1" y="43"/>
                      <a:pt x="808" y="818"/>
                      <a:pt x="464" y="1356"/>
                    </a:cubicBezTo>
                    <a:cubicBezTo>
                      <a:pt x="464" y="1356"/>
                      <a:pt x="388" y="3100"/>
                      <a:pt x="980" y="3788"/>
                    </a:cubicBezTo>
                    <a:lnTo>
                      <a:pt x="1615" y="4520"/>
                    </a:lnTo>
                    <a:cubicBezTo>
                      <a:pt x="1689" y="4609"/>
                      <a:pt x="1912" y="4641"/>
                      <a:pt x="2198" y="4641"/>
                    </a:cubicBezTo>
                    <a:cubicBezTo>
                      <a:pt x="2993" y="4641"/>
                      <a:pt x="4284" y="4391"/>
                      <a:pt x="4284" y="4391"/>
                    </a:cubicBezTo>
                    <a:cubicBezTo>
                      <a:pt x="4597" y="4462"/>
                      <a:pt x="5771" y="4600"/>
                      <a:pt x="6540" y="4600"/>
                    </a:cubicBezTo>
                    <a:cubicBezTo>
                      <a:pt x="6828" y="4600"/>
                      <a:pt x="7060" y="4581"/>
                      <a:pt x="7169" y="4531"/>
                    </a:cubicBezTo>
                    <a:lnTo>
                      <a:pt x="8363" y="4843"/>
                    </a:lnTo>
                    <a:cubicBezTo>
                      <a:pt x="9192" y="4466"/>
                      <a:pt x="9644" y="4230"/>
                      <a:pt x="9515" y="3326"/>
                    </a:cubicBezTo>
                    <a:lnTo>
                      <a:pt x="9030" y="2443"/>
                    </a:lnTo>
                    <a:cubicBezTo>
                      <a:pt x="8934" y="1808"/>
                      <a:pt x="8223" y="1884"/>
                      <a:pt x="7664" y="1582"/>
                    </a:cubicBezTo>
                    <a:cubicBezTo>
                      <a:pt x="7664" y="1582"/>
                      <a:pt x="1056" y="0"/>
                      <a:pt x="636"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560000" y="2691850"/>
                <a:ext cx="234375" cy="119775"/>
              </a:xfrm>
              <a:custGeom>
                <a:avLst/>
                <a:gdLst/>
                <a:ahLst/>
                <a:cxnLst/>
                <a:rect l="l" t="t" r="r" b="b"/>
                <a:pathLst>
                  <a:path w="9375" h="4791" extrusionOk="0">
                    <a:moveTo>
                      <a:pt x="3156" y="0"/>
                    </a:moveTo>
                    <a:cubicBezTo>
                      <a:pt x="3138" y="0"/>
                      <a:pt x="3123" y="0"/>
                      <a:pt x="3111" y="1"/>
                    </a:cubicBezTo>
                    <a:lnTo>
                      <a:pt x="377" y="66"/>
                    </a:lnTo>
                    <a:cubicBezTo>
                      <a:pt x="0" y="87"/>
                      <a:pt x="140" y="378"/>
                      <a:pt x="226" y="722"/>
                    </a:cubicBezTo>
                    <a:lnTo>
                      <a:pt x="2702" y="1078"/>
                    </a:lnTo>
                    <a:lnTo>
                      <a:pt x="5371" y="1616"/>
                    </a:lnTo>
                    <a:lnTo>
                      <a:pt x="6716" y="3036"/>
                    </a:lnTo>
                    <a:lnTo>
                      <a:pt x="8373" y="4791"/>
                    </a:lnTo>
                    <a:cubicBezTo>
                      <a:pt x="9030" y="4468"/>
                      <a:pt x="9374" y="4188"/>
                      <a:pt x="9256" y="3402"/>
                    </a:cubicBezTo>
                    <a:lnTo>
                      <a:pt x="8771" y="2509"/>
                    </a:lnTo>
                    <a:cubicBezTo>
                      <a:pt x="8675" y="1885"/>
                      <a:pt x="7964" y="1960"/>
                      <a:pt x="7405" y="1659"/>
                    </a:cubicBezTo>
                    <a:lnTo>
                      <a:pt x="5909" y="270"/>
                    </a:lnTo>
                    <a:cubicBezTo>
                      <a:pt x="5847" y="239"/>
                      <a:pt x="3602" y="0"/>
                      <a:pt x="3156" y="0"/>
                    </a:cubicBezTo>
                    <a:close/>
                  </a:path>
                </a:pathLst>
              </a:custGeom>
              <a:solidFill>
                <a:srgbClr val="97BE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20175" y="2525600"/>
                <a:ext cx="252125" cy="177875"/>
              </a:xfrm>
              <a:custGeom>
                <a:avLst/>
                <a:gdLst/>
                <a:ahLst/>
                <a:cxnLst/>
                <a:rect l="l" t="t" r="r" b="b"/>
                <a:pathLst>
                  <a:path w="10085" h="7115" extrusionOk="0">
                    <a:moveTo>
                      <a:pt x="958" y="0"/>
                    </a:moveTo>
                    <a:lnTo>
                      <a:pt x="130" y="1389"/>
                    </a:lnTo>
                    <a:lnTo>
                      <a:pt x="0" y="4273"/>
                    </a:lnTo>
                    <a:lnTo>
                      <a:pt x="334" y="5543"/>
                    </a:lnTo>
                    <a:lnTo>
                      <a:pt x="3229" y="7114"/>
                    </a:lnTo>
                    <a:lnTo>
                      <a:pt x="4585" y="6996"/>
                    </a:lnTo>
                    <a:lnTo>
                      <a:pt x="8158" y="6242"/>
                    </a:lnTo>
                    <a:lnTo>
                      <a:pt x="10085" y="5220"/>
                    </a:lnTo>
                    <a:lnTo>
                      <a:pt x="10063" y="3573"/>
                    </a:lnTo>
                    <a:cubicBezTo>
                      <a:pt x="7706" y="2120"/>
                      <a:pt x="5306" y="1421"/>
                      <a:pt x="2691" y="592"/>
                    </a:cubicBezTo>
                    <a:lnTo>
                      <a:pt x="958"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1820175" y="2525600"/>
                <a:ext cx="117325" cy="177875"/>
              </a:xfrm>
              <a:custGeom>
                <a:avLst/>
                <a:gdLst/>
                <a:ahLst/>
                <a:cxnLst/>
                <a:rect l="l" t="t" r="r" b="b"/>
                <a:pathLst>
                  <a:path w="4693" h="7115" extrusionOk="0">
                    <a:moveTo>
                      <a:pt x="958" y="0"/>
                    </a:moveTo>
                    <a:lnTo>
                      <a:pt x="130" y="1389"/>
                    </a:lnTo>
                    <a:lnTo>
                      <a:pt x="0" y="4273"/>
                    </a:lnTo>
                    <a:lnTo>
                      <a:pt x="334" y="5543"/>
                    </a:lnTo>
                    <a:lnTo>
                      <a:pt x="3229" y="7114"/>
                    </a:lnTo>
                    <a:lnTo>
                      <a:pt x="3261" y="7114"/>
                    </a:lnTo>
                    <a:lnTo>
                      <a:pt x="4693" y="1227"/>
                    </a:lnTo>
                    <a:lnTo>
                      <a:pt x="2691" y="592"/>
                    </a:lnTo>
                    <a:lnTo>
                      <a:pt x="958" y="0"/>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1833350" y="2523450"/>
                <a:ext cx="241375" cy="121100"/>
              </a:xfrm>
              <a:custGeom>
                <a:avLst/>
                <a:gdLst/>
                <a:ahLst/>
                <a:cxnLst/>
                <a:rect l="l" t="t" r="r" b="b"/>
                <a:pathLst>
                  <a:path w="9655" h="4844" extrusionOk="0">
                    <a:moveTo>
                      <a:pt x="646" y="0"/>
                    </a:moveTo>
                    <a:cubicBezTo>
                      <a:pt x="1" y="54"/>
                      <a:pt x="819" y="829"/>
                      <a:pt x="463" y="1367"/>
                    </a:cubicBezTo>
                    <a:cubicBezTo>
                      <a:pt x="463" y="1367"/>
                      <a:pt x="388" y="3110"/>
                      <a:pt x="980" y="3788"/>
                    </a:cubicBezTo>
                    <a:lnTo>
                      <a:pt x="1615" y="4531"/>
                    </a:lnTo>
                    <a:cubicBezTo>
                      <a:pt x="1692" y="4619"/>
                      <a:pt x="1916" y="4652"/>
                      <a:pt x="2203" y="4652"/>
                    </a:cubicBezTo>
                    <a:cubicBezTo>
                      <a:pt x="2999" y="4652"/>
                      <a:pt x="4284" y="4402"/>
                      <a:pt x="4284" y="4402"/>
                    </a:cubicBezTo>
                    <a:cubicBezTo>
                      <a:pt x="4597" y="4472"/>
                      <a:pt x="5776" y="4611"/>
                      <a:pt x="6549" y="4611"/>
                    </a:cubicBezTo>
                    <a:cubicBezTo>
                      <a:pt x="6838" y="4611"/>
                      <a:pt x="7071" y="4592"/>
                      <a:pt x="7179" y="4542"/>
                    </a:cubicBezTo>
                    <a:lnTo>
                      <a:pt x="8374" y="4843"/>
                    </a:lnTo>
                    <a:cubicBezTo>
                      <a:pt x="9202" y="4466"/>
                      <a:pt x="9655" y="4230"/>
                      <a:pt x="9515" y="3336"/>
                    </a:cubicBezTo>
                    <a:lnTo>
                      <a:pt x="9030" y="2454"/>
                    </a:lnTo>
                    <a:cubicBezTo>
                      <a:pt x="8933" y="1819"/>
                      <a:pt x="8223" y="1894"/>
                      <a:pt x="7674" y="1593"/>
                    </a:cubicBezTo>
                    <a:cubicBezTo>
                      <a:pt x="7674" y="1593"/>
                      <a:pt x="1055" y="11"/>
                      <a:pt x="646" y="0"/>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1839825" y="2522325"/>
                <a:ext cx="234350" cy="119525"/>
              </a:xfrm>
              <a:custGeom>
                <a:avLst/>
                <a:gdLst/>
                <a:ahLst/>
                <a:cxnLst/>
                <a:rect l="l" t="t" r="r" b="b"/>
                <a:pathLst>
                  <a:path w="9374" h="4781" extrusionOk="0">
                    <a:moveTo>
                      <a:pt x="3159" y="1"/>
                    </a:moveTo>
                    <a:cubicBezTo>
                      <a:pt x="3139" y="1"/>
                      <a:pt x="3123" y="1"/>
                      <a:pt x="3110" y="2"/>
                    </a:cubicBezTo>
                    <a:lnTo>
                      <a:pt x="387" y="67"/>
                    </a:lnTo>
                    <a:cubicBezTo>
                      <a:pt x="0" y="77"/>
                      <a:pt x="140" y="368"/>
                      <a:pt x="237" y="712"/>
                    </a:cubicBezTo>
                    <a:lnTo>
                      <a:pt x="2701" y="1078"/>
                    </a:lnTo>
                    <a:lnTo>
                      <a:pt x="5370" y="1616"/>
                    </a:lnTo>
                    <a:cubicBezTo>
                      <a:pt x="7633" y="3993"/>
                      <a:pt x="8195" y="4583"/>
                      <a:pt x="8195" y="4583"/>
                    </a:cubicBezTo>
                    <a:cubicBezTo>
                      <a:pt x="8196" y="4583"/>
                      <a:pt x="8049" y="4429"/>
                      <a:pt x="7908" y="4281"/>
                    </a:cubicBezTo>
                    <a:lnTo>
                      <a:pt x="7908" y="4281"/>
                    </a:lnTo>
                    <a:cubicBezTo>
                      <a:pt x="8021" y="4399"/>
                      <a:pt x="8176" y="4562"/>
                      <a:pt x="8384" y="4781"/>
                    </a:cubicBezTo>
                    <a:cubicBezTo>
                      <a:pt x="9040" y="4468"/>
                      <a:pt x="9374" y="4189"/>
                      <a:pt x="9256" y="3392"/>
                    </a:cubicBezTo>
                    <a:lnTo>
                      <a:pt x="8771" y="2510"/>
                    </a:lnTo>
                    <a:cubicBezTo>
                      <a:pt x="8674" y="1875"/>
                      <a:pt x="7964" y="1950"/>
                      <a:pt x="7415" y="1649"/>
                    </a:cubicBezTo>
                    <a:lnTo>
                      <a:pt x="5909" y="271"/>
                    </a:lnTo>
                    <a:cubicBezTo>
                      <a:pt x="5847" y="230"/>
                      <a:pt x="3610" y="1"/>
                      <a:pt x="3159"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2114800" y="2570000"/>
                <a:ext cx="252125" cy="177850"/>
              </a:xfrm>
              <a:custGeom>
                <a:avLst/>
                <a:gdLst/>
                <a:ahLst/>
                <a:cxnLst/>
                <a:rect l="l" t="t" r="r" b="b"/>
                <a:pathLst>
                  <a:path w="10085" h="7114" extrusionOk="0">
                    <a:moveTo>
                      <a:pt x="958" y="0"/>
                    </a:moveTo>
                    <a:lnTo>
                      <a:pt x="129" y="1388"/>
                    </a:lnTo>
                    <a:lnTo>
                      <a:pt x="0" y="4273"/>
                    </a:lnTo>
                    <a:lnTo>
                      <a:pt x="334" y="5543"/>
                    </a:lnTo>
                    <a:lnTo>
                      <a:pt x="3229" y="7114"/>
                    </a:lnTo>
                    <a:lnTo>
                      <a:pt x="4585" y="6995"/>
                    </a:lnTo>
                    <a:lnTo>
                      <a:pt x="8158" y="6242"/>
                    </a:lnTo>
                    <a:lnTo>
                      <a:pt x="10084" y="5220"/>
                    </a:lnTo>
                    <a:lnTo>
                      <a:pt x="10063" y="3573"/>
                    </a:lnTo>
                    <a:cubicBezTo>
                      <a:pt x="7695" y="2120"/>
                      <a:pt x="5306" y="1421"/>
                      <a:pt x="2680" y="592"/>
                    </a:cubicBezTo>
                    <a:lnTo>
                      <a:pt x="958"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2114800" y="2570000"/>
                <a:ext cx="117050" cy="177850"/>
              </a:xfrm>
              <a:custGeom>
                <a:avLst/>
                <a:gdLst/>
                <a:ahLst/>
                <a:cxnLst/>
                <a:rect l="l" t="t" r="r" b="b"/>
                <a:pathLst>
                  <a:path w="4682" h="7114" extrusionOk="0">
                    <a:moveTo>
                      <a:pt x="958" y="0"/>
                    </a:moveTo>
                    <a:lnTo>
                      <a:pt x="129" y="1388"/>
                    </a:lnTo>
                    <a:lnTo>
                      <a:pt x="0" y="4273"/>
                    </a:lnTo>
                    <a:lnTo>
                      <a:pt x="334" y="5543"/>
                    </a:lnTo>
                    <a:lnTo>
                      <a:pt x="3229" y="7114"/>
                    </a:lnTo>
                    <a:lnTo>
                      <a:pt x="3261" y="7114"/>
                    </a:lnTo>
                    <a:lnTo>
                      <a:pt x="4682" y="1227"/>
                    </a:lnTo>
                    <a:lnTo>
                      <a:pt x="2680" y="592"/>
                    </a:lnTo>
                    <a:lnTo>
                      <a:pt x="958" y="0"/>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2127975" y="2567825"/>
                <a:ext cx="241375" cy="121375"/>
              </a:xfrm>
              <a:custGeom>
                <a:avLst/>
                <a:gdLst/>
                <a:ahLst/>
                <a:cxnLst/>
                <a:rect l="l" t="t" r="r" b="b"/>
                <a:pathLst>
                  <a:path w="9655" h="4855" extrusionOk="0">
                    <a:moveTo>
                      <a:pt x="635" y="1"/>
                    </a:moveTo>
                    <a:lnTo>
                      <a:pt x="635" y="1"/>
                    </a:lnTo>
                    <a:cubicBezTo>
                      <a:pt x="0" y="55"/>
                      <a:pt x="808" y="830"/>
                      <a:pt x="463" y="1368"/>
                    </a:cubicBezTo>
                    <a:cubicBezTo>
                      <a:pt x="463" y="1368"/>
                      <a:pt x="388" y="3111"/>
                      <a:pt x="980" y="3789"/>
                    </a:cubicBezTo>
                    <a:lnTo>
                      <a:pt x="1615" y="4532"/>
                    </a:lnTo>
                    <a:cubicBezTo>
                      <a:pt x="1692" y="4620"/>
                      <a:pt x="1915" y="4653"/>
                      <a:pt x="2202" y="4653"/>
                    </a:cubicBezTo>
                    <a:cubicBezTo>
                      <a:pt x="2999" y="4653"/>
                      <a:pt x="4284" y="4403"/>
                      <a:pt x="4284" y="4403"/>
                    </a:cubicBezTo>
                    <a:cubicBezTo>
                      <a:pt x="4597" y="4473"/>
                      <a:pt x="5776" y="4612"/>
                      <a:pt x="6548" y="4612"/>
                    </a:cubicBezTo>
                    <a:cubicBezTo>
                      <a:pt x="6838" y="4612"/>
                      <a:pt x="7070" y="4592"/>
                      <a:pt x="7179" y="4543"/>
                    </a:cubicBezTo>
                    <a:lnTo>
                      <a:pt x="8374" y="4855"/>
                    </a:lnTo>
                    <a:cubicBezTo>
                      <a:pt x="9191" y="4478"/>
                      <a:pt x="9654" y="4241"/>
                      <a:pt x="9514" y="3337"/>
                    </a:cubicBezTo>
                    <a:lnTo>
                      <a:pt x="9030" y="2455"/>
                    </a:lnTo>
                    <a:cubicBezTo>
                      <a:pt x="8933" y="1820"/>
                      <a:pt x="8223" y="1895"/>
                      <a:pt x="7674" y="1594"/>
                    </a:cubicBezTo>
                    <a:cubicBezTo>
                      <a:pt x="7674" y="1594"/>
                      <a:pt x="1055" y="12"/>
                      <a:pt x="635" y="1"/>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2134425" y="2566725"/>
                <a:ext cx="234375" cy="119525"/>
              </a:xfrm>
              <a:custGeom>
                <a:avLst/>
                <a:gdLst/>
                <a:ahLst/>
                <a:cxnLst/>
                <a:rect l="l" t="t" r="r" b="b"/>
                <a:pathLst>
                  <a:path w="9375" h="4781" extrusionOk="0">
                    <a:moveTo>
                      <a:pt x="3159" y="1"/>
                    </a:moveTo>
                    <a:cubicBezTo>
                      <a:pt x="3140" y="1"/>
                      <a:pt x="3124" y="1"/>
                      <a:pt x="3111" y="2"/>
                    </a:cubicBezTo>
                    <a:lnTo>
                      <a:pt x="377" y="66"/>
                    </a:lnTo>
                    <a:cubicBezTo>
                      <a:pt x="1" y="77"/>
                      <a:pt x="141" y="368"/>
                      <a:pt x="238" y="712"/>
                    </a:cubicBezTo>
                    <a:lnTo>
                      <a:pt x="2702" y="1078"/>
                    </a:lnTo>
                    <a:lnTo>
                      <a:pt x="5371" y="1616"/>
                    </a:lnTo>
                    <a:lnTo>
                      <a:pt x="8385" y="4780"/>
                    </a:lnTo>
                    <a:cubicBezTo>
                      <a:pt x="9030" y="4468"/>
                      <a:pt x="9375" y="4188"/>
                      <a:pt x="9256" y="3392"/>
                    </a:cubicBezTo>
                    <a:lnTo>
                      <a:pt x="8772" y="2509"/>
                    </a:lnTo>
                    <a:cubicBezTo>
                      <a:pt x="8675" y="1875"/>
                      <a:pt x="7965" y="1950"/>
                      <a:pt x="7416" y="1648"/>
                    </a:cubicBezTo>
                    <a:lnTo>
                      <a:pt x="5909" y="271"/>
                    </a:lnTo>
                    <a:cubicBezTo>
                      <a:pt x="5847" y="230"/>
                      <a:pt x="3610" y="1"/>
                      <a:pt x="3159"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2204375" y="2720650"/>
                <a:ext cx="252150" cy="177875"/>
              </a:xfrm>
              <a:custGeom>
                <a:avLst/>
                <a:gdLst/>
                <a:ahLst/>
                <a:cxnLst/>
                <a:rect l="l" t="t" r="r" b="b"/>
                <a:pathLst>
                  <a:path w="10086" h="7115" extrusionOk="0">
                    <a:moveTo>
                      <a:pt x="959" y="1"/>
                    </a:moveTo>
                    <a:lnTo>
                      <a:pt x="130" y="1389"/>
                    </a:lnTo>
                    <a:lnTo>
                      <a:pt x="1" y="4274"/>
                    </a:lnTo>
                    <a:lnTo>
                      <a:pt x="335" y="5543"/>
                    </a:lnTo>
                    <a:lnTo>
                      <a:pt x="3219" y="7115"/>
                    </a:lnTo>
                    <a:lnTo>
                      <a:pt x="4586" y="6996"/>
                    </a:lnTo>
                    <a:lnTo>
                      <a:pt x="8159" y="6243"/>
                    </a:lnTo>
                    <a:lnTo>
                      <a:pt x="10085" y="5221"/>
                    </a:lnTo>
                    <a:lnTo>
                      <a:pt x="10064" y="3574"/>
                    </a:lnTo>
                    <a:cubicBezTo>
                      <a:pt x="7696" y="2121"/>
                      <a:pt x="5307" y="1422"/>
                      <a:pt x="2681" y="593"/>
                    </a:cubicBezTo>
                    <a:lnTo>
                      <a:pt x="959"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2204375" y="2720650"/>
                <a:ext cx="117075" cy="177875"/>
              </a:xfrm>
              <a:custGeom>
                <a:avLst/>
                <a:gdLst/>
                <a:ahLst/>
                <a:cxnLst/>
                <a:rect l="l" t="t" r="r" b="b"/>
                <a:pathLst>
                  <a:path w="4683" h="7115" extrusionOk="0">
                    <a:moveTo>
                      <a:pt x="959" y="1"/>
                    </a:moveTo>
                    <a:lnTo>
                      <a:pt x="130" y="1389"/>
                    </a:lnTo>
                    <a:lnTo>
                      <a:pt x="1" y="4274"/>
                    </a:lnTo>
                    <a:lnTo>
                      <a:pt x="335" y="5543"/>
                    </a:lnTo>
                    <a:lnTo>
                      <a:pt x="3219" y="7115"/>
                    </a:lnTo>
                    <a:lnTo>
                      <a:pt x="3262" y="7115"/>
                    </a:lnTo>
                    <a:lnTo>
                      <a:pt x="4683" y="1228"/>
                    </a:lnTo>
                    <a:lnTo>
                      <a:pt x="2681" y="593"/>
                    </a:lnTo>
                    <a:lnTo>
                      <a:pt x="959"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a:off x="2217575" y="2718500"/>
                <a:ext cx="241375" cy="121100"/>
              </a:xfrm>
              <a:custGeom>
                <a:avLst/>
                <a:gdLst/>
                <a:ahLst/>
                <a:cxnLst/>
                <a:rect l="l" t="t" r="r" b="b"/>
                <a:pathLst>
                  <a:path w="9655" h="4844" extrusionOk="0">
                    <a:moveTo>
                      <a:pt x="635" y="1"/>
                    </a:moveTo>
                    <a:cubicBezTo>
                      <a:pt x="0" y="55"/>
                      <a:pt x="807" y="829"/>
                      <a:pt x="463" y="1368"/>
                    </a:cubicBezTo>
                    <a:cubicBezTo>
                      <a:pt x="463" y="1368"/>
                      <a:pt x="388" y="3111"/>
                      <a:pt x="980" y="3789"/>
                    </a:cubicBezTo>
                    <a:lnTo>
                      <a:pt x="1615" y="4532"/>
                    </a:lnTo>
                    <a:cubicBezTo>
                      <a:pt x="1692" y="4620"/>
                      <a:pt x="1915" y="4653"/>
                      <a:pt x="2202" y="4653"/>
                    </a:cubicBezTo>
                    <a:cubicBezTo>
                      <a:pt x="2999" y="4653"/>
                      <a:pt x="4284" y="4403"/>
                      <a:pt x="4284" y="4403"/>
                    </a:cubicBezTo>
                    <a:cubicBezTo>
                      <a:pt x="4597" y="4473"/>
                      <a:pt x="5770" y="4612"/>
                      <a:pt x="6544" y="4612"/>
                    </a:cubicBezTo>
                    <a:cubicBezTo>
                      <a:pt x="6833" y="4612"/>
                      <a:pt x="7067" y="4592"/>
                      <a:pt x="7179" y="4542"/>
                    </a:cubicBezTo>
                    <a:lnTo>
                      <a:pt x="8373" y="4844"/>
                    </a:lnTo>
                    <a:cubicBezTo>
                      <a:pt x="9191" y="4467"/>
                      <a:pt x="9654" y="4230"/>
                      <a:pt x="9514" y="3337"/>
                    </a:cubicBezTo>
                    <a:lnTo>
                      <a:pt x="9030" y="2455"/>
                    </a:lnTo>
                    <a:cubicBezTo>
                      <a:pt x="8933" y="1820"/>
                      <a:pt x="8223" y="1895"/>
                      <a:pt x="7674" y="1594"/>
                    </a:cubicBezTo>
                    <a:cubicBezTo>
                      <a:pt x="7674" y="1594"/>
                      <a:pt x="1055" y="1"/>
                      <a:pt x="635" y="1"/>
                    </a:cubicBezTo>
                    <a:close/>
                  </a:path>
                </a:pathLst>
              </a:custGeom>
              <a:solidFill>
                <a:srgbClr val="556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2224025" y="2717350"/>
                <a:ext cx="234375" cy="119575"/>
              </a:xfrm>
              <a:custGeom>
                <a:avLst/>
                <a:gdLst/>
                <a:ahLst/>
                <a:cxnLst/>
                <a:rect l="l" t="t" r="r" b="b"/>
                <a:pathLst>
                  <a:path w="9375" h="4783" extrusionOk="0">
                    <a:moveTo>
                      <a:pt x="3185" y="1"/>
                    </a:moveTo>
                    <a:cubicBezTo>
                      <a:pt x="3153" y="1"/>
                      <a:pt x="3129" y="2"/>
                      <a:pt x="3111" y="4"/>
                    </a:cubicBezTo>
                    <a:lnTo>
                      <a:pt x="377" y="68"/>
                    </a:lnTo>
                    <a:cubicBezTo>
                      <a:pt x="1" y="79"/>
                      <a:pt x="140" y="370"/>
                      <a:pt x="237" y="714"/>
                    </a:cubicBezTo>
                    <a:lnTo>
                      <a:pt x="2702" y="1080"/>
                    </a:lnTo>
                    <a:lnTo>
                      <a:pt x="5371" y="1618"/>
                    </a:lnTo>
                    <a:cubicBezTo>
                      <a:pt x="7629" y="3990"/>
                      <a:pt x="8189" y="4578"/>
                      <a:pt x="8190" y="4578"/>
                    </a:cubicBezTo>
                    <a:cubicBezTo>
                      <a:pt x="8190" y="4578"/>
                      <a:pt x="7651" y="4011"/>
                      <a:pt x="7651" y="4011"/>
                    </a:cubicBezTo>
                    <a:lnTo>
                      <a:pt x="7651" y="4011"/>
                    </a:lnTo>
                    <a:cubicBezTo>
                      <a:pt x="7651" y="4011"/>
                      <a:pt x="7828" y="4197"/>
                      <a:pt x="8384" y="4782"/>
                    </a:cubicBezTo>
                    <a:cubicBezTo>
                      <a:pt x="9030" y="4470"/>
                      <a:pt x="9375" y="4190"/>
                      <a:pt x="9256" y="3394"/>
                    </a:cubicBezTo>
                    <a:lnTo>
                      <a:pt x="8772" y="2511"/>
                    </a:lnTo>
                    <a:cubicBezTo>
                      <a:pt x="8675" y="1876"/>
                      <a:pt x="7965" y="1952"/>
                      <a:pt x="7416" y="1650"/>
                    </a:cubicBezTo>
                    <a:lnTo>
                      <a:pt x="5909" y="273"/>
                    </a:lnTo>
                    <a:cubicBezTo>
                      <a:pt x="5848" y="232"/>
                      <a:pt x="3689" y="1"/>
                      <a:pt x="3185"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1515600" y="2822100"/>
                <a:ext cx="208275" cy="127825"/>
              </a:xfrm>
              <a:custGeom>
                <a:avLst/>
                <a:gdLst/>
                <a:ahLst/>
                <a:cxnLst/>
                <a:rect l="l" t="t" r="r" b="b"/>
                <a:pathLst>
                  <a:path w="8331" h="5113" extrusionOk="0">
                    <a:moveTo>
                      <a:pt x="7921" y="0"/>
                    </a:moveTo>
                    <a:lnTo>
                      <a:pt x="6490" y="162"/>
                    </a:lnTo>
                    <a:lnTo>
                      <a:pt x="4348" y="355"/>
                    </a:lnTo>
                    <a:lnTo>
                      <a:pt x="2110" y="678"/>
                    </a:lnTo>
                    <a:lnTo>
                      <a:pt x="291" y="1216"/>
                    </a:lnTo>
                    <a:lnTo>
                      <a:pt x="0" y="2476"/>
                    </a:lnTo>
                    <a:lnTo>
                      <a:pt x="1582" y="4251"/>
                    </a:lnTo>
                    <a:lnTo>
                      <a:pt x="3939" y="4789"/>
                    </a:lnTo>
                    <a:lnTo>
                      <a:pt x="4973" y="5112"/>
                    </a:lnTo>
                    <a:lnTo>
                      <a:pt x="7469" y="4381"/>
                    </a:lnTo>
                    <a:lnTo>
                      <a:pt x="7932" y="3455"/>
                    </a:lnTo>
                    <a:lnTo>
                      <a:pt x="8330" y="1216"/>
                    </a:lnTo>
                    <a:lnTo>
                      <a:pt x="7921"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a:off x="1515600" y="2837425"/>
                <a:ext cx="64050" cy="90700"/>
              </a:xfrm>
              <a:custGeom>
                <a:avLst/>
                <a:gdLst/>
                <a:ahLst/>
                <a:cxnLst/>
                <a:rect l="l" t="t" r="r" b="b"/>
                <a:pathLst>
                  <a:path w="2562" h="3628" extrusionOk="0">
                    <a:moveTo>
                      <a:pt x="2562" y="1"/>
                    </a:moveTo>
                    <a:lnTo>
                      <a:pt x="2099" y="65"/>
                    </a:lnTo>
                    <a:lnTo>
                      <a:pt x="291" y="603"/>
                    </a:lnTo>
                    <a:lnTo>
                      <a:pt x="0" y="1873"/>
                    </a:lnTo>
                    <a:lnTo>
                      <a:pt x="1582" y="3628"/>
                    </a:lnTo>
                    <a:lnTo>
                      <a:pt x="2562"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1639100" y="2822100"/>
                <a:ext cx="84775" cy="127825"/>
              </a:xfrm>
              <a:custGeom>
                <a:avLst/>
                <a:gdLst/>
                <a:ahLst/>
                <a:cxnLst/>
                <a:rect l="l" t="t" r="r" b="b"/>
                <a:pathLst>
                  <a:path w="3391" h="5113" extrusionOk="0">
                    <a:moveTo>
                      <a:pt x="2981" y="0"/>
                    </a:moveTo>
                    <a:lnTo>
                      <a:pt x="1550" y="162"/>
                    </a:lnTo>
                    <a:lnTo>
                      <a:pt x="1313" y="3229"/>
                    </a:lnTo>
                    <a:lnTo>
                      <a:pt x="0" y="5102"/>
                    </a:lnTo>
                    <a:lnTo>
                      <a:pt x="33" y="5112"/>
                    </a:lnTo>
                    <a:lnTo>
                      <a:pt x="2529" y="4381"/>
                    </a:lnTo>
                    <a:lnTo>
                      <a:pt x="2992" y="3455"/>
                    </a:lnTo>
                    <a:lnTo>
                      <a:pt x="3390" y="1216"/>
                    </a:lnTo>
                    <a:lnTo>
                      <a:pt x="2981" y="0"/>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1518025" y="2819675"/>
                <a:ext cx="199125" cy="84050"/>
              </a:xfrm>
              <a:custGeom>
                <a:avLst/>
                <a:gdLst/>
                <a:ahLst/>
                <a:cxnLst/>
                <a:rect l="l" t="t" r="r" b="b"/>
                <a:pathLst>
                  <a:path w="7965" h="3362" extrusionOk="0">
                    <a:moveTo>
                      <a:pt x="7674" y="0"/>
                    </a:moveTo>
                    <a:cubicBezTo>
                      <a:pt x="7674" y="0"/>
                      <a:pt x="969" y="0"/>
                      <a:pt x="786" y="474"/>
                    </a:cubicBezTo>
                    <a:lnTo>
                      <a:pt x="259" y="1077"/>
                    </a:lnTo>
                    <a:cubicBezTo>
                      <a:pt x="0" y="1744"/>
                      <a:pt x="312" y="2002"/>
                      <a:pt x="894" y="2433"/>
                    </a:cubicBezTo>
                    <a:lnTo>
                      <a:pt x="1862" y="2400"/>
                    </a:lnTo>
                    <a:cubicBezTo>
                      <a:pt x="2142" y="2605"/>
                      <a:pt x="3767" y="2777"/>
                      <a:pt x="4122" y="2777"/>
                    </a:cubicBezTo>
                    <a:cubicBezTo>
                      <a:pt x="4122" y="2777"/>
                      <a:pt x="5482" y="3361"/>
                      <a:pt x="5998" y="3361"/>
                    </a:cubicBezTo>
                    <a:cubicBezTo>
                      <a:pt x="6068" y="3361"/>
                      <a:pt x="6123" y="3350"/>
                      <a:pt x="6156" y="3326"/>
                    </a:cubicBezTo>
                    <a:cubicBezTo>
                      <a:pt x="6156" y="3326"/>
                      <a:pt x="7588" y="700"/>
                      <a:pt x="7674" y="539"/>
                    </a:cubicBezTo>
                    <a:cubicBezTo>
                      <a:pt x="7814" y="291"/>
                      <a:pt x="7964" y="87"/>
                      <a:pt x="7674"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1518550" y="2800200"/>
                <a:ext cx="198600" cy="76800"/>
              </a:xfrm>
              <a:custGeom>
                <a:avLst/>
                <a:gdLst/>
                <a:ahLst/>
                <a:cxnLst/>
                <a:rect l="l" t="t" r="r" b="b"/>
                <a:pathLst>
                  <a:path w="7944" h="3072" extrusionOk="0">
                    <a:moveTo>
                      <a:pt x="3521" y="1"/>
                    </a:moveTo>
                    <a:cubicBezTo>
                      <a:pt x="3230" y="1"/>
                      <a:pt x="3331" y="68"/>
                      <a:pt x="3122" y="144"/>
                    </a:cubicBezTo>
                    <a:lnTo>
                      <a:pt x="1960" y="822"/>
                    </a:lnTo>
                    <a:cubicBezTo>
                      <a:pt x="1475" y="962"/>
                      <a:pt x="937" y="790"/>
                      <a:pt x="765" y="1264"/>
                    </a:cubicBezTo>
                    <a:lnTo>
                      <a:pt x="238" y="1866"/>
                    </a:lnTo>
                    <a:cubicBezTo>
                      <a:pt x="1" y="2448"/>
                      <a:pt x="227" y="2717"/>
                      <a:pt x="679" y="3072"/>
                    </a:cubicBezTo>
                    <a:lnTo>
                      <a:pt x="3542" y="1135"/>
                    </a:lnTo>
                    <a:lnTo>
                      <a:pt x="5694" y="1178"/>
                    </a:lnTo>
                    <a:lnTo>
                      <a:pt x="7653" y="1318"/>
                    </a:lnTo>
                    <a:cubicBezTo>
                      <a:pt x="7793" y="1070"/>
                      <a:pt x="7943" y="866"/>
                      <a:pt x="7653" y="790"/>
                    </a:cubicBezTo>
                    <a:cubicBezTo>
                      <a:pt x="6577" y="553"/>
                      <a:pt x="5070" y="69"/>
                      <a:pt x="3660" y="5"/>
                    </a:cubicBezTo>
                    <a:cubicBezTo>
                      <a:pt x="3606" y="2"/>
                      <a:pt x="3560" y="1"/>
                      <a:pt x="3521"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1120625" y="2747025"/>
                <a:ext cx="208275" cy="127825"/>
              </a:xfrm>
              <a:custGeom>
                <a:avLst/>
                <a:gdLst/>
                <a:ahLst/>
                <a:cxnLst/>
                <a:rect l="l" t="t" r="r" b="b"/>
                <a:pathLst>
                  <a:path w="8331" h="5113" extrusionOk="0">
                    <a:moveTo>
                      <a:pt x="7921" y="1"/>
                    </a:moveTo>
                    <a:lnTo>
                      <a:pt x="6501" y="162"/>
                    </a:lnTo>
                    <a:lnTo>
                      <a:pt x="4348" y="367"/>
                    </a:lnTo>
                    <a:lnTo>
                      <a:pt x="2110" y="679"/>
                    </a:lnTo>
                    <a:lnTo>
                      <a:pt x="291" y="1217"/>
                    </a:lnTo>
                    <a:lnTo>
                      <a:pt x="0" y="2487"/>
                    </a:lnTo>
                    <a:lnTo>
                      <a:pt x="1582" y="4252"/>
                    </a:lnTo>
                    <a:lnTo>
                      <a:pt x="3950" y="4790"/>
                    </a:lnTo>
                    <a:lnTo>
                      <a:pt x="4973" y="5113"/>
                    </a:lnTo>
                    <a:lnTo>
                      <a:pt x="7469" y="4381"/>
                    </a:lnTo>
                    <a:lnTo>
                      <a:pt x="7943" y="3466"/>
                    </a:lnTo>
                    <a:lnTo>
                      <a:pt x="8330" y="1217"/>
                    </a:lnTo>
                    <a:lnTo>
                      <a:pt x="7921"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a:off x="1120625" y="2762375"/>
                <a:ext cx="64050" cy="90950"/>
              </a:xfrm>
              <a:custGeom>
                <a:avLst/>
                <a:gdLst/>
                <a:ahLst/>
                <a:cxnLst/>
                <a:rect l="l" t="t" r="r" b="b"/>
                <a:pathLst>
                  <a:path w="2562" h="3638" extrusionOk="0">
                    <a:moveTo>
                      <a:pt x="2562" y="0"/>
                    </a:moveTo>
                    <a:lnTo>
                      <a:pt x="2110" y="65"/>
                    </a:lnTo>
                    <a:lnTo>
                      <a:pt x="291" y="603"/>
                    </a:lnTo>
                    <a:lnTo>
                      <a:pt x="0" y="1873"/>
                    </a:lnTo>
                    <a:lnTo>
                      <a:pt x="1582" y="3638"/>
                    </a:lnTo>
                    <a:lnTo>
                      <a:pt x="2562"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a:off x="1244400" y="2747025"/>
                <a:ext cx="84500" cy="127825"/>
              </a:xfrm>
              <a:custGeom>
                <a:avLst/>
                <a:gdLst/>
                <a:ahLst/>
                <a:cxnLst/>
                <a:rect l="l" t="t" r="r" b="b"/>
                <a:pathLst>
                  <a:path w="3380" h="5113" extrusionOk="0">
                    <a:moveTo>
                      <a:pt x="2970" y="1"/>
                    </a:moveTo>
                    <a:lnTo>
                      <a:pt x="1550" y="162"/>
                    </a:lnTo>
                    <a:lnTo>
                      <a:pt x="1313" y="3229"/>
                    </a:lnTo>
                    <a:lnTo>
                      <a:pt x="0" y="5102"/>
                    </a:lnTo>
                    <a:lnTo>
                      <a:pt x="22" y="5113"/>
                    </a:lnTo>
                    <a:lnTo>
                      <a:pt x="2518" y="4392"/>
                    </a:lnTo>
                    <a:lnTo>
                      <a:pt x="2992" y="3466"/>
                    </a:lnTo>
                    <a:lnTo>
                      <a:pt x="3379" y="1217"/>
                    </a:lnTo>
                    <a:lnTo>
                      <a:pt x="2970" y="1"/>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1123300" y="2744875"/>
                <a:ext cx="199150" cy="83850"/>
              </a:xfrm>
              <a:custGeom>
                <a:avLst/>
                <a:gdLst/>
                <a:ahLst/>
                <a:cxnLst/>
                <a:rect l="l" t="t" r="r" b="b"/>
                <a:pathLst>
                  <a:path w="7966" h="3354" extrusionOk="0">
                    <a:moveTo>
                      <a:pt x="7675" y="0"/>
                    </a:moveTo>
                    <a:cubicBezTo>
                      <a:pt x="7675" y="0"/>
                      <a:pt x="959" y="0"/>
                      <a:pt x="787" y="463"/>
                    </a:cubicBezTo>
                    <a:lnTo>
                      <a:pt x="259" y="1066"/>
                    </a:lnTo>
                    <a:cubicBezTo>
                      <a:pt x="1" y="1733"/>
                      <a:pt x="313" y="2002"/>
                      <a:pt x="883" y="2433"/>
                    </a:cubicBezTo>
                    <a:lnTo>
                      <a:pt x="1863" y="2390"/>
                    </a:lnTo>
                    <a:cubicBezTo>
                      <a:pt x="2143" y="2605"/>
                      <a:pt x="3768" y="2777"/>
                      <a:pt x="4112" y="2777"/>
                    </a:cubicBezTo>
                    <a:cubicBezTo>
                      <a:pt x="4112" y="2777"/>
                      <a:pt x="5464" y="3354"/>
                      <a:pt x="5989" y="3354"/>
                    </a:cubicBezTo>
                    <a:cubicBezTo>
                      <a:pt x="6064" y="3354"/>
                      <a:pt x="6122" y="3342"/>
                      <a:pt x="6157" y="3315"/>
                    </a:cubicBezTo>
                    <a:cubicBezTo>
                      <a:pt x="6157" y="3315"/>
                      <a:pt x="7588" y="689"/>
                      <a:pt x="7675" y="528"/>
                    </a:cubicBezTo>
                    <a:cubicBezTo>
                      <a:pt x="7804" y="280"/>
                      <a:pt x="7965" y="76"/>
                      <a:pt x="7675"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1123850" y="2724825"/>
                <a:ext cx="198600" cy="77375"/>
              </a:xfrm>
              <a:custGeom>
                <a:avLst/>
                <a:gdLst/>
                <a:ahLst/>
                <a:cxnLst/>
                <a:rect l="l" t="t" r="r" b="b"/>
                <a:pathLst>
                  <a:path w="7944" h="3095" extrusionOk="0">
                    <a:moveTo>
                      <a:pt x="3609" y="0"/>
                    </a:moveTo>
                    <a:cubicBezTo>
                      <a:pt x="3501" y="0"/>
                      <a:pt x="3412" y="9"/>
                      <a:pt x="3348" y="28"/>
                    </a:cubicBezTo>
                    <a:lnTo>
                      <a:pt x="1959" y="835"/>
                    </a:lnTo>
                    <a:cubicBezTo>
                      <a:pt x="1475" y="975"/>
                      <a:pt x="937" y="802"/>
                      <a:pt x="754" y="1276"/>
                    </a:cubicBezTo>
                    <a:lnTo>
                      <a:pt x="237" y="1879"/>
                    </a:lnTo>
                    <a:cubicBezTo>
                      <a:pt x="1" y="2471"/>
                      <a:pt x="227" y="2740"/>
                      <a:pt x="679" y="3095"/>
                    </a:cubicBezTo>
                    <a:lnTo>
                      <a:pt x="3531" y="1158"/>
                    </a:lnTo>
                    <a:lnTo>
                      <a:pt x="5683" y="1201"/>
                    </a:lnTo>
                    <a:lnTo>
                      <a:pt x="7653" y="1330"/>
                    </a:lnTo>
                    <a:cubicBezTo>
                      <a:pt x="7782" y="1082"/>
                      <a:pt x="7943" y="878"/>
                      <a:pt x="7653" y="802"/>
                    </a:cubicBezTo>
                    <a:cubicBezTo>
                      <a:pt x="7351" y="744"/>
                      <a:pt x="4625" y="0"/>
                      <a:pt x="3609"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931750" y="2747025"/>
                <a:ext cx="237600" cy="135625"/>
              </a:xfrm>
              <a:custGeom>
                <a:avLst/>
                <a:gdLst/>
                <a:ahLst/>
                <a:cxnLst/>
                <a:rect l="l" t="t" r="r" b="b"/>
                <a:pathLst>
                  <a:path w="9504" h="5425" extrusionOk="0">
                    <a:moveTo>
                      <a:pt x="7502" y="1"/>
                    </a:moveTo>
                    <a:lnTo>
                      <a:pt x="334" y="991"/>
                    </a:lnTo>
                    <a:lnTo>
                      <a:pt x="0" y="2433"/>
                    </a:lnTo>
                    <a:lnTo>
                      <a:pt x="1808" y="4435"/>
                    </a:lnTo>
                    <a:cubicBezTo>
                      <a:pt x="1808" y="4435"/>
                      <a:pt x="5618" y="5414"/>
                      <a:pt x="5672" y="5425"/>
                    </a:cubicBezTo>
                    <a:lnTo>
                      <a:pt x="8524" y="4596"/>
                    </a:lnTo>
                    <a:lnTo>
                      <a:pt x="9062" y="3541"/>
                    </a:lnTo>
                    <a:lnTo>
                      <a:pt x="9503" y="991"/>
                    </a:lnTo>
                    <a:lnTo>
                      <a:pt x="7502"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932000" y="2754550"/>
                <a:ext cx="72950" cy="103625"/>
              </a:xfrm>
              <a:custGeom>
                <a:avLst/>
                <a:gdLst/>
                <a:ahLst/>
                <a:cxnLst/>
                <a:rect l="l" t="t" r="r" b="b"/>
                <a:pathLst>
                  <a:path w="2918" h="4145" extrusionOk="0">
                    <a:moveTo>
                      <a:pt x="2918" y="1"/>
                    </a:moveTo>
                    <a:lnTo>
                      <a:pt x="2401" y="76"/>
                    </a:lnTo>
                    <a:lnTo>
                      <a:pt x="335" y="690"/>
                    </a:lnTo>
                    <a:lnTo>
                      <a:pt x="1" y="2132"/>
                    </a:lnTo>
                    <a:lnTo>
                      <a:pt x="1809" y="4144"/>
                    </a:lnTo>
                    <a:lnTo>
                      <a:pt x="2918"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1073000" y="2737075"/>
                <a:ext cx="96350" cy="145575"/>
              </a:xfrm>
              <a:custGeom>
                <a:avLst/>
                <a:gdLst/>
                <a:ahLst/>
                <a:cxnLst/>
                <a:rect l="l" t="t" r="r" b="b"/>
                <a:pathLst>
                  <a:path w="3854" h="5823" extrusionOk="0">
                    <a:moveTo>
                      <a:pt x="3391" y="0"/>
                    </a:moveTo>
                    <a:lnTo>
                      <a:pt x="1765" y="183"/>
                    </a:lnTo>
                    <a:lnTo>
                      <a:pt x="1496" y="3681"/>
                    </a:lnTo>
                    <a:lnTo>
                      <a:pt x="0" y="5812"/>
                    </a:lnTo>
                    <a:lnTo>
                      <a:pt x="33" y="5823"/>
                    </a:lnTo>
                    <a:lnTo>
                      <a:pt x="2885" y="5005"/>
                    </a:lnTo>
                    <a:lnTo>
                      <a:pt x="3412" y="3950"/>
                    </a:lnTo>
                    <a:lnTo>
                      <a:pt x="3853" y="1389"/>
                    </a:lnTo>
                    <a:lnTo>
                      <a:pt x="3391" y="0"/>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934975" y="2734375"/>
                <a:ext cx="227100" cy="95775"/>
              </a:xfrm>
              <a:custGeom>
                <a:avLst/>
                <a:gdLst/>
                <a:ahLst/>
                <a:cxnLst/>
                <a:rect l="l" t="t" r="r" b="b"/>
                <a:pathLst>
                  <a:path w="9084" h="3831" extrusionOk="0">
                    <a:moveTo>
                      <a:pt x="8750" y="1"/>
                    </a:moveTo>
                    <a:cubicBezTo>
                      <a:pt x="8750" y="1"/>
                      <a:pt x="1098" y="1"/>
                      <a:pt x="894" y="539"/>
                    </a:cubicBezTo>
                    <a:lnTo>
                      <a:pt x="291" y="1228"/>
                    </a:lnTo>
                    <a:cubicBezTo>
                      <a:pt x="0" y="1992"/>
                      <a:pt x="356" y="2282"/>
                      <a:pt x="1012" y="2777"/>
                    </a:cubicBezTo>
                    <a:lnTo>
                      <a:pt x="2121" y="2734"/>
                    </a:lnTo>
                    <a:cubicBezTo>
                      <a:pt x="2433" y="2971"/>
                      <a:pt x="4295" y="3165"/>
                      <a:pt x="4693" y="3165"/>
                    </a:cubicBezTo>
                    <a:cubicBezTo>
                      <a:pt x="4693" y="3165"/>
                      <a:pt x="6248" y="3830"/>
                      <a:pt x="6836" y="3830"/>
                    </a:cubicBezTo>
                    <a:cubicBezTo>
                      <a:pt x="6917" y="3830"/>
                      <a:pt x="6980" y="3818"/>
                      <a:pt x="7017" y="3789"/>
                    </a:cubicBezTo>
                    <a:cubicBezTo>
                      <a:pt x="7017" y="3789"/>
                      <a:pt x="8653" y="797"/>
                      <a:pt x="8750" y="614"/>
                    </a:cubicBezTo>
                    <a:cubicBezTo>
                      <a:pt x="8901" y="324"/>
                      <a:pt x="9084" y="98"/>
                      <a:pt x="8750"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935775" y="2711875"/>
                <a:ext cx="226300" cy="87900"/>
              </a:xfrm>
              <a:custGeom>
                <a:avLst/>
                <a:gdLst/>
                <a:ahLst/>
                <a:cxnLst/>
                <a:rect l="l" t="t" r="r" b="b"/>
                <a:pathLst>
                  <a:path w="9052" h="3516" extrusionOk="0">
                    <a:moveTo>
                      <a:pt x="3978" y="1"/>
                    </a:moveTo>
                    <a:cubicBezTo>
                      <a:pt x="3682" y="1"/>
                      <a:pt x="3782" y="77"/>
                      <a:pt x="3552" y="169"/>
                    </a:cubicBezTo>
                    <a:lnTo>
                      <a:pt x="2218" y="944"/>
                    </a:lnTo>
                    <a:cubicBezTo>
                      <a:pt x="1669" y="1105"/>
                      <a:pt x="1066" y="901"/>
                      <a:pt x="862" y="1439"/>
                    </a:cubicBezTo>
                    <a:lnTo>
                      <a:pt x="259" y="2128"/>
                    </a:lnTo>
                    <a:cubicBezTo>
                      <a:pt x="1" y="2806"/>
                      <a:pt x="248" y="3107"/>
                      <a:pt x="765" y="3516"/>
                    </a:cubicBezTo>
                    <a:lnTo>
                      <a:pt x="4026" y="1310"/>
                    </a:lnTo>
                    <a:lnTo>
                      <a:pt x="6480" y="1353"/>
                    </a:lnTo>
                    <a:lnTo>
                      <a:pt x="8718" y="1514"/>
                    </a:lnTo>
                    <a:cubicBezTo>
                      <a:pt x="8869" y="1224"/>
                      <a:pt x="9052" y="998"/>
                      <a:pt x="8718" y="901"/>
                    </a:cubicBezTo>
                    <a:cubicBezTo>
                      <a:pt x="7524" y="632"/>
                      <a:pt x="5780" y="83"/>
                      <a:pt x="4166" y="7"/>
                    </a:cubicBezTo>
                    <a:cubicBezTo>
                      <a:pt x="4089" y="3"/>
                      <a:pt x="4028" y="1"/>
                      <a:pt x="3978"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1988875" y="2655275"/>
                <a:ext cx="252125" cy="178150"/>
              </a:xfrm>
              <a:custGeom>
                <a:avLst/>
                <a:gdLst/>
                <a:ahLst/>
                <a:cxnLst/>
                <a:rect l="l" t="t" r="r" b="b"/>
                <a:pathLst>
                  <a:path w="10085" h="7126" extrusionOk="0">
                    <a:moveTo>
                      <a:pt x="9127" y="1"/>
                    </a:moveTo>
                    <a:lnTo>
                      <a:pt x="7405" y="593"/>
                    </a:lnTo>
                    <a:cubicBezTo>
                      <a:pt x="4779" y="1421"/>
                      <a:pt x="2390" y="2132"/>
                      <a:pt x="22" y="3574"/>
                    </a:cubicBezTo>
                    <a:lnTo>
                      <a:pt x="0" y="5220"/>
                    </a:lnTo>
                    <a:lnTo>
                      <a:pt x="1927" y="6254"/>
                    </a:lnTo>
                    <a:lnTo>
                      <a:pt x="5500" y="7007"/>
                    </a:lnTo>
                    <a:lnTo>
                      <a:pt x="6856" y="7125"/>
                    </a:lnTo>
                    <a:lnTo>
                      <a:pt x="9751" y="5554"/>
                    </a:lnTo>
                    <a:lnTo>
                      <a:pt x="10085" y="4284"/>
                    </a:lnTo>
                    <a:lnTo>
                      <a:pt x="9955" y="1400"/>
                    </a:lnTo>
                    <a:lnTo>
                      <a:pt x="9127"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2123675" y="2655275"/>
                <a:ext cx="117325" cy="178150"/>
              </a:xfrm>
              <a:custGeom>
                <a:avLst/>
                <a:gdLst/>
                <a:ahLst/>
                <a:cxnLst/>
                <a:rect l="l" t="t" r="r" b="b"/>
                <a:pathLst>
                  <a:path w="4693" h="7126" extrusionOk="0">
                    <a:moveTo>
                      <a:pt x="3724" y="1"/>
                    </a:moveTo>
                    <a:lnTo>
                      <a:pt x="2002" y="593"/>
                    </a:lnTo>
                    <a:lnTo>
                      <a:pt x="0" y="1228"/>
                    </a:lnTo>
                    <a:lnTo>
                      <a:pt x="1421" y="7125"/>
                    </a:lnTo>
                    <a:lnTo>
                      <a:pt x="1464" y="7125"/>
                    </a:lnTo>
                    <a:lnTo>
                      <a:pt x="4359" y="5554"/>
                    </a:lnTo>
                    <a:lnTo>
                      <a:pt x="4693" y="4284"/>
                    </a:lnTo>
                    <a:lnTo>
                      <a:pt x="4563" y="1400"/>
                    </a:lnTo>
                    <a:lnTo>
                      <a:pt x="3724"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1986450" y="2653400"/>
                <a:ext cx="241100" cy="121100"/>
              </a:xfrm>
              <a:custGeom>
                <a:avLst/>
                <a:gdLst/>
                <a:ahLst/>
                <a:cxnLst/>
                <a:rect l="l" t="t" r="r" b="b"/>
                <a:pathLst>
                  <a:path w="9644" h="4844" extrusionOk="0">
                    <a:moveTo>
                      <a:pt x="9009" y="0"/>
                    </a:moveTo>
                    <a:cubicBezTo>
                      <a:pt x="8600" y="0"/>
                      <a:pt x="1981" y="1582"/>
                      <a:pt x="1981" y="1582"/>
                    </a:cubicBezTo>
                    <a:cubicBezTo>
                      <a:pt x="1421" y="1894"/>
                      <a:pt x="711" y="1819"/>
                      <a:pt x="614" y="2443"/>
                    </a:cubicBezTo>
                    <a:lnTo>
                      <a:pt x="130" y="3337"/>
                    </a:lnTo>
                    <a:cubicBezTo>
                      <a:pt x="0" y="4230"/>
                      <a:pt x="452" y="4467"/>
                      <a:pt x="1281" y="4843"/>
                    </a:cubicBezTo>
                    <a:lnTo>
                      <a:pt x="2476" y="4531"/>
                    </a:lnTo>
                    <a:cubicBezTo>
                      <a:pt x="2589" y="4586"/>
                      <a:pt x="2835" y="4607"/>
                      <a:pt x="3140" y="4607"/>
                    </a:cubicBezTo>
                    <a:cubicBezTo>
                      <a:pt x="3912" y="4607"/>
                      <a:pt x="5059" y="4472"/>
                      <a:pt x="5360" y="4402"/>
                    </a:cubicBezTo>
                    <a:cubicBezTo>
                      <a:pt x="5360" y="4402"/>
                      <a:pt x="6635" y="4643"/>
                      <a:pt x="7435" y="4643"/>
                    </a:cubicBezTo>
                    <a:cubicBezTo>
                      <a:pt x="7731" y="4643"/>
                      <a:pt x="7962" y="4610"/>
                      <a:pt x="8040" y="4520"/>
                    </a:cubicBezTo>
                    <a:lnTo>
                      <a:pt x="8675" y="3789"/>
                    </a:lnTo>
                    <a:cubicBezTo>
                      <a:pt x="9267" y="3111"/>
                      <a:pt x="9191" y="1356"/>
                      <a:pt x="9191" y="1356"/>
                    </a:cubicBezTo>
                    <a:cubicBezTo>
                      <a:pt x="8836" y="829"/>
                      <a:pt x="9643" y="43"/>
                      <a:pt x="9009"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1986725" y="2652025"/>
                <a:ext cx="234625" cy="119775"/>
              </a:xfrm>
              <a:custGeom>
                <a:avLst/>
                <a:gdLst/>
                <a:ahLst/>
                <a:cxnLst/>
                <a:rect l="l" t="t" r="r" b="b"/>
                <a:pathLst>
                  <a:path w="9385" h="4791" extrusionOk="0">
                    <a:moveTo>
                      <a:pt x="6229" y="0"/>
                    </a:moveTo>
                    <a:cubicBezTo>
                      <a:pt x="5782" y="0"/>
                      <a:pt x="3528" y="240"/>
                      <a:pt x="3466" y="271"/>
                    </a:cubicBezTo>
                    <a:lnTo>
                      <a:pt x="1970" y="1659"/>
                    </a:lnTo>
                    <a:cubicBezTo>
                      <a:pt x="1410" y="1960"/>
                      <a:pt x="700" y="1885"/>
                      <a:pt x="603" y="2509"/>
                    </a:cubicBezTo>
                    <a:lnTo>
                      <a:pt x="119" y="3402"/>
                    </a:lnTo>
                    <a:cubicBezTo>
                      <a:pt x="0" y="4199"/>
                      <a:pt x="345" y="4479"/>
                      <a:pt x="1001" y="4791"/>
                    </a:cubicBezTo>
                    <a:lnTo>
                      <a:pt x="4015" y="1616"/>
                    </a:lnTo>
                    <a:lnTo>
                      <a:pt x="6684" y="1078"/>
                    </a:lnTo>
                    <a:lnTo>
                      <a:pt x="9148" y="723"/>
                    </a:lnTo>
                    <a:cubicBezTo>
                      <a:pt x="9245" y="378"/>
                      <a:pt x="9385" y="88"/>
                      <a:pt x="8998" y="77"/>
                    </a:cubicBezTo>
                    <a:lnTo>
                      <a:pt x="6275" y="2"/>
                    </a:lnTo>
                    <a:cubicBezTo>
                      <a:pt x="6263" y="1"/>
                      <a:pt x="6247" y="0"/>
                      <a:pt x="6229"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1883400" y="2610625"/>
                <a:ext cx="267475" cy="164150"/>
              </a:xfrm>
              <a:custGeom>
                <a:avLst/>
                <a:gdLst/>
                <a:ahLst/>
                <a:cxnLst/>
                <a:rect l="l" t="t" r="r" b="b"/>
                <a:pathLst>
                  <a:path w="10699" h="6566" extrusionOk="0">
                    <a:moveTo>
                      <a:pt x="10171" y="0"/>
                    </a:moveTo>
                    <a:lnTo>
                      <a:pt x="8341" y="215"/>
                    </a:lnTo>
                    <a:lnTo>
                      <a:pt x="5586" y="474"/>
                    </a:lnTo>
                    <a:lnTo>
                      <a:pt x="2702" y="872"/>
                    </a:lnTo>
                    <a:lnTo>
                      <a:pt x="377" y="1561"/>
                    </a:lnTo>
                    <a:lnTo>
                      <a:pt x="1" y="3197"/>
                    </a:lnTo>
                    <a:lnTo>
                      <a:pt x="2035" y="5457"/>
                    </a:lnTo>
                    <a:lnTo>
                      <a:pt x="5070" y="6156"/>
                    </a:lnTo>
                    <a:lnTo>
                      <a:pt x="6383" y="6565"/>
                    </a:lnTo>
                    <a:lnTo>
                      <a:pt x="9590" y="5629"/>
                    </a:lnTo>
                    <a:lnTo>
                      <a:pt x="10192" y="4445"/>
                    </a:lnTo>
                    <a:lnTo>
                      <a:pt x="10698" y="1561"/>
                    </a:lnTo>
                    <a:lnTo>
                      <a:pt x="10171"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1883400" y="2630250"/>
                <a:ext cx="82350" cy="116800"/>
              </a:xfrm>
              <a:custGeom>
                <a:avLst/>
                <a:gdLst/>
                <a:ahLst/>
                <a:cxnLst/>
                <a:rect l="l" t="t" r="r" b="b"/>
                <a:pathLst>
                  <a:path w="3294" h="4672" extrusionOk="0">
                    <a:moveTo>
                      <a:pt x="3294" y="1"/>
                    </a:moveTo>
                    <a:lnTo>
                      <a:pt x="2702" y="87"/>
                    </a:lnTo>
                    <a:lnTo>
                      <a:pt x="377" y="776"/>
                    </a:lnTo>
                    <a:lnTo>
                      <a:pt x="1" y="2401"/>
                    </a:lnTo>
                    <a:lnTo>
                      <a:pt x="2035" y="4672"/>
                    </a:lnTo>
                    <a:lnTo>
                      <a:pt x="3294"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2042150" y="2610625"/>
                <a:ext cx="108450" cy="164150"/>
              </a:xfrm>
              <a:custGeom>
                <a:avLst/>
                <a:gdLst/>
                <a:ahLst/>
                <a:cxnLst/>
                <a:rect l="l" t="t" r="r" b="b"/>
                <a:pathLst>
                  <a:path w="4338" h="6566" extrusionOk="0">
                    <a:moveTo>
                      <a:pt x="3821" y="0"/>
                    </a:moveTo>
                    <a:lnTo>
                      <a:pt x="1991" y="215"/>
                    </a:lnTo>
                    <a:lnTo>
                      <a:pt x="1690" y="4154"/>
                    </a:lnTo>
                    <a:lnTo>
                      <a:pt x="0" y="6554"/>
                    </a:lnTo>
                    <a:lnTo>
                      <a:pt x="33" y="6565"/>
                    </a:lnTo>
                    <a:lnTo>
                      <a:pt x="3240" y="5629"/>
                    </a:lnTo>
                    <a:lnTo>
                      <a:pt x="3842" y="4445"/>
                    </a:lnTo>
                    <a:lnTo>
                      <a:pt x="4337" y="1561"/>
                    </a:lnTo>
                    <a:lnTo>
                      <a:pt x="3821" y="0"/>
                    </a:lnTo>
                    <a:close/>
                  </a:path>
                </a:pathLst>
              </a:custGeom>
              <a:solidFill>
                <a:srgbClr val="47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1886900" y="2607650"/>
                <a:ext cx="255350" cy="107750"/>
              </a:xfrm>
              <a:custGeom>
                <a:avLst/>
                <a:gdLst/>
                <a:ahLst/>
                <a:cxnLst/>
                <a:rect l="l" t="t" r="r" b="b"/>
                <a:pathLst>
                  <a:path w="10214" h="4310" extrusionOk="0">
                    <a:moveTo>
                      <a:pt x="9837" y="1"/>
                    </a:moveTo>
                    <a:cubicBezTo>
                      <a:pt x="9837" y="1"/>
                      <a:pt x="1227" y="1"/>
                      <a:pt x="1001" y="603"/>
                    </a:cubicBezTo>
                    <a:lnTo>
                      <a:pt x="323" y="1378"/>
                    </a:lnTo>
                    <a:cubicBezTo>
                      <a:pt x="0" y="2239"/>
                      <a:pt x="399" y="2573"/>
                      <a:pt x="1130" y="3122"/>
                    </a:cubicBezTo>
                    <a:lnTo>
                      <a:pt x="2379" y="3079"/>
                    </a:lnTo>
                    <a:cubicBezTo>
                      <a:pt x="2745" y="3348"/>
                      <a:pt x="4833" y="3563"/>
                      <a:pt x="5274" y="3563"/>
                    </a:cubicBezTo>
                    <a:cubicBezTo>
                      <a:pt x="5274" y="3563"/>
                      <a:pt x="7025" y="4310"/>
                      <a:pt x="7692" y="4310"/>
                    </a:cubicBezTo>
                    <a:cubicBezTo>
                      <a:pt x="7785" y="4310"/>
                      <a:pt x="7857" y="4295"/>
                      <a:pt x="7900" y="4263"/>
                    </a:cubicBezTo>
                    <a:cubicBezTo>
                      <a:pt x="7900" y="4263"/>
                      <a:pt x="9730" y="894"/>
                      <a:pt x="9848" y="690"/>
                    </a:cubicBezTo>
                    <a:cubicBezTo>
                      <a:pt x="10009" y="367"/>
                      <a:pt x="10214" y="108"/>
                      <a:pt x="9837"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1887700" y="2581975"/>
                <a:ext cx="254550" cy="99150"/>
              </a:xfrm>
              <a:custGeom>
                <a:avLst/>
                <a:gdLst/>
                <a:ahLst/>
                <a:cxnLst/>
                <a:rect l="l" t="t" r="r" b="b"/>
                <a:pathLst>
                  <a:path w="10182" h="3966" extrusionOk="0">
                    <a:moveTo>
                      <a:pt x="4638" y="0"/>
                    </a:moveTo>
                    <a:cubicBezTo>
                      <a:pt x="4491" y="0"/>
                      <a:pt x="4371" y="12"/>
                      <a:pt x="4284" y="38"/>
                    </a:cubicBezTo>
                    <a:lnTo>
                      <a:pt x="2498" y="1082"/>
                    </a:lnTo>
                    <a:cubicBezTo>
                      <a:pt x="1884" y="1254"/>
                      <a:pt x="1195" y="1028"/>
                      <a:pt x="969" y="1630"/>
                    </a:cubicBezTo>
                    <a:lnTo>
                      <a:pt x="291" y="2405"/>
                    </a:lnTo>
                    <a:cubicBezTo>
                      <a:pt x="1" y="3158"/>
                      <a:pt x="280" y="3513"/>
                      <a:pt x="861" y="3965"/>
                    </a:cubicBezTo>
                    <a:lnTo>
                      <a:pt x="861" y="3965"/>
                    </a:lnTo>
                    <a:cubicBezTo>
                      <a:pt x="860" y="3966"/>
                      <a:pt x="859" y="3966"/>
                      <a:pt x="859" y="3966"/>
                    </a:cubicBezTo>
                    <a:lnTo>
                      <a:pt x="859" y="3966"/>
                    </a:lnTo>
                    <a:cubicBezTo>
                      <a:pt x="859" y="3966"/>
                      <a:pt x="860" y="3966"/>
                      <a:pt x="861" y="3965"/>
                    </a:cubicBezTo>
                    <a:lnTo>
                      <a:pt x="861" y="3965"/>
                    </a:lnTo>
                    <a:cubicBezTo>
                      <a:pt x="861" y="3965"/>
                      <a:pt x="861" y="3966"/>
                      <a:pt x="862" y="3966"/>
                    </a:cubicBezTo>
                    <a:cubicBezTo>
                      <a:pt x="907" y="3935"/>
                      <a:pt x="921" y="3925"/>
                      <a:pt x="921" y="3925"/>
                    </a:cubicBezTo>
                    <a:lnTo>
                      <a:pt x="921" y="3925"/>
                    </a:lnTo>
                    <a:cubicBezTo>
                      <a:pt x="921" y="3925"/>
                      <a:pt x="887" y="3948"/>
                      <a:pt x="869" y="3959"/>
                    </a:cubicBezTo>
                    <a:lnTo>
                      <a:pt x="869" y="3959"/>
                    </a:lnTo>
                    <a:cubicBezTo>
                      <a:pt x="949" y="3906"/>
                      <a:pt x="1561" y="3492"/>
                      <a:pt x="4532" y="1480"/>
                    </a:cubicBezTo>
                    <a:lnTo>
                      <a:pt x="7287" y="1534"/>
                    </a:lnTo>
                    <a:lnTo>
                      <a:pt x="9816" y="1717"/>
                    </a:lnTo>
                    <a:cubicBezTo>
                      <a:pt x="9977" y="1394"/>
                      <a:pt x="10182" y="1135"/>
                      <a:pt x="9816" y="1028"/>
                    </a:cubicBezTo>
                    <a:cubicBezTo>
                      <a:pt x="9428" y="950"/>
                      <a:pt x="5961" y="0"/>
                      <a:pt x="4638"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1945025" y="2356100"/>
                <a:ext cx="210425" cy="129150"/>
              </a:xfrm>
              <a:custGeom>
                <a:avLst/>
                <a:gdLst/>
                <a:ahLst/>
                <a:cxnLst/>
                <a:rect l="l" t="t" r="r" b="b"/>
                <a:pathLst>
                  <a:path w="8417" h="5166" extrusionOk="0">
                    <a:moveTo>
                      <a:pt x="8007" y="0"/>
                    </a:moveTo>
                    <a:lnTo>
                      <a:pt x="6565" y="161"/>
                    </a:lnTo>
                    <a:lnTo>
                      <a:pt x="4391" y="366"/>
                    </a:lnTo>
                    <a:lnTo>
                      <a:pt x="2120" y="689"/>
                    </a:lnTo>
                    <a:lnTo>
                      <a:pt x="291" y="1227"/>
                    </a:lnTo>
                    <a:lnTo>
                      <a:pt x="0" y="2508"/>
                    </a:lnTo>
                    <a:lnTo>
                      <a:pt x="1593" y="4294"/>
                    </a:lnTo>
                    <a:lnTo>
                      <a:pt x="3982" y="4843"/>
                    </a:lnTo>
                    <a:lnTo>
                      <a:pt x="5026" y="5166"/>
                    </a:lnTo>
                    <a:lnTo>
                      <a:pt x="7555" y="4445"/>
                    </a:lnTo>
                    <a:lnTo>
                      <a:pt x="8029" y="3509"/>
                    </a:lnTo>
                    <a:lnTo>
                      <a:pt x="8416" y="1238"/>
                    </a:lnTo>
                    <a:lnTo>
                      <a:pt x="8007"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1945025" y="2371700"/>
                <a:ext cx="64850" cy="91775"/>
              </a:xfrm>
              <a:custGeom>
                <a:avLst/>
                <a:gdLst/>
                <a:ahLst/>
                <a:cxnLst/>
                <a:rect l="l" t="t" r="r" b="b"/>
                <a:pathLst>
                  <a:path w="2594" h="3671" extrusionOk="0">
                    <a:moveTo>
                      <a:pt x="2594" y="0"/>
                    </a:moveTo>
                    <a:lnTo>
                      <a:pt x="2131" y="65"/>
                    </a:lnTo>
                    <a:lnTo>
                      <a:pt x="291" y="603"/>
                    </a:lnTo>
                    <a:lnTo>
                      <a:pt x="0" y="1884"/>
                    </a:lnTo>
                    <a:lnTo>
                      <a:pt x="1604" y="3670"/>
                    </a:lnTo>
                    <a:lnTo>
                      <a:pt x="2594"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2069850" y="2356100"/>
                <a:ext cx="85600" cy="129150"/>
              </a:xfrm>
              <a:custGeom>
                <a:avLst/>
                <a:gdLst/>
                <a:ahLst/>
                <a:cxnLst/>
                <a:rect l="l" t="t" r="r" b="b"/>
                <a:pathLst>
                  <a:path w="3424" h="5166" extrusionOk="0">
                    <a:moveTo>
                      <a:pt x="3014" y="0"/>
                    </a:moveTo>
                    <a:lnTo>
                      <a:pt x="1572" y="161"/>
                    </a:lnTo>
                    <a:lnTo>
                      <a:pt x="1335" y="3272"/>
                    </a:lnTo>
                    <a:lnTo>
                      <a:pt x="1" y="5155"/>
                    </a:lnTo>
                    <a:lnTo>
                      <a:pt x="33" y="5166"/>
                    </a:lnTo>
                    <a:lnTo>
                      <a:pt x="2562" y="4434"/>
                    </a:lnTo>
                    <a:lnTo>
                      <a:pt x="3036" y="3498"/>
                    </a:lnTo>
                    <a:lnTo>
                      <a:pt x="3423" y="1227"/>
                    </a:lnTo>
                    <a:lnTo>
                      <a:pt x="3014" y="0"/>
                    </a:lnTo>
                    <a:close/>
                  </a:path>
                </a:pathLst>
              </a:custGeom>
              <a:solidFill>
                <a:srgbClr val="47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1947700" y="2353925"/>
                <a:ext cx="201275" cy="84850"/>
              </a:xfrm>
              <a:custGeom>
                <a:avLst/>
                <a:gdLst/>
                <a:ahLst/>
                <a:cxnLst/>
                <a:rect l="l" t="t" r="r" b="b"/>
                <a:pathLst>
                  <a:path w="8051" h="3394" extrusionOk="0">
                    <a:moveTo>
                      <a:pt x="7750" y="1"/>
                    </a:moveTo>
                    <a:cubicBezTo>
                      <a:pt x="7750" y="1"/>
                      <a:pt x="969" y="1"/>
                      <a:pt x="786" y="474"/>
                    </a:cubicBezTo>
                    <a:lnTo>
                      <a:pt x="259" y="1077"/>
                    </a:lnTo>
                    <a:cubicBezTo>
                      <a:pt x="1" y="1766"/>
                      <a:pt x="313" y="2024"/>
                      <a:pt x="894" y="2455"/>
                    </a:cubicBezTo>
                    <a:lnTo>
                      <a:pt x="1884" y="2422"/>
                    </a:lnTo>
                    <a:cubicBezTo>
                      <a:pt x="2164" y="2627"/>
                      <a:pt x="3811" y="2810"/>
                      <a:pt x="4155" y="2810"/>
                    </a:cubicBezTo>
                    <a:cubicBezTo>
                      <a:pt x="4155" y="2810"/>
                      <a:pt x="5540" y="3394"/>
                      <a:pt x="6062" y="3394"/>
                    </a:cubicBezTo>
                    <a:cubicBezTo>
                      <a:pt x="6133" y="3394"/>
                      <a:pt x="6188" y="3383"/>
                      <a:pt x="6221" y="3359"/>
                    </a:cubicBezTo>
                    <a:cubicBezTo>
                      <a:pt x="6221" y="3359"/>
                      <a:pt x="7663" y="700"/>
                      <a:pt x="7760" y="528"/>
                    </a:cubicBezTo>
                    <a:cubicBezTo>
                      <a:pt x="7889" y="281"/>
                      <a:pt x="8051" y="76"/>
                      <a:pt x="7750"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1948500" y="2333625"/>
                <a:ext cx="200475" cy="78175"/>
              </a:xfrm>
              <a:custGeom>
                <a:avLst/>
                <a:gdLst/>
                <a:ahLst/>
                <a:cxnLst/>
                <a:rect l="l" t="t" r="r" b="b"/>
                <a:pathLst>
                  <a:path w="8019" h="3127" extrusionOk="0">
                    <a:moveTo>
                      <a:pt x="3637" y="0"/>
                    </a:moveTo>
                    <a:cubicBezTo>
                      <a:pt x="3527" y="0"/>
                      <a:pt x="3436" y="9"/>
                      <a:pt x="3370" y="27"/>
                    </a:cubicBezTo>
                    <a:lnTo>
                      <a:pt x="1970" y="845"/>
                    </a:lnTo>
                    <a:cubicBezTo>
                      <a:pt x="1475" y="985"/>
                      <a:pt x="937" y="813"/>
                      <a:pt x="754" y="1286"/>
                    </a:cubicBezTo>
                    <a:lnTo>
                      <a:pt x="227" y="1900"/>
                    </a:lnTo>
                    <a:cubicBezTo>
                      <a:pt x="1" y="2492"/>
                      <a:pt x="216" y="2772"/>
                      <a:pt x="668" y="3127"/>
                    </a:cubicBezTo>
                    <a:lnTo>
                      <a:pt x="3563" y="1168"/>
                    </a:lnTo>
                    <a:lnTo>
                      <a:pt x="5737" y="1211"/>
                    </a:lnTo>
                    <a:lnTo>
                      <a:pt x="7728" y="1340"/>
                    </a:lnTo>
                    <a:cubicBezTo>
                      <a:pt x="7857" y="1093"/>
                      <a:pt x="8019" y="888"/>
                      <a:pt x="7728" y="813"/>
                    </a:cubicBezTo>
                    <a:cubicBezTo>
                      <a:pt x="7417" y="745"/>
                      <a:pt x="4672" y="0"/>
                      <a:pt x="3637"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a:off x="2225375" y="2502175"/>
                <a:ext cx="210425" cy="128925"/>
              </a:xfrm>
              <a:custGeom>
                <a:avLst/>
                <a:gdLst/>
                <a:ahLst/>
                <a:cxnLst/>
                <a:rect l="l" t="t" r="r" b="b"/>
                <a:pathLst>
                  <a:path w="8417" h="5157" extrusionOk="0">
                    <a:moveTo>
                      <a:pt x="8008" y="1"/>
                    </a:moveTo>
                    <a:lnTo>
                      <a:pt x="6565" y="162"/>
                    </a:lnTo>
                    <a:lnTo>
                      <a:pt x="4391" y="367"/>
                    </a:lnTo>
                    <a:lnTo>
                      <a:pt x="2131" y="679"/>
                    </a:lnTo>
                    <a:lnTo>
                      <a:pt x="291" y="1217"/>
                    </a:lnTo>
                    <a:lnTo>
                      <a:pt x="0" y="2498"/>
                    </a:lnTo>
                    <a:lnTo>
                      <a:pt x="1593" y="4284"/>
                    </a:lnTo>
                    <a:lnTo>
                      <a:pt x="3982" y="4833"/>
                    </a:lnTo>
                    <a:lnTo>
                      <a:pt x="5016" y="5156"/>
                    </a:lnTo>
                    <a:lnTo>
                      <a:pt x="7545" y="4424"/>
                    </a:lnTo>
                    <a:lnTo>
                      <a:pt x="8018" y="3488"/>
                    </a:lnTo>
                    <a:lnTo>
                      <a:pt x="8417" y="1217"/>
                    </a:lnTo>
                    <a:lnTo>
                      <a:pt x="800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a:off x="2225100" y="2517525"/>
                <a:ext cx="64875" cy="91775"/>
              </a:xfrm>
              <a:custGeom>
                <a:avLst/>
                <a:gdLst/>
                <a:ahLst/>
                <a:cxnLst/>
                <a:rect l="l" t="t" r="r" b="b"/>
                <a:pathLst>
                  <a:path w="2595" h="3671" extrusionOk="0">
                    <a:moveTo>
                      <a:pt x="2594" y="0"/>
                    </a:moveTo>
                    <a:lnTo>
                      <a:pt x="2132" y="65"/>
                    </a:lnTo>
                    <a:lnTo>
                      <a:pt x="302" y="614"/>
                    </a:lnTo>
                    <a:lnTo>
                      <a:pt x="1" y="1895"/>
                    </a:lnTo>
                    <a:lnTo>
                      <a:pt x="1604" y="3670"/>
                    </a:lnTo>
                    <a:lnTo>
                      <a:pt x="2594"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1"/>
              <p:cNvSpPr/>
              <p:nvPr/>
            </p:nvSpPr>
            <p:spPr>
              <a:xfrm>
                <a:off x="2350225" y="2501925"/>
                <a:ext cx="85575" cy="129175"/>
              </a:xfrm>
              <a:custGeom>
                <a:avLst/>
                <a:gdLst/>
                <a:ahLst/>
                <a:cxnLst/>
                <a:rect l="l" t="t" r="r" b="b"/>
                <a:pathLst>
                  <a:path w="3423" h="5167" extrusionOk="0">
                    <a:moveTo>
                      <a:pt x="3003" y="0"/>
                    </a:moveTo>
                    <a:lnTo>
                      <a:pt x="1561" y="172"/>
                    </a:lnTo>
                    <a:lnTo>
                      <a:pt x="1324" y="3272"/>
                    </a:lnTo>
                    <a:lnTo>
                      <a:pt x="0" y="5155"/>
                    </a:lnTo>
                    <a:lnTo>
                      <a:pt x="22" y="5166"/>
                    </a:lnTo>
                    <a:lnTo>
                      <a:pt x="2551" y="4434"/>
                    </a:lnTo>
                    <a:lnTo>
                      <a:pt x="3024" y="3498"/>
                    </a:lnTo>
                    <a:lnTo>
                      <a:pt x="3423" y="1238"/>
                    </a:lnTo>
                    <a:lnTo>
                      <a:pt x="3003" y="0"/>
                    </a:lnTo>
                    <a:close/>
                  </a:path>
                </a:pathLst>
              </a:custGeom>
              <a:solidFill>
                <a:srgbClr val="47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1"/>
              <p:cNvSpPr/>
              <p:nvPr/>
            </p:nvSpPr>
            <p:spPr>
              <a:xfrm>
                <a:off x="2227800" y="2499775"/>
                <a:ext cx="201275" cy="84925"/>
              </a:xfrm>
              <a:custGeom>
                <a:avLst/>
                <a:gdLst/>
                <a:ahLst/>
                <a:cxnLst/>
                <a:rect l="l" t="t" r="r" b="b"/>
                <a:pathLst>
                  <a:path w="8051" h="3397" extrusionOk="0">
                    <a:moveTo>
                      <a:pt x="7760" y="0"/>
                    </a:moveTo>
                    <a:cubicBezTo>
                      <a:pt x="7760" y="0"/>
                      <a:pt x="969" y="0"/>
                      <a:pt x="786" y="474"/>
                    </a:cubicBezTo>
                    <a:lnTo>
                      <a:pt x="259" y="1087"/>
                    </a:lnTo>
                    <a:cubicBezTo>
                      <a:pt x="0" y="1765"/>
                      <a:pt x="312" y="2023"/>
                      <a:pt x="894" y="2465"/>
                    </a:cubicBezTo>
                    <a:lnTo>
                      <a:pt x="1884" y="2422"/>
                    </a:lnTo>
                    <a:cubicBezTo>
                      <a:pt x="2163" y="2637"/>
                      <a:pt x="3810" y="2809"/>
                      <a:pt x="4165" y="2809"/>
                    </a:cubicBezTo>
                    <a:cubicBezTo>
                      <a:pt x="4165" y="2809"/>
                      <a:pt x="5530" y="3396"/>
                      <a:pt x="6055" y="3396"/>
                    </a:cubicBezTo>
                    <a:cubicBezTo>
                      <a:pt x="6129" y="3396"/>
                      <a:pt x="6186" y="3384"/>
                      <a:pt x="6221" y="3358"/>
                    </a:cubicBezTo>
                    <a:cubicBezTo>
                      <a:pt x="6221" y="3358"/>
                      <a:pt x="7674" y="700"/>
                      <a:pt x="7760" y="538"/>
                    </a:cubicBezTo>
                    <a:cubicBezTo>
                      <a:pt x="7889" y="280"/>
                      <a:pt x="8050" y="75"/>
                      <a:pt x="7760"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1"/>
              <p:cNvSpPr/>
              <p:nvPr/>
            </p:nvSpPr>
            <p:spPr>
              <a:xfrm>
                <a:off x="2228600" y="2479175"/>
                <a:ext cx="200475" cy="78450"/>
              </a:xfrm>
              <a:custGeom>
                <a:avLst/>
                <a:gdLst/>
                <a:ahLst/>
                <a:cxnLst/>
                <a:rect l="l" t="t" r="r" b="b"/>
                <a:pathLst>
                  <a:path w="8019" h="3138" extrusionOk="0">
                    <a:moveTo>
                      <a:pt x="3642" y="1"/>
                    </a:moveTo>
                    <a:cubicBezTo>
                      <a:pt x="3534" y="1"/>
                      <a:pt x="3445" y="9"/>
                      <a:pt x="3380" y="28"/>
                    </a:cubicBezTo>
                    <a:lnTo>
                      <a:pt x="1970" y="856"/>
                    </a:lnTo>
                    <a:cubicBezTo>
                      <a:pt x="1475" y="996"/>
                      <a:pt x="937" y="813"/>
                      <a:pt x="765" y="1298"/>
                    </a:cubicBezTo>
                    <a:lnTo>
                      <a:pt x="227" y="1900"/>
                    </a:lnTo>
                    <a:cubicBezTo>
                      <a:pt x="1" y="2503"/>
                      <a:pt x="216" y="2772"/>
                      <a:pt x="679" y="3138"/>
                    </a:cubicBezTo>
                    <a:lnTo>
                      <a:pt x="3563" y="1179"/>
                    </a:lnTo>
                    <a:lnTo>
                      <a:pt x="5737" y="1222"/>
                    </a:lnTo>
                    <a:lnTo>
                      <a:pt x="7728" y="1362"/>
                    </a:lnTo>
                    <a:cubicBezTo>
                      <a:pt x="7857" y="1104"/>
                      <a:pt x="8018" y="899"/>
                      <a:pt x="7728" y="813"/>
                    </a:cubicBezTo>
                    <a:cubicBezTo>
                      <a:pt x="7426" y="755"/>
                      <a:pt x="4667" y="1"/>
                      <a:pt x="3642"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1"/>
              <p:cNvSpPr/>
              <p:nvPr/>
            </p:nvSpPr>
            <p:spPr>
              <a:xfrm>
                <a:off x="2444375" y="2766125"/>
                <a:ext cx="292225" cy="129450"/>
              </a:xfrm>
              <a:custGeom>
                <a:avLst/>
                <a:gdLst/>
                <a:ahLst/>
                <a:cxnLst/>
                <a:rect l="l" t="t" r="r" b="b"/>
                <a:pathLst>
                  <a:path w="11689" h="5178" extrusionOk="0">
                    <a:moveTo>
                      <a:pt x="11108" y="1"/>
                    </a:moveTo>
                    <a:lnTo>
                      <a:pt x="9106" y="173"/>
                    </a:lnTo>
                    <a:lnTo>
                      <a:pt x="6103" y="367"/>
                    </a:lnTo>
                    <a:lnTo>
                      <a:pt x="2950" y="689"/>
                    </a:lnTo>
                    <a:lnTo>
                      <a:pt x="410" y="1238"/>
                    </a:lnTo>
                    <a:lnTo>
                      <a:pt x="1" y="2519"/>
                    </a:lnTo>
                    <a:lnTo>
                      <a:pt x="2229" y="4295"/>
                    </a:lnTo>
                    <a:lnTo>
                      <a:pt x="5533" y="4854"/>
                    </a:lnTo>
                    <a:lnTo>
                      <a:pt x="6975" y="5177"/>
                    </a:lnTo>
                    <a:lnTo>
                      <a:pt x="10483" y="4446"/>
                    </a:lnTo>
                    <a:lnTo>
                      <a:pt x="11140" y="3509"/>
                    </a:lnTo>
                    <a:lnTo>
                      <a:pt x="11689" y="1238"/>
                    </a:lnTo>
                    <a:lnTo>
                      <a:pt x="1110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1"/>
              <p:cNvSpPr/>
              <p:nvPr/>
            </p:nvSpPr>
            <p:spPr>
              <a:xfrm>
                <a:off x="2444375" y="2781725"/>
                <a:ext cx="89900" cy="91775"/>
              </a:xfrm>
              <a:custGeom>
                <a:avLst/>
                <a:gdLst/>
                <a:ahLst/>
                <a:cxnLst/>
                <a:rect l="l" t="t" r="r" b="b"/>
                <a:pathLst>
                  <a:path w="3596" h="3671" extrusionOk="0">
                    <a:moveTo>
                      <a:pt x="3596" y="1"/>
                    </a:moveTo>
                    <a:lnTo>
                      <a:pt x="2950" y="65"/>
                    </a:lnTo>
                    <a:lnTo>
                      <a:pt x="410" y="614"/>
                    </a:lnTo>
                    <a:lnTo>
                      <a:pt x="1" y="1895"/>
                    </a:lnTo>
                    <a:lnTo>
                      <a:pt x="2218" y="3671"/>
                    </a:lnTo>
                    <a:lnTo>
                      <a:pt x="3596"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1"/>
              <p:cNvSpPr/>
              <p:nvPr/>
            </p:nvSpPr>
            <p:spPr>
              <a:xfrm>
                <a:off x="2617650" y="2766125"/>
                <a:ext cx="118700" cy="129450"/>
              </a:xfrm>
              <a:custGeom>
                <a:avLst/>
                <a:gdLst/>
                <a:ahLst/>
                <a:cxnLst/>
                <a:rect l="l" t="t" r="r" b="b"/>
                <a:pathLst>
                  <a:path w="4748" h="5178" extrusionOk="0">
                    <a:moveTo>
                      <a:pt x="4177" y="1"/>
                    </a:moveTo>
                    <a:lnTo>
                      <a:pt x="2175" y="173"/>
                    </a:lnTo>
                    <a:lnTo>
                      <a:pt x="1852" y="3272"/>
                    </a:lnTo>
                    <a:lnTo>
                      <a:pt x="1" y="5167"/>
                    </a:lnTo>
                    <a:lnTo>
                      <a:pt x="44" y="5177"/>
                    </a:lnTo>
                    <a:lnTo>
                      <a:pt x="3552" y="4435"/>
                    </a:lnTo>
                    <a:lnTo>
                      <a:pt x="4209" y="3509"/>
                    </a:lnTo>
                    <a:lnTo>
                      <a:pt x="4747" y="1238"/>
                    </a:lnTo>
                    <a:lnTo>
                      <a:pt x="4177" y="1"/>
                    </a:lnTo>
                    <a:close/>
                  </a:path>
                </a:pathLst>
              </a:custGeom>
              <a:solidFill>
                <a:srgbClr val="47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1"/>
              <p:cNvSpPr/>
              <p:nvPr/>
            </p:nvSpPr>
            <p:spPr>
              <a:xfrm>
                <a:off x="2447625" y="2763975"/>
                <a:ext cx="279575" cy="84925"/>
              </a:xfrm>
              <a:custGeom>
                <a:avLst/>
                <a:gdLst/>
                <a:ahLst/>
                <a:cxnLst/>
                <a:rect l="l" t="t" r="r" b="b"/>
                <a:pathLst>
                  <a:path w="11183" h="3397" extrusionOk="0">
                    <a:moveTo>
                      <a:pt x="10773" y="1"/>
                    </a:moveTo>
                    <a:cubicBezTo>
                      <a:pt x="10773" y="1"/>
                      <a:pt x="1367" y="1"/>
                      <a:pt x="1109" y="474"/>
                    </a:cubicBezTo>
                    <a:lnTo>
                      <a:pt x="377" y="1088"/>
                    </a:lnTo>
                    <a:cubicBezTo>
                      <a:pt x="0" y="1787"/>
                      <a:pt x="517" y="2056"/>
                      <a:pt x="1259" y="2465"/>
                    </a:cubicBezTo>
                    <a:lnTo>
                      <a:pt x="2626" y="2422"/>
                    </a:lnTo>
                    <a:cubicBezTo>
                      <a:pt x="3014" y="2637"/>
                      <a:pt x="5295" y="2810"/>
                      <a:pt x="5790" y="2810"/>
                    </a:cubicBezTo>
                    <a:cubicBezTo>
                      <a:pt x="5790" y="2810"/>
                      <a:pt x="7684" y="3397"/>
                      <a:pt x="8420" y="3397"/>
                    </a:cubicBezTo>
                    <a:cubicBezTo>
                      <a:pt x="8523" y="3397"/>
                      <a:pt x="8604" y="3385"/>
                      <a:pt x="8653" y="3358"/>
                    </a:cubicBezTo>
                    <a:cubicBezTo>
                      <a:pt x="8653" y="3358"/>
                      <a:pt x="10655" y="700"/>
                      <a:pt x="10773" y="539"/>
                    </a:cubicBezTo>
                    <a:cubicBezTo>
                      <a:pt x="10967" y="280"/>
                      <a:pt x="11182" y="87"/>
                      <a:pt x="10773"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1"/>
              <p:cNvSpPr/>
              <p:nvPr/>
            </p:nvSpPr>
            <p:spPr>
              <a:xfrm>
                <a:off x="2448950" y="2743650"/>
                <a:ext cx="278250" cy="78200"/>
              </a:xfrm>
              <a:custGeom>
                <a:avLst/>
                <a:gdLst/>
                <a:ahLst/>
                <a:cxnLst/>
                <a:rect l="l" t="t" r="r" b="b"/>
                <a:pathLst>
                  <a:path w="11130" h="3128" extrusionOk="0">
                    <a:moveTo>
                      <a:pt x="5052" y="1"/>
                    </a:moveTo>
                    <a:cubicBezTo>
                      <a:pt x="4899" y="1"/>
                      <a:pt x="4774" y="9"/>
                      <a:pt x="4682" y="28"/>
                    </a:cubicBezTo>
                    <a:lnTo>
                      <a:pt x="2735" y="857"/>
                    </a:lnTo>
                    <a:cubicBezTo>
                      <a:pt x="2056" y="997"/>
                      <a:pt x="1314" y="814"/>
                      <a:pt x="1056" y="1287"/>
                    </a:cubicBezTo>
                    <a:lnTo>
                      <a:pt x="324" y="1901"/>
                    </a:lnTo>
                    <a:cubicBezTo>
                      <a:pt x="1" y="2503"/>
                      <a:pt x="313" y="2772"/>
                      <a:pt x="937" y="3128"/>
                    </a:cubicBezTo>
                    <a:lnTo>
                      <a:pt x="4952" y="1180"/>
                    </a:lnTo>
                    <a:lnTo>
                      <a:pt x="7965" y="1212"/>
                    </a:lnTo>
                    <a:lnTo>
                      <a:pt x="10720" y="1352"/>
                    </a:lnTo>
                    <a:cubicBezTo>
                      <a:pt x="10914" y="1093"/>
                      <a:pt x="11129" y="900"/>
                      <a:pt x="10720" y="814"/>
                    </a:cubicBezTo>
                    <a:cubicBezTo>
                      <a:pt x="10302" y="746"/>
                      <a:pt x="6483" y="1"/>
                      <a:pt x="5052"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2246350" y="2346675"/>
                <a:ext cx="292225" cy="129425"/>
              </a:xfrm>
              <a:custGeom>
                <a:avLst/>
                <a:gdLst/>
                <a:ahLst/>
                <a:cxnLst/>
                <a:rect l="l" t="t" r="r" b="b"/>
                <a:pathLst>
                  <a:path w="11689" h="5177" extrusionOk="0">
                    <a:moveTo>
                      <a:pt x="11118" y="0"/>
                    </a:moveTo>
                    <a:lnTo>
                      <a:pt x="9117" y="173"/>
                    </a:lnTo>
                    <a:lnTo>
                      <a:pt x="6103" y="366"/>
                    </a:lnTo>
                    <a:lnTo>
                      <a:pt x="2950" y="689"/>
                    </a:lnTo>
                    <a:lnTo>
                      <a:pt x="410" y="1227"/>
                    </a:lnTo>
                    <a:lnTo>
                      <a:pt x="1" y="2508"/>
                    </a:lnTo>
                    <a:lnTo>
                      <a:pt x="2229" y="4294"/>
                    </a:lnTo>
                    <a:lnTo>
                      <a:pt x="5533" y="4843"/>
                    </a:lnTo>
                    <a:lnTo>
                      <a:pt x="6986" y="5177"/>
                    </a:lnTo>
                    <a:lnTo>
                      <a:pt x="10483" y="4434"/>
                    </a:lnTo>
                    <a:lnTo>
                      <a:pt x="11140" y="3498"/>
                    </a:lnTo>
                    <a:lnTo>
                      <a:pt x="11689" y="1238"/>
                    </a:lnTo>
                    <a:lnTo>
                      <a:pt x="11118"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2246350" y="2362275"/>
                <a:ext cx="89900" cy="91775"/>
              </a:xfrm>
              <a:custGeom>
                <a:avLst/>
                <a:gdLst/>
                <a:ahLst/>
                <a:cxnLst/>
                <a:rect l="l" t="t" r="r" b="b"/>
                <a:pathLst>
                  <a:path w="3596" h="3671" extrusionOk="0">
                    <a:moveTo>
                      <a:pt x="3595" y="1"/>
                    </a:moveTo>
                    <a:lnTo>
                      <a:pt x="2960" y="65"/>
                    </a:lnTo>
                    <a:lnTo>
                      <a:pt x="410" y="614"/>
                    </a:lnTo>
                    <a:lnTo>
                      <a:pt x="1" y="1895"/>
                    </a:lnTo>
                    <a:lnTo>
                      <a:pt x="2229" y="3670"/>
                    </a:lnTo>
                    <a:lnTo>
                      <a:pt x="3595"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2419625" y="2346675"/>
                <a:ext cx="118950" cy="129425"/>
              </a:xfrm>
              <a:custGeom>
                <a:avLst/>
                <a:gdLst/>
                <a:ahLst/>
                <a:cxnLst/>
                <a:rect l="l" t="t" r="r" b="b"/>
                <a:pathLst>
                  <a:path w="4758" h="5177" extrusionOk="0">
                    <a:moveTo>
                      <a:pt x="4187" y="0"/>
                    </a:moveTo>
                    <a:lnTo>
                      <a:pt x="2175" y="173"/>
                    </a:lnTo>
                    <a:lnTo>
                      <a:pt x="1852" y="3272"/>
                    </a:lnTo>
                    <a:lnTo>
                      <a:pt x="1" y="5166"/>
                    </a:lnTo>
                    <a:lnTo>
                      <a:pt x="44" y="5177"/>
                    </a:lnTo>
                    <a:lnTo>
                      <a:pt x="3552" y="4434"/>
                    </a:lnTo>
                    <a:lnTo>
                      <a:pt x="4209" y="3509"/>
                    </a:lnTo>
                    <a:lnTo>
                      <a:pt x="4758" y="1238"/>
                    </a:lnTo>
                    <a:lnTo>
                      <a:pt x="4187" y="0"/>
                    </a:lnTo>
                    <a:close/>
                  </a:path>
                </a:pathLst>
              </a:custGeom>
              <a:solidFill>
                <a:srgbClr val="47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a:off x="2249850" y="2344525"/>
                <a:ext cx="279575" cy="84925"/>
              </a:xfrm>
              <a:custGeom>
                <a:avLst/>
                <a:gdLst/>
                <a:ahLst/>
                <a:cxnLst/>
                <a:rect l="l" t="t" r="r" b="b"/>
                <a:pathLst>
                  <a:path w="11183" h="3397" extrusionOk="0">
                    <a:moveTo>
                      <a:pt x="10774" y="0"/>
                    </a:moveTo>
                    <a:cubicBezTo>
                      <a:pt x="10774" y="0"/>
                      <a:pt x="1357" y="0"/>
                      <a:pt x="1109" y="474"/>
                    </a:cubicBezTo>
                    <a:lnTo>
                      <a:pt x="367" y="1087"/>
                    </a:lnTo>
                    <a:cubicBezTo>
                      <a:pt x="1" y="1787"/>
                      <a:pt x="517" y="2056"/>
                      <a:pt x="1249" y="2465"/>
                    </a:cubicBezTo>
                    <a:lnTo>
                      <a:pt x="2616" y="2422"/>
                    </a:lnTo>
                    <a:cubicBezTo>
                      <a:pt x="3014" y="2637"/>
                      <a:pt x="5296" y="2809"/>
                      <a:pt x="5780" y="2809"/>
                    </a:cubicBezTo>
                    <a:cubicBezTo>
                      <a:pt x="5780" y="2809"/>
                      <a:pt x="7682" y="3396"/>
                      <a:pt x="8413" y="3396"/>
                    </a:cubicBezTo>
                    <a:cubicBezTo>
                      <a:pt x="8515" y="3396"/>
                      <a:pt x="8595" y="3385"/>
                      <a:pt x="8643" y="3358"/>
                    </a:cubicBezTo>
                    <a:cubicBezTo>
                      <a:pt x="8643" y="3358"/>
                      <a:pt x="10645" y="700"/>
                      <a:pt x="10774" y="538"/>
                    </a:cubicBezTo>
                    <a:cubicBezTo>
                      <a:pt x="10957" y="280"/>
                      <a:pt x="11183" y="86"/>
                      <a:pt x="10774"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a:off x="2250925" y="2324125"/>
                <a:ext cx="278500" cy="78275"/>
              </a:xfrm>
              <a:custGeom>
                <a:avLst/>
                <a:gdLst/>
                <a:ahLst/>
                <a:cxnLst/>
                <a:rect l="l" t="t" r="r" b="b"/>
                <a:pathLst>
                  <a:path w="11140" h="3131" extrusionOk="0">
                    <a:moveTo>
                      <a:pt x="5080" y="1"/>
                    </a:moveTo>
                    <a:cubicBezTo>
                      <a:pt x="4920" y="1"/>
                      <a:pt x="4788" y="10"/>
                      <a:pt x="4693" y="31"/>
                    </a:cubicBezTo>
                    <a:lnTo>
                      <a:pt x="2745" y="849"/>
                    </a:lnTo>
                    <a:cubicBezTo>
                      <a:pt x="2056" y="988"/>
                      <a:pt x="1314" y="805"/>
                      <a:pt x="1066" y="1290"/>
                    </a:cubicBezTo>
                    <a:lnTo>
                      <a:pt x="324" y="1892"/>
                    </a:lnTo>
                    <a:cubicBezTo>
                      <a:pt x="1" y="2495"/>
                      <a:pt x="313" y="2775"/>
                      <a:pt x="948" y="3130"/>
                    </a:cubicBezTo>
                    <a:lnTo>
                      <a:pt x="4962" y="1171"/>
                    </a:lnTo>
                    <a:lnTo>
                      <a:pt x="7976" y="1214"/>
                    </a:lnTo>
                    <a:lnTo>
                      <a:pt x="10731" y="1354"/>
                    </a:lnTo>
                    <a:cubicBezTo>
                      <a:pt x="10914" y="1096"/>
                      <a:pt x="11140" y="902"/>
                      <a:pt x="10731" y="816"/>
                    </a:cubicBezTo>
                    <a:cubicBezTo>
                      <a:pt x="10305" y="748"/>
                      <a:pt x="6523" y="1"/>
                      <a:pt x="5080"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1600075" y="2368475"/>
                <a:ext cx="210700" cy="129150"/>
              </a:xfrm>
              <a:custGeom>
                <a:avLst/>
                <a:gdLst/>
                <a:ahLst/>
                <a:cxnLst/>
                <a:rect l="l" t="t" r="r" b="b"/>
                <a:pathLst>
                  <a:path w="8428" h="5166" extrusionOk="0">
                    <a:moveTo>
                      <a:pt x="8008" y="0"/>
                    </a:moveTo>
                    <a:lnTo>
                      <a:pt x="6566" y="162"/>
                    </a:lnTo>
                    <a:lnTo>
                      <a:pt x="4403" y="366"/>
                    </a:lnTo>
                    <a:lnTo>
                      <a:pt x="2132" y="689"/>
                    </a:lnTo>
                    <a:lnTo>
                      <a:pt x="291" y="1227"/>
                    </a:lnTo>
                    <a:lnTo>
                      <a:pt x="1" y="2508"/>
                    </a:lnTo>
                    <a:lnTo>
                      <a:pt x="1604" y="4294"/>
                    </a:lnTo>
                    <a:lnTo>
                      <a:pt x="3994" y="4843"/>
                    </a:lnTo>
                    <a:lnTo>
                      <a:pt x="5027" y="5166"/>
                    </a:lnTo>
                    <a:lnTo>
                      <a:pt x="7556" y="4434"/>
                    </a:lnTo>
                    <a:lnTo>
                      <a:pt x="8029" y="3487"/>
                    </a:lnTo>
                    <a:lnTo>
                      <a:pt x="8428" y="1227"/>
                    </a:lnTo>
                    <a:lnTo>
                      <a:pt x="8008"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1600075" y="2383800"/>
                <a:ext cx="64875" cy="91775"/>
              </a:xfrm>
              <a:custGeom>
                <a:avLst/>
                <a:gdLst/>
                <a:ahLst/>
                <a:cxnLst/>
                <a:rect l="l" t="t" r="r" b="b"/>
                <a:pathLst>
                  <a:path w="2595" h="3671" extrusionOk="0">
                    <a:moveTo>
                      <a:pt x="2595" y="1"/>
                    </a:moveTo>
                    <a:lnTo>
                      <a:pt x="2132" y="65"/>
                    </a:lnTo>
                    <a:lnTo>
                      <a:pt x="302" y="614"/>
                    </a:lnTo>
                    <a:lnTo>
                      <a:pt x="1" y="1895"/>
                    </a:lnTo>
                    <a:lnTo>
                      <a:pt x="1604" y="3670"/>
                    </a:lnTo>
                    <a:lnTo>
                      <a:pt x="2595"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a:off x="1724925" y="2368200"/>
                <a:ext cx="85850" cy="129175"/>
              </a:xfrm>
              <a:custGeom>
                <a:avLst/>
                <a:gdLst/>
                <a:ahLst/>
                <a:cxnLst/>
                <a:rect l="l" t="t" r="r" b="b"/>
                <a:pathLst>
                  <a:path w="3434" h="5167" extrusionOk="0">
                    <a:moveTo>
                      <a:pt x="3014" y="0"/>
                    </a:moveTo>
                    <a:lnTo>
                      <a:pt x="1572" y="173"/>
                    </a:lnTo>
                    <a:lnTo>
                      <a:pt x="1335" y="3272"/>
                    </a:lnTo>
                    <a:lnTo>
                      <a:pt x="1" y="5155"/>
                    </a:lnTo>
                    <a:lnTo>
                      <a:pt x="33" y="5166"/>
                    </a:lnTo>
                    <a:lnTo>
                      <a:pt x="2562" y="4434"/>
                    </a:lnTo>
                    <a:lnTo>
                      <a:pt x="3035" y="3498"/>
                    </a:lnTo>
                    <a:lnTo>
                      <a:pt x="3434" y="1238"/>
                    </a:lnTo>
                    <a:lnTo>
                      <a:pt x="3014" y="0"/>
                    </a:lnTo>
                    <a:close/>
                  </a:path>
                </a:pathLst>
              </a:custGeom>
              <a:solidFill>
                <a:srgbClr val="47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1602775" y="2366050"/>
                <a:ext cx="201275" cy="84925"/>
              </a:xfrm>
              <a:custGeom>
                <a:avLst/>
                <a:gdLst/>
                <a:ahLst/>
                <a:cxnLst/>
                <a:rect l="l" t="t" r="r" b="b"/>
                <a:pathLst>
                  <a:path w="8051" h="3397" extrusionOk="0">
                    <a:moveTo>
                      <a:pt x="7749" y="0"/>
                    </a:moveTo>
                    <a:cubicBezTo>
                      <a:pt x="7749" y="0"/>
                      <a:pt x="969" y="0"/>
                      <a:pt x="786" y="474"/>
                    </a:cubicBezTo>
                    <a:lnTo>
                      <a:pt x="259" y="1087"/>
                    </a:lnTo>
                    <a:cubicBezTo>
                      <a:pt x="0" y="1765"/>
                      <a:pt x="313" y="2024"/>
                      <a:pt x="894" y="2454"/>
                    </a:cubicBezTo>
                    <a:lnTo>
                      <a:pt x="1884" y="2422"/>
                    </a:lnTo>
                    <a:cubicBezTo>
                      <a:pt x="2164" y="2637"/>
                      <a:pt x="3810" y="2809"/>
                      <a:pt x="4155" y="2809"/>
                    </a:cubicBezTo>
                    <a:cubicBezTo>
                      <a:pt x="4155" y="2809"/>
                      <a:pt x="5527" y="3396"/>
                      <a:pt x="6055" y="3396"/>
                    </a:cubicBezTo>
                    <a:cubicBezTo>
                      <a:pt x="6129" y="3396"/>
                      <a:pt x="6186" y="3385"/>
                      <a:pt x="6221" y="3358"/>
                    </a:cubicBezTo>
                    <a:cubicBezTo>
                      <a:pt x="6221" y="3358"/>
                      <a:pt x="7663" y="700"/>
                      <a:pt x="7760" y="538"/>
                    </a:cubicBezTo>
                    <a:cubicBezTo>
                      <a:pt x="7889" y="280"/>
                      <a:pt x="8051" y="76"/>
                      <a:pt x="7749"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a:off x="1603575" y="2345725"/>
                <a:ext cx="200475" cy="78200"/>
              </a:xfrm>
              <a:custGeom>
                <a:avLst/>
                <a:gdLst/>
                <a:ahLst/>
                <a:cxnLst/>
                <a:rect l="l" t="t" r="r" b="b"/>
                <a:pathLst>
                  <a:path w="8019" h="3128" extrusionOk="0">
                    <a:moveTo>
                      <a:pt x="3637" y="0"/>
                    </a:moveTo>
                    <a:cubicBezTo>
                      <a:pt x="3527" y="0"/>
                      <a:pt x="3436" y="9"/>
                      <a:pt x="3369" y="28"/>
                    </a:cubicBezTo>
                    <a:lnTo>
                      <a:pt x="1970" y="856"/>
                    </a:lnTo>
                    <a:cubicBezTo>
                      <a:pt x="1475" y="996"/>
                      <a:pt x="937" y="813"/>
                      <a:pt x="754" y="1287"/>
                    </a:cubicBezTo>
                    <a:lnTo>
                      <a:pt x="227" y="1900"/>
                    </a:lnTo>
                    <a:cubicBezTo>
                      <a:pt x="1" y="2492"/>
                      <a:pt x="216" y="2772"/>
                      <a:pt x="679" y="3127"/>
                    </a:cubicBezTo>
                    <a:lnTo>
                      <a:pt x="3563" y="1168"/>
                    </a:lnTo>
                    <a:lnTo>
                      <a:pt x="5737" y="1211"/>
                    </a:lnTo>
                    <a:lnTo>
                      <a:pt x="7728" y="1351"/>
                    </a:lnTo>
                    <a:cubicBezTo>
                      <a:pt x="7857" y="1093"/>
                      <a:pt x="8019" y="889"/>
                      <a:pt x="7728" y="813"/>
                    </a:cubicBezTo>
                    <a:cubicBezTo>
                      <a:pt x="7417" y="745"/>
                      <a:pt x="4671" y="0"/>
                      <a:pt x="3637"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1"/>
              <p:cNvSpPr/>
              <p:nvPr/>
            </p:nvSpPr>
            <p:spPr>
              <a:xfrm>
                <a:off x="1386725" y="2526125"/>
                <a:ext cx="210700" cy="161200"/>
              </a:xfrm>
              <a:custGeom>
                <a:avLst/>
                <a:gdLst/>
                <a:ahLst/>
                <a:cxnLst/>
                <a:rect l="l" t="t" r="r" b="b"/>
                <a:pathLst>
                  <a:path w="8428" h="6448" extrusionOk="0">
                    <a:moveTo>
                      <a:pt x="8018" y="1"/>
                    </a:moveTo>
                    <a:lnTo>
                      <a:pt x="6565" y="216"/>
                    </a:lnTo>
                    <a:lnTo>
                      <a:pt x="4402" y="464"/>
                    </a:lnTo>
                    <a:lnTo>
                      <a:pt x="2131" y="862"/>
                    </a:lnTo>
                    <a:lnTo>
                      <a:pt x="302" y="1540"/>
                    </a:lnTo>
                    <a:lnTo>
                      <a:pt x="0" y="3133"/>
                    </a:lnTo>
                    <a:lnTo>
                      <a:pt x="1604" y="5350"/>
                    </a:lnTo>
                    <a:lnTo>
                      <a:pt x="3993" y="6038"/>
                    </a:lnTo>
                    <a:lnTo>
                      <a:pt x="5026" y="6447"/>
                    </a:lnTo>
                    <a:lnTo>
                      <a:pt x="7555" y="5533"/>
                    </a:lnTo>
                    <a:lnTo>
                      <a:pt x="8029" y="4359"/>
                    </a:lnTo>
                    <a:lnTo>
                      <a:pt x="8427" y="1540"/>
                    </a:lnTo>
                    <a:lnTo>
                      <a:pt x="801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1"/>
              <p:cNvSpPr/>
              <p:nvPr/>
            </p:nvSpPr>
            <p:spPr>
              <a:xfrm>
                <a:off x="1386725" y="2545500"/>
                <a:ext cx="64875" cy="114375"/>
              </a:xfrm>
              <a:custGeom>
                <a:avLst/>
                <a:gdLst/>
                <a:ahLst/>
                <a:cxnLst/>
                <a:rect l="l" t="t" r="r" b="b"/>
                <a:pathLst>
                  <a:path w="2595" h="4575" extrusionOk="0">
                    <a:moveTo>
                      <a:pt x="2594" y="1"/>
                    </a:moveTo>
                    <a:lnTo>
                      <a:pt x="2131" y="87"/>
                    </a:lnTo>
                    <a:lnTo>
                      <a:pt x="302" y="765"/>
                    </a:lnTo>
                    <a:lnTo>
                      <a:pt x="0" y="2358"/>
                    </a:lnTo>
                    <a:lnTo>
                      <a:pt x="1604" y="4575"/>
                    </a:lnTo>
                    <a:lnTo>
                      <a:pt x="2594"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1511825" y="2526400"/>
                <a:ext cx="85600" cy="160925"/>
              </a:xfrm>
              <a:custGeom>
                <a:avLst/>
                <a:gdLst/>
                <a:ahLst/>
                <a:cxnLst/>
                <a:rect l="l" t="t" r="r" b="b"/>
                <a:pathLst>
                  <a:path w="3424" h="6437" extrusionOk="0">
                    <a:moveTo>
                      <a:pt x="3014" y="1"/>
                    </a:moveTo>
                    <a:lnTo>
                      <a:pt x="1561" y="205"/>
                    </a:lnTo>
                    <a:lnTo>
                      <a:pt x="1335" y="4069"/>
                    </a:lnTo>
                    <a:lnTo>
                      <a:pt x="1" y="6426"/>
                    </a:lnTo>
                    <a:lnTo>
                      <a:pt x="33" y="6436"/>
                    </a:lnTo>
                    <a:lnTo>
                      <a:pt x="2551" y="5522"/>
                    </a:lnTo>
                    <a:lnTo>
                      <a:pt x="3025" y="4359"/>
                    </a:lnTo>
                    <a:lnTo>
                      <a:pt x="3423" y="1529"/>
                    </a:lnTo>
                    <a:lnTo>
                      <a:pt x="3014" y="1"/>
                    </a:lnTo>
                    <a:close/>
                  </a:path>
                </a:pathLst>
              </a:custGeom>
              <a:solidFill>
                <a:srgbClr val="475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a:off x="1389675" y="2523450"/>
                <a:ext cx="201025" cy="105800"/>
              </a:xfrm>
              <a:custGeom>
                <a:avLst/>
                <a:gdLst/>
                <a:ahLst/>
                <a:cxnLst/>
                <a:rect l="l" t="t" r="r" b="b"/>
                <a:pathLst>
                  <a:path w="8041" h="4232" extrusionOk="0">
                    <a:moveTo>
                      <a:pt x="7750" y="0"/>
                    </a:moveTo>
                    <a:cubicBezTo>
                      <a:pt x="7750" y="0"/>
                      <a:pt x="969" y="0"/>
                      <a:pt x="786" y="592"/>
                    </a:cubicBezTo>
                    <a:lnTo>
                      <a:pt x="248" y="1345"/>
                    </a:lnTo>
                    <a:cubicBezTo>
                      <a:pt x="1" y="2174"/>
                      <a:pt x="280" y="2497"/>
                      <a:pt x="883" y="3057"/>
                    </a:cubicBezTo>
                    <a:lnTo>
                      <a:pt x="1873" y="3014"/>
                    </a:lnTo>
                    <a:cubicBezTo>
                      <a:pt x="2153" y="3283"/>
                      <a:pt x="3800" y="3498"/>
                      <a:pt x="4155" y="3498"/>
                    </a:cubicBezTo>
                    <a:cubicBezTo>
                      <a:pt x="4155" y="3498"/>
                      <a:pt x="5530" y="4231"/>
                      <a:pt x="6051" y="4231"/>
                    </a:cubicBezTo>
                    <a:cubicBezTo>
                      <a:pt x="6122" y="4231"/>
                      <a:pt x="6177" y="4218"/>
                      <a:pt x="6211" y="4187"/>
                    </a:cubicBezTo>
                    <a:cubicBezTo>
                      <a:pt x="6211" y="4187"/>
                      <a:pt x="7663" y="872"/>
                      <a:pt x="7750" y="667"/>
                    </a:cubicBezTo>
                    <a:cubicBezTo>
                      <a:pt x="7879" y="355"/>
                      <a:pt x="8040" y="97"/>
                      <a:pt x="7750"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1390225" y="2498350"/>
                <a:ext cx="200475" cy="97225"/>
              </a:xfrm>
              <a:custGeom>
                <a:avLst/>
                <a:gdLst/>
                <a:ahLst/>
                <a:cxnLst/>
                <a:rect l="l" t="t" r="r" b="b"/>
                <a:pathLst>
                  <a:path w="8019" h="3889" extrusionOk="0">
                    <a:moveTo>
                      <a:pt x="3646" y="1"/>
                    </a:moveTo>
                    <a:cubicBezTo>
                      <a:pt x="3535" y="1"/>
                      <a:pt x="3444" y="12"/>
                      <a:pt x="3380" y="36"/>
                    </a:cubicBezTo>
                    <a:lnTo>
                      <a:pt x="1970" y="1058"/>
                    </a:lnTo>
                    <a:cubicBezTo>
                      <a:pt x="1475" y="1219"/>
                      <a:pt x="947" y="1004"/>
                      <a:pt x="764" y="1596"/>
                    </a:cubicBezTo>
                    <a:lnTo>
                      <a:pt x="226" y="2349"/>
                    </a:lnTo>
                    <a:cubicBezTo>
                      <a:pt x="0" y="3103"/>
                      <a:pt x="226" y="3447"/>
                      <a:pt x="678" y="3888"/>
                    </a:cubicBezTo>
                    <a:lnTo>
                      <a:pt x="3573" y="1445"/>
                    </a:lnTo>
                    <a:lnTo>
                      <a:pt x="5747" y="1499"/>
                    </a:lnTo>
                    <a:lnTo>
                      <a:pt x="7728" y="1671"/>
                    </a:lnTo>
                    <a:cubicBezTo>
                      <a:pt x="7857" y="1359"/>
                      <a:pt x="8018" y="1101"/>
                      <a:pt x="7728" y="1004"/>
                    </a:cubicBezTo>
                    <a:cubicBezTo>
                      <a:pt x="7523" y="946"/>
                      <a:pt x="4685" y="1"/>
                      <a:pt x="3646"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a:off x="1809150" y="2700475"/>
                <a:ext cx="251850" cy="177875"/>
              </a:xfrm>
              <a:custGeom>
                <a:avLst/>
                <a:gdLst/>
                <a:ahLst/>
                <a:cxnLst/>
                <a:rect l="l" t="t" r="r" b="b"/>
                <a:pathLst>
                  <a:path w="10074" h="7115" extrusionOk="0">
                    <a:moveTo>
                      <a:pt x="958" y="1"/>
                    </a:moveTo>
                    <a:lnTo>
                      <a:pt x="118" y="1389"/>
                    </a:lnTo>
                    <a:lnTo>
                      <a:pt x="0" y="4273"/>
                    </a:lnTo>
                    <a:lnTo>
                      <a:pt x="323" y="5543"/>
                    </a:lnTo>
                    <a:lnTo>
                      <a:pt x="3218" y="7115"/>
                    </a:lnTo>
                    <a:lnTo>
                      <a:pt x="4574" y="6996"/>
                    </a:lnTo>
                    <a:lnTo>
                      <a:pt x="8158" y="6243"/>
                    </a:lnTo>
                    <a:lnTo>
                      <a:pt x="10074" y="5210"/>
                    </a:lnTo>
                    <a:lnTo>
                      <a:pt x="10063" y="3563"/>
                    </a:lnTo>
                    <a:cubicBezTo>
                      <a:pt x="7695" y="2121"/>
                      <a:pt x="5295" y="1411"/>
                      <a:pt x="2680" y="582"/>
                    </a:cubicBezTo>
                    <a:lnTo>
                      <a:pt x="95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1"/>
              <p:cNvSpPr/>
              <p:nvPr/>
            </p:nvSpPr>
            <p:spPr>
              <a:xfrm>
                <a:off x="1809150" y="2700475"/>
                <a:ext cx="117050" cy="177875"/>
              </a:xfrm>
              <a:custGeom>
                <a:avLst/>
                <a:gdLst/>
                <a:ahLst/>
                <a:cxnLst/>
                <a:rect l="l" t="t" r="r" b="b"/>
                <a:pathLst>
                  <a:path w="4682" h="7115" extrusionOk="0">
                    <a:moveTo>
                      <a:pt x="958" y="1"/>
                    </a:moveTo>
                    <a:lnTo>
                      <a:pt x="118" y="1389"/>
                    </a:lnTo>
                    <a:lnTo>
                      <a:pt x="0" y="4273"/>
                    </a:lnTo>
                    <a:lnTo>
                      <a:pt x="323" y="5543"/>
                    </a:lnTo>
                    <a:lnTo>
                      <a:pt x="3218" y="7115"/>
                    </a:lnTo>
                    <a:lnTo>
                      <a:pt x="3261" y="7115"/>
                    </a:lnTo>
                    <a:lnTo>
                      <a:pt x="4682" y="1228"/>
                    </a:lnTo>
                    <a:lnTo>
                      <a:pt x="2680" y="582"/>
                    </a:lnTo>
                    <a:lnTo>
                      <a:pt x="958"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1822325" y="2698325"/>
                <a:ext cx="241100" cy="121100"/>
              </a:xfrm>
              <a:custGeom>
                <a:avLst/>
                <a:gdLst/>
                <a:ahLst/>
                <a:cxnLst/>
                <a:rect l="l" t="t" r="r" b="b"/>
                <a:pathLst>
                  <a:path w="9644" h="4844" extrusionOk="0">
                    <a:moveTo>
                      <a:pt x="635" y="1"/>
                    </a:moveTo>
                    <a:cubicBezTo>
                      <a:pt x="0" y="54"/>
                      <a:pt x="808" y="829"/>
                      <a:pt x="463" y="1357"/>
                    </a:cubicBezTo>
                    <a:cubicBezTo>
                      <a:pt x="463" y="1357"/>
                      <a:pt x="377" y="3111"/>
                      <a:pt x="969" y="3789"/>
                    </a:cubicBezTo>
                    <a:lnTo>
                      <a:pt x="1604" y="4532"/>
                    </a:lnTo>
                    <a:cubicBezTo>
                      <a:pt x="1681" y="4620"/>
                      <a:pt x="1905" y="4652"/>
                      <a:pt x="2194" y="4652"/>
                    </a:cubicBezTo>
                    <a:cubicBezTo>
                      <a:pt x="2993" y="4652"/>
                      <a:pt x="4284" y="4402"/>
                      <a:pt x="4284" y="4402"/>
                    </a:cubicBezTo>
                    <a:cubicBezTo>
                      <a:pt x="4597" y="4473"/>
                      <a:pt x="5770" y="4612"/>
                      <a:pt x="6540" y="4612"/>
                    </a:cubicBezTo>
                    <a:cubicBezTo>
                      <a:pt x="6828" y="4612"/>
                      <a:pt x="7060" y="4592"/>
                      <a:pt x="7168" y="4542"/>
                    </a:cubicBezTo>
                    <a:lnTo>
                      <a:pt x="8363" y="4844"/>
                    </a:lnTo>
                    <a:cubicBezTo>
                      <a:pt x="9191" y="4467"/>
                      <a:pt x="9643" y="4230"/>
                      <a:pt x="9514" y="3337"/>
                    </a:cubicBezTo>
                    <a:lnTo>
                      <a:pt x="9030" y="2454"/>
                    </a:lnTo>
                    <a:cubicBezTo>
                      <a:pt x="8933" y="1819"/>
                      <a:pt x="8223" y="1895"/>
                      <a:pt x="7663" y="1593"/>
                    </a:cubicBezTo>
                    <a:cubicBezTo>
                      <a:pt x="7663" y="1593"/>
                      <a:pt x="1044" y="1"/>
                      <a:pt x="635"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1"/>
              <p:cNvSpPr/>
              <p:nvPr/>
            </p:nvSpPr>
            <p:spPr>
              <a:xfrm>
                <a:off x="1828500" y="2696950"/>
                <a:ext cx="234650" cy="119800"/>
              </a:xfrm>
              <a:custGeom>
                <a:avLst/>
                <a:gdLst/>
                <a:ahLst/>
                <a:cxnLst/>
                <a:rect l="l" t="t" r="r" b="b"/>
                <a:pathLst>
                  <a:path w="9386" h="4792" extrusionOk="0">
                    <a:moveTo>
                      <a:pt x="3159" y="1"/>
                    </a:moveTo>
                    <a:cubicBezTo>
                      <a:pt x="3140" y="1"/>
                      <a:pt x="3124" y="1"/>
                      <a:pt x="3111" y="2"/>
                    </a:cubicBezTo>
                    <a:lnTo>
                      <a:pt x="388" y="66"/>
                    </a:lnTo>
                    <a:cubicBezTo>
                      <a:pt x="1" y="88"/>
                      <a:pt x="141" y="378"/>
                      <a:pt x="238" y="723"/>
                    </a:cubicBezTo>
                    <a:lnTo>
                      <a:pt x="2702" y="1089"/>
                    </a:lnTo>
                    <a:lnTo>
                      <a:pt x="5371" y="1627"/>
                    </a:lnTo>
                    <a:lnTo>
                      <a:pt x="8385" y="4791"/>
                    </a:lnTo>
                    <a:cubicBezTo>
                      <a:pt x="9041" y="4479"/>
                      <a:pt x="9386" y="4199"/>
                      <a:pt x="9267" y="3403"/>
                    </a:cubicBezTo>
                    <a:lnTo>
                      <a:pt x="8783" y="2520"/>
                    </a:lnTo>
                    <a:cubicBezTo>
                      <a:pt x="8686" y="1885"/>
                      <a:pt x="7976" y="1961"/>
                      <a:pt x="7416" y="1659"/>
                    </a:cubicBezTo>
                    <a:lnTo>
                      <a:pt x="5920" y="271"/>
                    </a:lnTo>
                    <a:cubicBezTo>
                      <a:pt x="5858" y="240"/>
                      <a:pt x="3614" y="1"/>
                      <a:pt x="3159"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1"/>
              <p:cNvSpPr/>
              <p:nvPr/>
            </p:nvSpPr>
            <p:spPr>
              <a:xfrm>
                <a:off x="2448425" y="2340225"/>
                <a:ext cx="208275" cy="127825"/>
              </a:xfrm>
              <a:custGeom>
                <a:avLst/>
                <a:gdLst/>
                <a:ahLst/>
                <a:cxnLst/>
                <a:rect l="l" t="t" r="r" b="b"/>
                <a:pathLst>
                  <a:path w="8331" h="5113" extrusionOk="0">
                    <a:moveTo>
                      <a:pt x="7921" y="0"/>
                    </a:moveTo>
                    <a:lnTo>
                      <a:pt x="6490" y="161"/>
                    </a:lnTo>
                    <a:lnTo>
                      <a:pt x="4348" y="366"/>
                    </a:lnTo>
                    <a:lnTo>
                      <a:pt x="2110" y="678"/>
                    </a:lnTo>
                    <a:lnTo>
                      <a:pt x="291" y="1216"/>
                    </a:lnTo>
                    <a:lnTo>
                      <a:pt x="0" y="2486"/>
                    </a:lnTo>
                    <a:lnTo>
                      <a:pt x="1582" y="4251"/>
                    </a:lnTo>
                    <a:lnTo>
                      <a:pt x="3950" y="4789"/>
                    </a:lnTo>
                    <a:lnTo>
                      <a:pt x="4973" y="5112"/>
                    </a:lnTo>
                    <a:lnTo>
                      <a:pt x="7469" y="4380"/>
                    </a:lnTo>
                    <a:lnTo>
                      <a:pt x="7943" y="3465"/>
                    </a:lnTo>
                    <a:lnTo>
                      <a:pt x="8330" y="1216"/>
                    </a:lnTo>
                    <a:lnTo>
                      <a:pt x="7921"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1"/>
              <p:cNvSpPr/>
              <p:nvPr/>
            </p:nvSpPr>
            <p:spPr>
              <a:xfrm>
                <a:off x="2448425" y="2355550"/>
                <a:ext cx="64050" cy="90975"/>
              </a:xfrm>
              <a:custGeom>
                <a:avLst/>
                <a:gdLst/>
                <a:ahLst/>
                <a:cxnLst/>
                <a:rect l="l" t="t" r="r" b="b"/>
                <a:pathLst>
                  <a:path w="2562" h="3639" extrusionOk="0">
                    <a:moveTo>
                      <a:pt x="2562" y="0"/>
                    </a:moveTo>
                    <a:lnTo>
                      <a:pt x="2110" y="65"/>
                    </a:lnTo>
                    <a:lnTo>
                      <a:pt x="291" y="603"/>
                    </a:lnTo>
                    <a:lnTo>
                      <a:pt x="0" y="1873"/>
                    </a:lnTo>
                    <a:lnTo>
                      <a:pt x="1582" y="3638"/>
                    </a:lnTo>
                    <a:lnTo>
                      <a:pt x="2562"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1"/>
              <p:cNvSpPr/>
              <p:nvPr/>
            </p:nvSpPr>
            <p:spPr>
              <a:xfrm>
                <a:off x="2571925" y="2340225"/>
                <a:ext cx="84775" cy="127825"/>
              </a:xfrm>
              <a:custGeom>
                <a:avLst/>
                <a:gdLst/>
                <a:ahLst/>
                <a:cxnLst/>
                <a:rect l="l" t="t" r="r" b="b"/>
                <a:pathLst>
                  <a:path w="3391" h="5113" extrusionOk="0">
                    <a:moveTo>
                      <a:pt x="2981" y="0"/>
                    </a:moveTo>
                    <a:lnTo>
                      <a:pt x="1550" y="161"/>
                    </a:lnTo>
                    <a:lnTo>
                      <a:pt x="1324" y="3229"/>
                    </a:lnTo>
                    <a:lnTo>
                      <a:pt x="0" y="5101"/>
                    </a:lnTo>
                    <a:lnTo>
                      <a:pt x="33" y="5112"/>
                    </a:lnTo>
                    <a:lnTo>
                      <a:pt x="2529" y="4391"/>
                    </a:lnTo>
                    <a:lnTo>
                      <a:pt x="3003" y="3465"/>
                    </a:lnTo>
                    <a:lnTo>
                      <a:pt x="3390" y="1216"/>
                    </a:lnTo>
                    <a:lnTo>
                      <a:pt x="2981" y="0"/>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p:nvPr/>
            </p:nvSpPr>
            <p:spPr>
              <a:xfrm>
                <a:off x="2451100" y="2337800"/>
                <a:ext cx="199150" cy="84100"/>
              </a:xfrm>
              <a:custGeom>
                <a:avLst/>
                <a:gdLst/>
                <a:ahLst/>
                <a:cxnLst/>
                <a:rect l="l" t="t" r="r" b="b"/>
                <a:pathLst>
                  <a:path w="7966" h="3364" extrusionOk="0">
                    <a:moveTo>
                      <a:pt x="7674" y="0"/>
                    </a:moveTo>
                    <a:cubicBezTo>
                      <a:pt x="7674" y="0"/>
                      <a:pt x="959" y="0"/>
                      <a:pt x="787" y="474"/>
                    </a:cubicBezTo>
                    <a:lnTo>
                      <a:pt x="259" y="1076"/>
                    </a:lnTo>
                    <a:cubicBezTo>
                      <a:pt x="1" y="1744"/>
                      <a:pt x="313" y="2013"/>
                      <a:pt x="883" y="2443"/>
                    </a:cubicBezTo>
                    <a:lnTo>
                      <a:pt x="1863" y="2400"/>
                    </a:lnTo>
                    <a:cubicBezTo>
                      <a:pt x="2143" y="2615"/>
                      <a:pt x="3768" y="2777"/>
                      <a:pt x="4112" y="2777"/>
                    </a:cubicBezTo>
                    <a:cubicBezTo>
                      <a:pt x="4112" y="2777"/>
                      <a:pt x="5468" y="3364"/>
                      <a:pt x="5992" y="3364"/>
                    </a:cubicBezTo>
                    <a:cubicBezTo>
                      <a:pt x="6065" y="3364"/>
                      <a:pt x="6122" y="3352"/>
                      <a:pt x="6157" y="3326"/>
                    </a:cubicBezTo>
                    <a:cubicBezTo>
                      <a:pt x="6157" y="3326"/>
                      <a:pt x="7588" y="710"/>
                      <a:pt x="7674" y="538"/>
                    </a:cubicBezTo>
                    <a:cubicBezTo>
                      <a:pt x="7804" y="291"/>
                      <a:pt x="7965" y="86"/>
                      <a:pt x="7674"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1"/>
              <p:cNvSpPr/>
              <p:nvPr/>
            </p:nvSpPr>
            <p:spPr>
              <a:xfrm>
                <a:off x="2451650" y="2318000"/>
                <a:ext cx="198600" cy="77400"/>
              </a:xfrm>
              <a:custGeom>
                <a:avLst/>
                <a:gdLst/>
                <a:ahLst/>
                <a:cxnLst/>
                <a:rect l="l" t="t" r="r" b="b"/>
                <a:pathLst>
                  <a:path w="7944" h="3096" extrusionOk="0">
                    <a:moveTo>
                      <a:pt x="3601" y="1"/>
                    </a:moveTo>
                    <a:cubicBezTo>
                      <a:pt x="3492" y="1"/>
                      <a:pt x="3402" y="9"/>
                      <a:pt x="3337" y="28"/>
                    </a:cubicBezTo>
                    <a:lnTo>
                      <a:pt x="1948" y="835"/>
                    </a:lnTo>
                    <a:cubicBezTo>
                      <a:pt x="1464" y="975"/>
                      <a:pt x="937" y="803"/>
                      <a:pt x="754" y="1266"/>
                    </a:cubicBezTo>
                    <a:lnTo>
                      <a:pt x="237" y="1879"/>
                    </a:lnTo>
                    <a:cubicBezTo>
                      <a:pt x="0" y="2471"/>
                      <a:pt x="227" y="2740"/>
                      <a:pt x="679" y="3095"/>
                    </a:cubicBezTo>
                    <a:lnTo>
                      <a:pt x="3531" y="1158"/>
                    </a:lnTo>
                    <a:lnTo>
                      <a:pt x="5683" y="1201"/>
                    </a:lnTo>
                    <a:lnTo>
                      <a:pt x="7652" y="1330"/>
                    </a:lnTo>
                    <a:cubicBezTo>
                      <a:pt x="7782" y="1083"/>
                      <a:pt x="7943" y="878"/>
                      <a:pt x="7642" y="803"/>
                    </a:cubicBezTo>
                    <a:cubicBezTo>
                      <a:pt x="7340" y="745"/>
                      <a:pt x="4623" y="1"/>
                      <a:pt x="3601"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1"/>
              <p:cNvSpPr/>
              <p:nvPr/>
            </p:nvSpPr>
            <p:spPr>
              <a:xfrm>
                <a:off x="2232100" y="2276175"/>
                <a:ext cx="208275" cy="127825"/>
              </a:xfrm>
              <a:custGeom>
                <a:avLst/>
                <a:gdLst/>
                <a:ahLst/>
                <a:cxnLst/>
                <a:rect l="l" t="t" r="r" b="b"/>
                <a:pathLst>
                  <a:path w="8331" h="5113" extrusionOk="0">
                    <a:moveTo>
                      <a:pt x="7922" y="1"/>
                    </a:moveTo>
                    <a:lnTo>
                      <a:pt x="6490" y="173"/>
                    </a:lnTo>
                    <a:lnTo>
                      <a:pt x="4348" y="367"/>
                    </a:lnTo>
                    <a:lnTo>
                      <a:pt x="2099" y="689"/>
                    </a:lnTo>
                    <a:lnTo>
                      <a:pt x="291" y="1228"/>
                    </a:lnTo>
                    <a:lnTo>
                      <a:pt x="0" y="2487"/>
                    </a:lnTo>
                    <a:lnTo>
                      <a:pt x="1583" y="4252"/>
                    </a:lnTo>
                    <a:lnTo>
                      <a:pt x="3950" y="4801"/>
                    </a:lnTo>
                    <a:lnTo>
                      <a:pt x="4973" y="5113"/>
                    </a:lnTo>
                    <a:lnTo>
                      <a:pt x="7480" y="4392"/>
                    </a:lnTo>
                    <a:lnTo>
                      <a:pt x="7943" y="3466"/>
                    </a:lnTo>
                    <a:lnTo>
                      <a:pt x="8330" y="1228"/>
                    </a:lnTo>
                    <a:lnTo>
                      <a:pt x="7922"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1"/>
              <p:cNvSpPr/>
              <p:nvPr/>
            </p:nvSpPr>
            <p:spPr>
              <a:xfrm>
                <a:off x="2232100" y="2291775"/>
                <a:ext cx="64050" cy="90700"/>
              </a:xfrm>
              <a:custGeom>
                <a:avLst/>
                <a:gdLst/>
                <a:ahLst/>
                <a:cxnLst/>
                <a:rect l="l" t="t" r="r" b="b"/>
                <a:pathLst>
                  <a:path w="2562" h="3628" extrusionOk="0">
                    <a:moveTo>
                      <a:pt x="2562" y="1"/>
                    </a:moveTo>
                    <a:lnTo>
                      <a:pt x="2110" y="65"/>
                    </a:lnTo>
                    <a:lnTo>
                      <a:pt x="291" y="604"/>
                    </a:lnTo>
                    <a:lnTo>
                      <a:pt x="0" y="1873"/>
                    </a:lnTo>
                    <a:lnTo>
                      <a:pt x="1583" y="3628"/>
                    </a:lnTo>
                    <a:lnTo>
                      <a:pt x="2562"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1"/>
              <p:cNvSpPr/>
              <p:nvPr/>
            </p:nvSpPr>
            <p:spPr>
              <a:xfrm>
                <a:off x="2355875" y="2276450"/>
                <a:ext cx="84500" cy="127825"/>
              </a:xfrm>
              <a:custGeom>
                <a:avLst/>
                <a:gdLst/>
                <a:ahLst/>
                <a:cxnLst/>
                <a:rect l="l" t="t" r="r" b="b"/>
                <a:pathLst>
                  <a:path w="3380" h="5113" extrusionOk="0">
                    <a:moveTo>
                      <a:pt x="2971" y="0"/>
                    </a:moveTo>
                    <a:lnTo>
                      <a:pt x="1550" y="162"/>
                    </a:lnTo>
                    <a:lnTo>
                      <a:pt x="1313" y="3229"/>
                    </a:lnTo>
                    <a:lnTo>
                      <a:pt x="0" y="5102"/>
                    </a:lnTo>
                    <a:lnTo>
                      <a:pt x="22" y="5112"/>
                    </a:lnTo>
                    <a:lnTo>
                      <a:pt x="2529" y="4381"/>
                    </a:lnTo>
                    <a:lnTo>
                      <a:pt x="2992" y="3455"/>
                    </a:lnTo>
                    <a:lnTo>
                      <a:pt x="3379" y="1217"/>
                    </a:lnTo>
                    <a:lnTo>
                      <a:pt x="2971" y="0"/>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1"/>
              <p:cNvSpPr/>
              <p:nvPr/>
            </p:nvSpPr>
            <p:spPr>
              <a:xfrm>
                <a:off x="2234800" y="2273750"/>
                <a:ext cx="199125" cy="84300"/>
              </a:xfrm>
              <a:custGeom>
                <a:avLst/>
                <a:gdLst/>
                <a:ahLst/>
                <a:cxnLst/>
                <a:rect l="l" t="t" r="r" b="b"/>
                <a:pathLst>
                  <a:path w="7965" h="3372" extrusionOk="0">
                    <a:moveTo>
                      <a:pt x="7674" y="1"/>
                    </a:moveTo>
                    <a:cubicBezTo>
                      <a:pt x="7674" y="1"/>
                      <a:pt x="958" y="1"/>
                      <a:pt x="786" y="474"/>
                    </a:cubicBezTo>
                    <a:lnTo>
                      <a:pt x="258" y="1077"/>
                    </a:lnTo>
                    <a:cubicBezTo>
                      <a:pt x="0" y="1744"/>
                      <a:pt x="312" y="2003"/>
                      <a:pt x="883" y="2433"/>
                    </a:cubicBezTo>
                    <a:lnTo>
                      <a:pt x="1862" y="2401"/>
                    </a:lnTo>
                    <a:cubicBezTo>
                      <a:pt x="2142" y="2605"/>
                      <a:pt x="3767" y="2777"/>
                      <a:pt x="4111" y="2777"/>
                    </a:cubicBezTo>
                    <a:cubicBezTo>
                      <a:pt x="4111" y="2777"/>
                      <a:pt x="5484" y="3372"/>
                      <a:pt x="6000" y="3372"/>
                    </a:cubicBezTo>
                    <a:cubicBezTo>
                      <a:pt x="6069" y="3372"/>
                      <a:pt x="6123" y="3361"/>
                      <a:pt x="6156" y="3337"/>
                    </a:cubicBezTo>
                    <a:cubicBezTo>
                      <a:pt x="6156" y="3337"/>
                      <a:pt x="7588" y="711"/>
                      <a:pt x="7674" y="550"/>
                    </a:cubicBezTo>
                    <a:cubicBezTo>
                      <a:pt x="7803" y="291"/>
                      <a:pt x="7964" y="87"/>
                      <a:pt x="7674"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p:nvPr/>
            </p:nvSpPr>
            <p:spPr>
              <a:xfrm>
                <a:off x="2235325" y="2253975"/>
                <a:ext cx="198600" cy="77375"/>
              </a:xfrm>
              <a:custGeom>
                <a:avLst/>
                <a:gdLst/>
                <a:ahLst/>
                <a:cxnLst/>
                <a:rect l="l" t="t" r="r" b="b"/>
                <a:pathLst>
                  <a:path w="7944" h="3095" extrusionOk="0">
                    <a:moveTo>
                      <a:pt x="3609" y="0"/>
                    </a:moveTo>
                    <a:cubicBezTo>
                      <a:pt x="3501" y="0"/>
                      <a:pt x="3412" y="9"/>
                      <a:pt x="3348" y="28"/>
                    </a:cubicBezTo>
                    <a:lnTo>
                      <a:pt x="1959" y="846"/>
                    </a:lnTo>
                    <a:cubicBezTo>
                      <a:pt x="1475" y="985"/>
                      <a:pt x="937" y="803"/>
                      <a:pt x="754" y="1276"/>
                    </a:cubicBezTo>
                    <a:lnTo>
                      <a:pt x="237" y="1879"/>
                    </a:lnTo>
                    <a:cubicBezTo>
                      <a:pt x="1" y="2471"/>
                      <a:pt x="227" y="2740"/>
                      <a:pt x="679" y="3095"/>
                    </a:cubicBezTo>
                    <a:lnTo>
                      <a:pt x="3531" y="1158"/>
                    </a:lnTo>
                    <a:lnTo>
                      <a:pt x="5683" y="1201"/>
                    </a:lnTo>
                    <a:lnTo>
                      <a:pt x="7653" y="1341"/>
                    </a:lnTo>
                    <a:cubicBezTo>
                      <a:pt x="7782" y="1082"/>
                      <a:pt x="7943" y="878"/>
                      <a:pt x="7653" y="813"/>
                    </a:cubicBezTo>
                    <a:cubicBezTo>
                      <a:pt x="7351" y="745"/>
                      <a:pt x="4624" y="0"/>
                      <a:pt x="3609"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1"/>
              <p:cNvSpPr/>
              <p:nvPr/>
            </p:nvSpPr>
            <p:spPr>
              <a:xfrm>
                <a:off x="2523225" y="2647475"/>
                <a:ext cx="156350" cy="127825"/>
              </a:xfrm>
              <a:custGeom>
                <a:avLst/>
                <a:gdLst/>
                <a:ahLst/>
                <a:cxnLst/>
                <a:rect l="l" t="t" r="r" b="b"/>
                <a:pathLst>
                  <a:path w="6254" h="5113" extrusionOk="0">
                    <a:moveTo>
                      <a:pt x="5952" y="1"/>
                    </a:moveTo>
                    <a:lnTo>
                      <a:pt x="4876" y="162"/>
                    </a:lnTo>
                    <a:lnTo>
                      <a:pt x="3261" y="366"/>
                    </a:lnTo>
                    <a:lnTo>
                      <a:pt x="1582" y="679"/>
                    </a:lnTo>
                    <a:lnTo>
                      <a:pt x="216" y="1217"/>
                    </a:lnTo>
                    <a:lnTo>
                      <a:pt x="0" y="2487"/>
                    </a:lnTo>
                    <a:lnTo>
                      <a:pt x="1184" y="4241"/>
                    </a:lnTo>
                    <a:lnTo>
                      <a:pt x="2959" y="4789"/>
                    </a:lnTo>
                    <a:lnTo>
                      <a:pt x="2959" y="4789"/>
                    </a:lnTo>
                    <a:cubicBezTo>
                      <a:pt x="2993" y="4804"/>
                      <a:pt x="3683" y="5092"/>
                      <a:pt x="3724" y="5113"/>
                    </a:cubicBezTo>
                    <a:lnTo>
                      <a:pt x="5607" y="4392"/>
                    </a:lnTo>
                    <a:lnTo>
                      <a:pt x="5963" y="3466"/>
                    </a:lnTo>
                    <a:lnTo>
                      <a:pt x="6253" y="1217"/>
                    </a:lnTo>
                    <a:lnTo>
                      <a:pt x="5952"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a:off x="2523225" y="2662800"/>
                <a:ext cx="48175" cy="90975"/>
              </a:xfrm>
              <a:custGeom>
                <a:avLst/>
                <a:gdLst/>
                <a:ahLst/>
                <a:cxnLst/>
                <a:rect l="l" t="t" r="r" b="b"/>
                <a:pathLst>
                  <a:path w="1927" h="3639" extrusionOk="0">
                    <a:moveTo>
                      <a:pt x="1927" y="1"/>
                    </a:moveTo>
                    <a:lnTo>
                      <a:pt x="1582" y="66"/>
                    </a:lnTo>
                    <a:lnTo>
                      <a:pt x="216" y="604"/>
                    </a:lnTo>
                    <a:lnTo>
                      <a:pt x="0" y="1874"/>
                    </a:lnTo>
                    <a:lnTo>
                      <a:pt x="1184" y="3639"/>
                    </a:lnTo>
                    <a:lnTo>
                      <a:pt x="1927"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a:off x="2616050" y="2647475"/>
                <a:ext cx="63525" cy="127825"/>
              </a:xfrm>
              <a:custGeom>
                <a:avLst/>
                <a:gdLst/>
                <a:ahLst/>
                <a:cxnLst/>
                <a:rect l="l" t="t" r="r" b="b"/>
                <a:pathLst>
                  <a:path w="2541" h="5113" extrusionOk="0">
                    <a:moveTo>
                      <a:pt x="2239" y="1"/>
                    </a:moveTo>
                    <a:lnTo>
                      <a:pt x="1163" y="162"/>
                    </a:lnTo>
                    <a:lnTo>
                      <a:pt x="990" y="3229"/>
                    </a:lnTo>
                    <a:lnTo>
                      <a:pt x="0" y="5102"/>
                    </a:lnTo>
                    <a:lnTo>
                      <a:pt x="22" y="5113"/>
                    </a:lnTo>
                    <a:lnTo>
                      <a:pt x="1894" y="4392"/>
                    </a:lnTo>
                    <a:lnTo>
                      <a:pt x="2250" y="3466"/>
                    </a:lnTo>
                    <a:lnTo>
                      <a:pt x="2540" y="1217"/>
                    </a:lnTo>
                    <a:lnTo>
                      <a:pt x="2239" y="1"/>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a:off x="2525375" y="2645325"/>
                <a:ext cx="149350" cy="83850"/>
              </a:xfrm>
              <a:custGeom>
                <a:avLst/>
                <a:gdLst/>
                <a:ahLst/>
                <a:cxnLst/>
                <a:rect l="l" t="t" r="r" b="b"/>
                <a:pathLst>
                  <a:path w="5974" h="3354" extrusionOk="0">
                    <a:moveTo>
                      <a:pt x="5758" y="0"/>
                    </a:moveTo>
                    <a:cubicBezTo>
                      <a:pt x="5758" y="0"/>
                      <a:pt x="711" y="0"/>
                      <a:pt x="571" y="463"/>
                    </a:cubicBezTo>
                    <a:lnTo>
                      <a:pt x="183" y="1066"/>
                    </a:lnTo>
                    <a:cubicBezTo>
                      <a:pt x="0" y="1722"/>
                      <a:pt x="205" y="1981"/>
                      <a:pt x="657" y="2433"/>
                    </a:cubicBezTo>
                    <a:lnTo>
                      <a:pt x="1389" y="2390"/>
                    </a:lnTo>
                    <a:cubicBezTo>
                      <a:pt x="1604" y="2605"/>
                      <a:pt x="2820" y="2777"/>
                      <a:pt x="3078" y="2777"/>
                    </a:cubicBezTo>
                    <a:cubicBezTo>
                      <a:pt x="3078" y="2777"/>
                      <a:pt x="4092" y="3354"/>
                      <a:pt x="4489" y="3354"/>
                    </a:cubicBezTo>
                    <a:cubicBezTo>
                      <a:pt x="4546" y="3354"/>
                      <a:pt x="4590" y="3342"/>
                      <a:pt x="4617" y="3315"/>
                    </a:cubicBezTo>
                    <a:lnTo>
                      <a:pt x="5758" y="528"/>
                    </a:lnTo>
                    <a:cubicBezTo>
                      <a:pt x="5855" y="280"/>
                      <a:pt x="5973" y="76"/>
                      <a:pt x="5758"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a:off x="2807350" y="2773675"/>
                <a:ext cx="156600" cy="127825"/>
              </a:xfrm>
              <a:custGeom>
                <a:avLst/>
                <a:gdLst/>
                <a:ahLst/>
                <a:cxnLst/>
                <a:rect l="l" t="t" r="r" b="b"/>
                <a:pathLst>
                  <a:path w="6264" h="5113" extrusionOk="0">
                    <a:moveTo>
                      <a:pt x="5963" y="0"/>
                    </a:moveTo>
                    <a:lnTo>
                      <a:pt x="4886" y="172"/>
                    </a:lnTo>
                    <a:lnTo>
                      <a:pt x="3272" y="366"/>
                    </a:lnTo>
                    <a:lnTo>
                      <a:pt x="1582" y="678"/>
                    </a:lnTo>
                    <a:lnTo>
                      <a:pt x="226" y="1216"/>
                    </a:lnTo>
                    <a:lnTo>
                      <a:pt x="0" y="2486"/>
                    </a:lnTo>
                    <a:lnTo>
                      <a:pt x="1195" y="4251"/>
                    </a:lnTo>
                    <a:lnTo>
                      <a:pt x="2971" y="4789"/>
                    </a:lnTo>
                    <a:lnTo>
                      <a:pt x="3746" y="5112"/>
                    </a:lnTo>
                    <a:lnTo>
                      <a:pt x="5629" y="4380"/>
                    </a:lnTo>
                    <a:lnTo>
                      <a:pt x="5973" y="3455"/>
                    </a:lnTo>
                    <a:lnTo>
                      <a:pt x="6264" y="1216"/>
                    </a:lnTo>
                    <a:lnTo>
                      <a:pt x="5963"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a:off x="2807625" y="2788725"/>
                <a:ext cx="48175" cy="90975"/>
              </a:xfrm>
              <a:custGeom>
                <a:avLst/>
                <a:gdLst/>
                <a:ahLst/>
                <a:cxnLst/>
                <a:rect l="l" t="t" r="r" b="b"/>
                <a:pathLst>
                  <a:path w="1927" h="3639" extrusionOk="0">
                    <a:moveTo>
                      <a:pt x="1926" y="1"/>
                    </a:moveTo>
                    <a:lnTo>
                      <a:pt x="1582" y="65"/>
                    </a:lnTo>
                    <a:lnTo>
                      <a:pt x="215" y="603"/>
                    </a:lnTo>
                    <a:lnTo>
                      <a:pt x="0" y="1873"/>
                    </a:lnTo>
                    <a:lnTo>
                      <a:pt x="1184" y="3638"/>
                    </a:lnTo>
                    <a:lnTo>
                      <a:pt x="1926"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a:off x="2900450" y="2773400"/>
                <a:ext cx="63500" cy="127825"/>
              </a:xfrm>
              <a:custGeom>
                <a:avLst/>
                <a:gdLst/>
                <a:ahLst/>
                <a:cxnLst/>
                <a:rect l="l" t="t" r="r" b="b"/>
                <a:pathLst>
                  <a:path w="2540" h="5113" extrusionOk="0">
                    <a:moveTo>
                      <a:pt x="2239" y="0"/>
                    </a:moveTo>
                    <a:lnTo>
                      <a:pt x="1162" y="162"/>
                    </a:lnTo>
                    <a:lnTo>
                      <a:pt x="990" y="3229"/>
                    </a:lnTo>
                    <a:lnTo>
                      <a:pt x="0" y="5102"/>
                    </a:lnTo>
                    <a:lnTo>
                      <a:pt x="22" y="5112"/>
                    </a:lnTo>
                    <a:lnTo>
                      <a:pt x="1905" y="4391"/>
                    </a:lnTo>
                    <a:lnTo>
                      <a:pt x="2249" y="3466"/>
                    </a:lnTo>
                    <a:lnTo>
                      <a:pt x="2540" y="1216"/>
                    </a:lnTo>
                    <a:lnTo>
                      <a:pt x="2239" y="0"/>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a:off x="2809775" y="2771250"/>
                <a:ext cx="149350" cy="83850"/>
              </a:xfrm>
              <a:custGeom>
                <a:avLst/>
                <a:gdLst/>
                <a:ahLst/>
                <a:cxnLst/>
                <a:rect l="l" t="t" r="r" b="b"/>
                <a:pathLst>
                  <a:path w="5974" h="3354" extrusionOk="0">
                    <a:moveTo>
                      <a:pt x="5758" y="0"/>
                    </a:moveTo>
                    <a:cubicBezTo>
                      <a:pt x="5758" y="0"/>
                      <a:pt x="710" y="0"/>
                      <a:pt x="581" y="463"/>
                    </a:cubicBezTo>
                    <a:lnTo>
                      <a:pt x="183" y="1066"/>
                    </a:lnTo>
                    <a:cubicBezTo>
                      <a:pt x="0" y="1722"/>
                      <a:pt x="205" y="1980"/>
                      <a:pt x="657" y="2432"/>
                    </a:cubicBezTo>
                    <a:lnTo>
                      <a:pt x="1388" y="2389"/>
                    </a:lnTo>
                    <a:cubicBezTo>
                      <a:pt x="1604" y="2605"/>
                      <a:pt x="2820" y="2777"/>
                      <a:pt x="3078" y="2777"/>
                    </a:cubicBezTo>
                    <a:cubicBezTo>
                      <a:pt x="3078" y="2777"/>
                      <a:pt x="4100" y="3354"/>
                      <a:pt x="4492" y="3354"/>
                    </a:cubicBezTo>
                    <a:cubicBezTo>
                      <a:pt x="4548" y="3354"/>
                      <a:pt x="4592" y="3342"/>
                      <a:pt x="4617" y="3315"/>
                    </a:cubicBezTo>
                    <a:cubicBezTo>
                      <a:pt x="4617" y="3315"/>
                      <a:pt x="5693" y="700"/>
                      <a:pt x="5758" y="528"/>
                    </a:cubicBezTo>
                    <a:cubicBezTo>
                      <a:pt x="5855" y="280"/>
                      <a:pt x="5973" y="76"/>
                      <a:pt x="5758"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a:off x="2810025" y="2751475"/>
                <a:ext cx="149100" cy="77100"/>
              </a:xfrm>
              <a:custGeom>
                <a:avLst/>
                <a:gdLst/>
                <a:ahLst/>
                <a:cxnLst/>
                <a:rect l="l" t="t" r="r" b="b"/>
                <a:pathLst>
                  <a:path w="5964" h="3084" extrusionOk="0">
                    <a:moveTo>
                      <a:pt x="2703" y="0"/>
                    </a:moveTo>
                    <a:cubicBezTo>
                      <a:pt x="2622" y="0"/>
                      <a:pt x="2556" y="9"/>
                      <a:pt x="2509" y="27"/>
                    </a:cubicBezTo>
                    <a:lnTo>
                      <a:pt x="1454" y="834"/>
                    </a:lnTo>
                    <a:cubicBezTo>
                      <a:pt x="1099" y="974"/>
                      <a:pt x="690" y="791"/>
                      <a:pt x="561" y="1265"/>
                    </a:cubicBezTo>
                    <a:lnTo>
                      <a:pt x="162" y="1867"/>
                    </a:lnTo>
                    <a:cubicBezTo>
                      <a:pt x="1" y="2459"/>
                      <a:pt x="162" y="2728"/>
                      <a:pt x="496" y="3084"/>
                    </a:cubicBezTo>
                    <a:lnTo>
                      <a:pt x="2648" y="1146"/>
                    </a:lnTo>
                    <a:lnTo>
                      <a:pt x="4263" y="1189"/>
                    </a:lnTo>
                    <a:lnTo>
                      <a:pt x="5748" y="1319"/>
                    </a:lnTo>
                    <a:cubicBezTo>
                      <a:pt x="5845" y="1071"/>
                      <a:pt x="5963" y="867"/>
                      <a:pt x="5737" y="802"/>
                    </a:cubicBezTo>
                    <a:cubicBezTo>
                      <a:pt x="5581" y="753"/>
                      <a:pt x="3471" y="0"/>
                      <a:pt x="2703"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a:off x="2906100" y="2781475"/>
                <a:ext cx="190775" cy="127825"/>
              </a:xfrm>
              <a:custGeom>
                <a:avLst/>
                <a:gdLst/>
                <a:ahLst/>
                <a:cxnLst/>
                <a:rect l="l" t="t" r="r" b="b"/>
                <a:pathLst>
                  <a:path w="7631" h="5113" extrusionOk="0">
                    <a:moveTo>
                      <a:pt x="7265" y="0"/>
                    </a:moveTo>
                    <a:lnTo>
                      <a:pt x="5962" y="162"/>
                    </a:lnTo>
                    <a:lnTo>
                      <a:pt x="3993" y="355"/>
                    </a:lnTo>
                    <a:lnTo>
                      <a:pt x="1937" y="678"/>
                    </a:lnTo>
                    <a:lnTo>
                      <a:pt x="269" y="1216"/>
                    </a:lnTo>
                    <a:lnTo>
                      <a:pt x="0" y="2486"/>
                    </a:lnTo>
                    <a:lnTo>
                      <a:pt x="1453" y="4240"/>
                    </a:lnTo>
                    <a:lnTo>
                      <a:pt x="3616" y="4789"/>
                    </a:lnTo>
                    <a:lnTo>
                      <a:pt x="4563" y="5112"/>
                    </a:lnTo>
                    <a:lnTo>
                      <a:pt x="6845" y="4380"/>
                    </a:lnTo>
                    <a:lnTo>
                      <a:pt x="7275" y="3455"/>
                    </a:lnTo>
                    <a:lnTo>
                      <a:pt x="7631" y="1216"/>
                    </a:lnTo>
                    <a:lnTo>
                      <a:pt x="7265"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a:off x="2906100" y="2796800"/>
                <a:ext cx="58675" cy="90975"/>
              </a:xfrm>
              <a:custGeom>
                <a:avLst/>
                <a:gdLst/>
                <a:ahLst/>
                <a:cxnLst/>
                <a:rect l="l" t="t" r="r" b="b"/>
                <a:pathLst>
                  <a:path w="2347" h="3639" extrusionOk="0">
                    <a:moveTo>
                      <a:pt x="2346" y="1"/>
                    </a:moveTo>
                    <a:lnTo>
                      <a:pt x="1926" y="65"/>
                    </a:lnTo>
                    <a:lnTo>
                      <a:pt x="269" y="603"/>
                    </a:lnTo>
                    <a:lnTo>
                      <a:pt x="0" y="1873"/>
                    </a:lnTo>
                    <a:lnTo>
                      <a:pt x="1453" y="3638"/>
                    </a:lnTo>
                    <a:lnTo>
                      <a:pt x="2346"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1"/>
              <p:cNvSpPr/>
              <p:nvPr/>
            </p:nvSpPr>
            <p:spPr>
              <a:xfrm>
                <a:off x="3019350" y="2781475"/>
                <a:ext cx="77525" cy="127825"/>
              </a:xfrm>
              <a:custGeom>
                <a:avLst/>
                <a:gdLst/>
                <a:ahLst/>
                <a:cxnLst/>
                <a:rect l="l" t="t" r="r" b="b"/>
                <a:pathLst>
                  <a:path w="3101" h="5113" extrusionOk="0">
                    <a:moveTo>
                      <a:pt x="2735" y="0"/>
                    </a:moveTo>
                    <a:lnTo>
                      <a:pt x="1422" y="162"/>
                    </a:lnTo>
                    <a:lnTo>
                      <a:pt x="1206" y="3229"/>
                    </a:lnTo>
                    <a:lnTo>
                      <a:pt x="1" y="5101"/>
                    </a:lnTo>
                    <a:lnTo>
                      <a:pt x="33" y="5112"/>
                    </a:lnTo>
                    <a:lnTo>
                      <a:pt x="2315" y="4391"/>
                    </a:lnTo>
                    <a:lnTo>
                      <a:pt x="2745" y="3466"/>
                    </a:lnTo>
                    <a:lnTo>
                      <a:pt x="3101" y="1216"/>
                    </a:lnTo>
                    <a:lnTo>
                      <a:pt x="2735" y="0"/>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1"/>
              <p:cNvSpPr/>
              <p:nvPr/>
            </p:nvSpPr>
            <p:spPr>
              <a:xfrm>
                <a:off x="2908500" y="2779325"/>
                <a:ext cx="182450" cy="83775"/>
              </a:xfrm>
              <a:custGeom>
                <a:avLst/>
                <a:gdLst/>
                <a:ahLst/>
                <a:cxnLst/>
                <a:rect l="l" t="t" r="r" b="b"/>
                <a:pathLst>
                  <a:path w="7298" h="3351" extrusionOk="0">
                    <a:moveTo>
                      <a:pt x="7006" y="0"/>
                    </a:moveTo>
                    <a:cubicBezTo>
                      <a:pt x="6515" y="0"/>
                      <a:pt x="876" y="10"/>
                      <a:pt x="711" y="463"/>
                    </a:cubicBezTo>
                    <a:lnTo>
                      <a:pt x="238" y="1066"/>
                    </a:lnTo>
                    <a:cubicBezTo>
                      <a:pt x="1" y="1722"/>
                      <a:pt x="259" y="1980"/>
                      <a:pt x="808" y="2432"/>
                    </a:cubicBezTo>
                    <a:lnTo>
                      <a:pt x="1701" y="2389"/>
                    </a:lnTo>
                    <a:cubicBezTo>
                      <a:pt x="1960" y="2594"/>
                      <a:pt x="3456" y="2766"/>
                      <a:pt x="3768" y="2766"/>
                    </a:cubicBezTo>
                    <a:cubicBezTo>
                      <a:pt x="3768" y="2766"/>
                      <a:pt x="5028" y="3350"/>
                      <a:pt x="5498" y="3350"/>
                    </a:cubicBezTo>
                    <a:cubicBezTo>
                      <a:pt x="5562" y="3350"/>
                      <a:pt x="5611" y="3339"/>
                      <a:pt x="5640" y="3315"/>
                    </a:cubicBezTo>
                    <a:cubicBezTo>
                      <a:pt x="5640" y="3315"/>
                      <a:pt x="6953" y="689"/>
                      <a:pt x="7029" y="527"/>
                    </a:cubicBezTo>
                    <a:cubicBezTo>
                      <a:pt x="7158" y="280"/>
                      <a:pt x="7298" y="75"/>
                      <a:pt x="7039" y="0"/>
                    </a:cubicBezTo>
                    <a:cubicBezTo>
                      <a:pt x="7039" y="0"/>
                      <a:pt x="7028" y="0"/>
                      <a:pt x="7006"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1"/>
              <p:cNvSpPr/>
              <p:nvPr/>
            </p:nvSpPr>
            <p:spPr>
              <a:xfrm>
                <a:off x="2909050" y="2759250"/>
                <a:ext cx="181900" cy="77400"/>
              </a:xfrm>
              <a:custGeom>
                <a:avLst/>
                <a:gdLst/>
                <a:ahLst/>
                <a:cxnLst/>
                <a:rect l="l" t="t" r="r" b="b"/>
                <a:pathLst>
                  <a:path w="7276" h="3096" extrusionOk="0">
                    <a:moveTo>
                      <a:pt x="3311" y="1"/>
                    </a:moveTo>
                    <a:cubicBezTo>
                      <a:pt x="3210" y="1"/>
                      <a:pt x="3127" y="9"/>
                      <a:pt x="3068" y="28"/>
                    </a:cubicBezTo>
                    <a:lnTo>
                      <a:pt x="1787" y="835"/>
                    </a:lnTo>
                    <a:cubicBezTo>
                      <a:pt x="1346" y="975"/>
                      <a:pt x="861" y="803"/>
                      <a:pt x="689" y="1277"/>
                    </a:cubicBezTo>
                    <a:lnTo>
                      <a:pt x="216" y="1879"/>
                    </a:lnTo>
                    <a:cubicBezTo>
                      <a:pt x="0" y="2471"/>
                      <a:pt x="205" y="2740"/>
                      <a:pt x="614" y="3095"/>
                    </a:cubicBezTo>
                    <a:lnTo>
                      <a:pt x="3240" y="1158"/>
                    </a:lnTo>
                    <a:lnTo>
                      <a:pt x="5209" y="1201"/>
                    </a:lnTo>
                    <a:lnTo>
                      <a:pt x="7007" y="1330"/>
                    </a:lnTo>
                    <a:cubicBezTo>
                      <a:pt x="7136" y="1083"/>
                      <a:pt x="7276" y="878"/>
                      <a:pt x="7007" y="803"/>
                    </a:cubicBezTo>
                    <a:cubicBezTo>
                      <a:pt x="6735" y="735"/>
                      <a:pt x="4245" y="1"/>
                      <a:pt x="3311"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a:off x="3038200" y="2765325"/>
                <a:ext cx="191600" cy="127550"/>
              </a:xfrm>
              <a:custGeom>
                <a:avLst/>
                <a:gdLst/>
                <a:ahLst/>
                <a:cxnLst/>
                <a:rect l="l" t="t" r="r" b="b"/>
                <a:pathLst>
                  <a:path w="7664" h="5102" extrusionOk="0">
                    <a:moveTo>
                      <a:pt x="7297" y="0"/>
                    </a:moveTo>
                    <a:lnTo>
                      <a:pt x="5973" y="162"/>
                    </a:lnTo>
                    <a:lnTo>
                      <a:pt x="4004" y="366"/>
                    </a:lnTo>
                    <a:lnTo>
                      <a:pt x="1938" y="678"/>
                    </a:lnTo>
                    <a:lnTo>
                      <a:pt x="269" y="1217"/>
                    </a:lnTo>
                    <a:lnTo>
                      <a:pt x="0" y="2487"/>
                    </a:lnTo>
                    <a:lnTo>
                      <a:pt x="1453" y="4241"/>
                    </a:lnTo>
                    <a:lnTo>
                      <a:pt x="3627" y="4779"/>
                    </a:lnTo>
                    <a:lnTo>
                      <a:pt x="4574" y="5102"/>
                    </a:lnTo>
                    <a:lnTo>
                      <a:pt x="6877" y="4381"/>
                    </a:lnTo>
                    <a:lnTo>
                      <a:pt x="7308" y="3455"/>
                    </a:lnTo>
                    <a:lnTo>
                      <a:pt x="7663" y="1206"/>
                    </a:lnTo>
                    <a:lnTo>
                      <a:pt x="7297"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a:off x="3037925" y="2780400"/>
                <a:ext cx="58950" cy="90950"/>
              </a:xfrm>
              <a:custGeom>
                <a:avLst/>
                <a:gdLst/>
                <a:ahLst/>
                <a:cxnLst/>
                <a:rect l="l" t="t" r="r" b="b"/>
                <a:pathLst>
                  <a:path w="2358" h="3638" extrusionOk="0">
                    <a:moveTo>
                      <a:pt x="2358" y="0"/>
                    </a:moveTo>
                    <a:lnTo>
                      <a:pt x="1938" y="65"/>
                    </a:lnTo>
                    <a:lnTo>
                      <a:pt x="270" y="603"/>
                    </a:lnTo>
                    <a:lnTo>
                      <a:pt x="1" y="1873"/>
                    </a:lnTo>
                    <a:lnTo>
                      <a:pt x="1464" y="3638"/>
                    </a:lnTo>
                    <a:lnTo>
                      <a:pt x="2358"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a:off x="3151750" y="2765050"/>
                <a:ext cx="78050" cy="127825"/>
              </a:xfrm>
              <a:custGeom>
                <a:avLst/>
                <a:gdLst/>
                <a:ahLst/>
                <a:cxnLst/>
                <a:rect l="l" t="t" r="r" b="b"/>
                <a:pathLst>
                  <a:path w="3122" h="5113" extrusionOk="0">
                    <a:moveTo>
                      <a:pt x="2744" y="1"/>
                    </a:moveTo>
                    <a:lnTo>
                      <a:pt x="1431" y="162"/>
                    </a:lnTo>
                    <a:lnTo>
                      <a:pt x="1216" y="3240"/>
                    </a:lnTo>
                    <a:lnTo>
                      <a:pt x="0" y="5102"/>
                    </a:lnTo>
                    <a:lnTo>
                      <a:pt x="32" y="5113"/>
                    </a:lnTo>
                    <a:lnTo>
                      <a:pt x="2325" y="4392"/>
                    </a:lnTo>
                    <a:lnTo>
                      <a:pt x="2766" y="3466"/>
                    </a:lnTo>
                    <a:lnTo>
                      <a:pt x="3121" y="1217"/>
                    </a:lnTo>
                    <a:lnTo>
                      <a:pt x="2744" y="1"/>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a:off x="3040625" y="2762900"/>
                <a:ext cx="182975" cy="83875"/>
              </a:xfrm>
              <a:custGeom>
                <a:avLst/>
                <a:gdLst/>
                <a:ahLst/>
                <a:cxnLst/>
                <a:rect l="l" t="t" r="r" b="b"/>
                <a:pathLst>
                  <a:path w="7319" h="3355" extrusionOk="0">
                    <a:moveTo>
                      <a:pt x="7049" y="1"/>
                    </a:moveTo>
                    <a:cubicBezTo>
                      <a:pt x="7049" y="1"/>
                      <a:pt x="872" y="1"/>
                      <a:pt x="711" y="463"/>
                    </a:cubicBezTo>
                    <a:lnTo>
                      <a:pt x="226" y="1066"/>
                    </a:lnTo>
                    <a:cubicBezTo>
                      <a:pt x="0" y="1733"/>
                      <a:pt x="269" y="1992"/>
                      <a:pt x="807" y="2433"/>
                    </a:cubicBezTo>
                    <a:lnTo>
                      <a:pt x="1701" y="2390"/>
                    </a:lnTo>
                    <a:cubicBezTo>
                      <a:pt x="1959" y="2605"/>
                      <a:pt x="3455" y="2777"/>
                      <a:pt x="3778" y="2777"/>
                    </a:cubicBezTo>
                    <a:cubicBezTo>
                      <a:pt x="3778" y="2777"/>
                      <a:pt x="5022" y="3354"/>
                      <a:pt x="5506" y="3354"/>
                    </a:cubicBezTo>
                    <a:cubicBezTo>
                      <a:pt x="5575" y="3354"/>
                      <a:pt x="5629" y="3342"/>
                      <a:pt x="5661" y="3315"/>
                    </a:cubicBezTo>
                    <a:cubicBezTo>
                      <a:pt x="5661" y="3315"/>
                      <a:pt x="6974" y="700"/>
                      <a:pt x="7060" y="528"/>
                    </a:cubicBezTo>
                    <a:cubicBezTo>
                      <a:pt x="7179" y="280"/>
                      <a:pt x="7319" y="76"/>
                      <a:pt x="7049"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a:off x="3041150" y="2743125"/>
                <a:ext cx="182450" cy="77100"/>
              </a:xfrm>
              <a:custGeom>
                <a:avLst/>
                <a:gdLst/>
                <a:ahLst/>
                <a:cxnLst/>
                <a:rect l="l" t="t" r="r" b="b"/>
                <a:pathLst>
                  <a:path w="7298" h="3084" extrusionOk="0">
                    <a:moveTo>
                      <a:pt x="3308" y="1"/>
                    </a:moveTo>
                    <a:cubicBezTo>
                      <a:pt x="3208" y="1"/>
                      <a:pt x="3127" y="9"/>
                      <a:pt x="3068" y="27"/>
                    </a:cubicBezTo>
                    <a:lnTo>
                      <a:pt x="1787" y="835"/>
                    </a:lnTo>
                    <a:cubicBezTo>
                      <a:pt x="1346" y="975"/>
                      <a:pt x="862" y="802"/>
                      <a:pt x="690" y="1265"/>
                    </a:cubicBezTo>
                    <a:lnTo>
                      <a:pt x="205" y="1868"/>
                    </a:lnTo>
                    <a:cubicBezTo>
                      <a:pt x="1" y="2460"/>
                      <a:pt x="194" y="2729"/>
                      <a:pt x="614" y="3084"/>
                    </a:cubicBezTo>
                    <a:lnTo>
                      <a:pt x="3251" y="1147"/>
                    </a:lnTo>
                    <a:lnTo>
                      <a:pt x="5231" y="1190"/>
                    </a:lnTo>
                    <a:lnTo>
                      <a:pt x="7039" y="1319"/>
                    </a:lnTo>
                    <a:cubicBezTo>
                      <a:pt x="7158" y="1071"/>
                      <a:pt x="7298" y="867"/>
                      <a:pt x="7039" y="802"/>
                    </a:cubicBezTo>
                    <a:cubicBezTo>
                      <a:pt x="6835" y="754"/>
                      <a:pt x="4253" y="1"/>
                      <a:pt x="3308"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a:off x="2693275" y="2791700"/>
                <a:ext cx="156600" cy="127550"/>
              </a:xfrm>
              <a:custGeom>
                <a:avLst/>
                <a:gdLst/>
                <a:ahLst/>
                <a:cxnLst/>
                <a:rect l="l" t="t" r="r" b="b"/>
                <a:pathLst>
                  <a:path w="6264" h="5102" extrusionOk="0">
                    <a:moveTo>
                      <a:pt x="5952" y="0"/>
                    </a:moveTo>
                    <a:lnTo>
                      <a:pt x="4875" y="162"/>
                    </a:lnTo>
                    <a:lnTo>
                      <a:pt x="3261" y="366"/>
                    </a:lnTo>
                    <a:lnTo>
                      <a:pt x="1571" y="678"/>
                    </a:lnTo>
                    <a:lnTo>
                      <a:pt x="215" y="1216"/>
                    </a:lnTo>
                    <a:lnTo>
                      <a:pt x="0" y="2486"/>
                    </a:lnTo>
                    <a:lnTo>
                      <a:pt x="1184" y="4251"/>
                    </a:lnTo>
                    <a:lnTo>
                      <a:pt x="2960" y="4789"/>
                    </a:lnTo>
                    <a:lnTo>
                      <a:pt x="3735" y="5101"/>
                    </a:lnTo>
                    <a:lnTo>
                      <a:pt x="5618" y="4380"/>
                    </a:lnTo>
                    <a:lnTo>
                      <a:pt x="5973" y="3455"/>
                    </a:lnTo>
                    <a:lnTo>
                      <a:pt x="6264" y="1206"/>
                    </a:lnTo>
                    <a:lnTo>
                      <a:pt x="5952"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1"/>
              <p:cNvSpPr/>
              <p:nvPr/>
            </p:nvSpPr>
            <p:spPr>
              <a:xfrm>
                <a:off x="2693275" y="2806750"/>
                <a:ext cx="48175" cy="90975"/>
              </a:xfrm>
              <a:custGeom>
                <a:avLst/>
                <a:gdLst/>
                <a:ahLst/>
                <a:cxnLst/>
                <a:rect l="l" t="t" r="r" b="b"/>
                <a:pathLst>
                  <a:path w="1927" h="3639" extrusionOk="0">
                    <a:moveTo>
                      <a:pt x="1927" y="1"/>
                    </a:moveTo>
                    <a:lnTo>
                      <a:pt x="1582" y="65"/>
                    </a:lnTo>
                    <a:lnTo>
                      <a:pt x="215" y="604"/>
                    </a:lnTo>
                    <a:lnTo>
                      <a:pt x="0" y="1873"/>
                    </a:lnTo>
                    <a:lnTo>
                      <a:pt x="1195" y="3638"/>
                    </a:lnTo>
                    <a:lnTo>
                      <a:pt x="1927"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1"/>
              <p:cNvSpPr/>
              <p:nvPr/>
            </p:nvSpPr>
            <p:spPr>
              <a:xfrm>
                <a:off x="2786100" y="2791425"/>
                <a:ext cx="63775" cy="127825"/>
              </a:xfrm>
              <a:custGeom>
                <a:avLst/>
                <a:gdLst/>
                <a:ahLst/>
                <a:cxnLst/>
                <a:rect l="l" t="t" r="r" b="b"/>
                <a:pathLst>
                  <a:path w="2551" h="5113" extrusionOk="0">
                    <a:moveTo>
                      <a:pt x="2239" y="0"/>
                    </a:moveTo>
                    <a:lnTo>
                      <a:pt x="1173" y="162"/>
                    </a:lnTo>
                    <a:lnTo>
                      <a:pt x="990" y="3229"/>
                    </a:lnTo>
                    <a:lnTo>
                      <a:pt x="0" y="5102"/>
                    </a:lnTo>
                    <a:lnTo>
                      <a:pt x="22" y="5112"/>
                    </a:lnTo>
                    <a:lnTo>
                      <a:pt x="1905" y="4391"/>
                    </a:lnTo>
                    <a:lnTo>
                      <a:pt x="2260" y="3466"/>
                    </a:lnTo>
                    <a:lnTo>
                      <a:pt x="2551" y="1217"/>
                    </a:lnTo>
                    <a:lnTo>
                      <a:pt x="2239" y="0"/>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1"/>
              <p:cNvSpPr/>
              <p:nvPr/>
            </p:nvSpPr>
            <p:spPr>
              <a:xfrm>
                <a:off x="2695425" y="2789275"/>
                <a:ext cx="149350" cy="83775"/>
              </a:xfrm>
              <a:custGeom>
                <a:avLst/>
                <a:gdLst/>
                <a:ahLst/>
                <a:cxnLst/>
                <a:rect l="l" t="t" r="r" b="b"/>
                <a:pathLst>
                  <a:path w="5974" h="3351" extrusionOk="0">
                    <a:moveTo>
                      <a:pt x="5730" y="0"/>
                    </a:moveTo>
                    <a:cubicBezTo>
                      <a:pt x="5328" y="0"/>
                      <a:pt x="705" y="10"/>
                      <a:pt x="581" y="463"/>
                    </a:cubicBezTo>
                    <a:lnTo>
                      <a:pt x="183" y="1066"/>
                    </a:lnTo>
                    <a:cubicBezTo>
                      <a:pt x="0" y="1722"/>
                      <a:pt x="205" y="1981"/>
                      <a:pt x="657" y="2433"/>
                    </a:cubicBezTo>
                    <a:lnTo>
                      <a:pt x="1388" y="2389"/>
                    </a:lnTo>
                    <a:cubicBezTo>
                      <a:pt x="1604" y="2594"/>
                      <a:pt x="2831" y="2766"/>
                      <a:pt x="3089" y="2766"/>
                    </a:cubicBezTo>
                    <a:cubicBezTo>
                      <a:pt x="3089" y="2766"/>
                      <a:pt x="4115" y="3350"/>
                      <a:pt x="4500" y="3350"/>
                    </a:cubicBezTo>
                    <a:cubicBezTo>
                      <a:pt x="4552" y="3350"/>
                      <a:pt x="4593" y="3339"/>
                      <a:pt x="4617" y="3315"/>
                    </a:cubicBezTo>
                    <a:cubicBezTo>
                      <a:pt x="4617" y="3315"/>
                      <a:pt x="5693" y="689"/>
                      <a:pt x="5758" y="528"/>
                    </a:cubicBezTo>
                    <a:cubicBezTo>
                      <a:pt x="5855" y="280"/>
                      <a:pt x="5973" y="76"/>
                      <a:pt x="5758" y="0"/>
                    </a:cubicBezTo>
                    <a:cubicBezTo>
                      <a:pt x="5758" y="0"/>
                      <a:pt x="5748" y="0"/>
                      <a:pt x="5730"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1"/>
              <p:cNvSpPr/>
              <p:nvPr/>
            </p:nvSpPr>
            <p:spPr>
              <a:xfrm>
                <a:off x="2695675" y="2769500"/>
                <a:ext cx="149100" cy="77100"/>
              </a:xfrm>
              <a:custGeom>
                <a:avLst/>
                <a:gdLst/>
                <a:ahLst/>
                <a:cxnLst/>
                <a:rect l="l" t="t" r="r" b="b"/>
                <a:pathLst>
                  <a:path w="5964" h="3084" extrusionOk="0">
                    <a:moveTo>
                      <a:pt x="2703" y="0"/>
                    </a:moveTo>
                    <a:cubicBezTo>
                      <a:pt x="2622" y="0"/>
                      <a:pt x="2556" y="9"/>
                      <a:pt x="2509" y="27"/>
                    </a:cubicBezTo>
                    <a:lnTo>
                      <a:pt x="1465" y="834"/>
                    </a:lnTo>
                    <a:cubicBezTo>
                      <a:pt x="1109" y="974"/>
                      <a:pt x="700" y="791"/>
                      <a:pt x="571" y="1265"/>
                    </a:cubicBezTo>
                    <a:lnTo>
                      <a:pt x="173" y="1867"/>
                    </a:lnTo>
                    <a:cubicBezTo>
                      <a:pt x="1" y="2459"/>
                      <a:pt x="162" y="2728"/>
                      <a:pt x="507" y="3084"/>
                    </a:cubicBezTo>
                    <a:lnTo>
                      <a:pt x="2659" y="1146"/>
                    </a:lnTo>
                    <a:lnTo>
                      <a:pt x="4274" y="1179"/>
                    </a:lnTo>
                    <a:lnTo>
                      <a:pt x="5748" y="1319"/>
                    </a:lnTo>
                    <a:cubicBezTo>
                      <a:pt x="5845" y="1071"/>
                      <a:pt x="5963" y="867"/>
                      <a:pt x="5737" y="802"/>
                    </a:cubicBezTo>
                    <a:cubicBezTo>
                      <a:pt x="5572" y="753"/>
                      <a:pt x="3469" y="0"/>
                      <a:pt x="2703"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3353000" y="2751600"/>
                <a:ext cx="156600" cy="103625"/>
              </a:xfrm>
              <a:custGeom>
                <a:avLst/>
                <a:gdLst/>
                <a:ahLst/>
                <a:cxnLst/>
                <a:rect l="l" t="t" r="r" b="b"/>
                <a:pathLst>
                  <a:path w="6264" h="4145" extrusionOk="0">
                    <a:moveTo>
                      <a:pt x="5952" y="1"/>
                    </a:moveTo>
                    <a:lnTo>
                      <a:pt x="4876" y="140"/>
                    </a:lnTo>
                    <a:lnTo>
                      <a:pt x="3261" y="302"/>
                    </a:lnTo>
                    <a:lnTo>
                      <a:pt x="1582" y="560"/>
                    </a:lnTo>
                    <a:lnTo>
                      <a:pt x="215" y="991"/>
                    </a:lnTo>
                    <a:lnTo>
                      <a:pt x="0" y="2024"/>
                    </a:lnTo>
                    <a:lnTo>
                      <a:pt x="1184" y="3444"/>
                    </a:lnTo>
                    <a:lnTo>
                      <a:pt x="2960" y="3886"/>
                    </a:lnTo>
                    <a:lnTo>
                      <a:pt x="2960" y="3886"/>
                    </a:lnTo>
                    <a:cubicBezTo>
                      <a:pt x="2959" y="3886"/>
                      <a:pt x="2958" y="3885"/>
                      <a:pt x="2958" y="3885"/>
                    </a:cubicBezTo>
                    <a:lnTo>
                      <a:pt x="2958" y="3885"/>
                    </a:lnTo>
                    <a:cubicBezTo>
                      <a:pt x="2948" y="3885"/>
                      <a:pt x="3693" y="4133"/>
                      <a:pt x="3735" y="4144"/>
                    </a:cubicBezTo>
                    <a:lnTo>
                      <a:pt x="5618" y="3563"/>
                    </a:lnTo>
                    <a:lnTo>
                      <a:pt x="5973" y="2810"/>
                    </a:lnTo>
                    <a:lnTo>
                      <a:pt x="6264" y="991"/>
                    </a:lnTo>
                    <a:lnTo>
                      <a:pt x="5952"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p:nvPr/>
            </p:nvSpPr>
            <p:spPr>
              <a:xfrm>
                <a:off x="3353000" y="2764250"/>
                <a:ext cx="48175" cy="73475"/>
              </a:xfrm>
              <a:custGeom>
                <a:avLst/>
                <a:gdLst/>
                <a:ahLst/>
                <a:cxnLst/>
                <a:rect l="l" t="t" r="r" b="b"/>
                <a:pathLst>
                  <a:path w="1927" h="2939" extrusionOk="0">
                    <a:moveTo>
                      <a:pt x="1927" y="0"/>
                    </a:moveTo>
                    <a:lnTo>
                      <a:pt x="1582" y="54"/>
                    </a:lnTo>
                    <a:lnTo>
                      <a:pt x="226" y="485"/>
                    </a:lnTo>
                    <a:lnTo>
                      <a:pt x="0" y="1518"/>
                    </a:lnTo>
                    <a:lnTo>
                      <a:pt x="1195" y="2938"/>
                    </a:lnTo>
                    <a:lnTo>
                      <a:pt x="1927"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1"/>
              <p:cNvSpPr/>
              <p:nvPr/>
            </p:nvSpPr>
            <p:spPr>
              <a:xfrm>
                <a:off x="3446075" y="2751875"/>
                <a:ext cx="63525" cy="103350"/>
              </a:xfrm>
              <a:custGeom>
                <a:avLst/>
                <a:gdLst/>
                <a:ahLst/>
                <a:cxnLst/>
                <a:rect l="l" t="t" r="r" b="b"/>
                <a:pathLst>
                  <a:path w="2541" h="4134" extrusionOk="0">
                    <a:moveTo>
                      <a:pt x="2240" y="0"/>
                    </a:moveTo>
                    <a:lnTo>
                      <a:pt x="1163" y="129"/>
                    </a:lnTo>
                    <a:lnTo>
                      <a:pt x="980" y="2616"/>
                    </a:lnTo>
                    <a:lnTo>
                      <a:pt x="1" y="4133"/>
                    </a:lnTo>
                    <a:lnTo>
                      <a:pt x="23" y="4133"/>
                    </a:lnTo>
                    <a:lnTo>
                      <a:pt x="1895" y="3552"/>
                    </a:lnTo>
                    <a:lnTo>
                      <a:pt x="2250" y="2799"/>
                    </a:lnTo>
                    <a:lnTo>
                      <a:pt x="2541" y="980"/>
                    </a:lnTo>
                    <a:lnTo>
                      <a:pt x="2240" y="0"/>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3355150" y="2749975"/>
                <a:ext cx="149625" cy="68075"/>
              </a:xfrm>
              <a:custGeom>
                <a:avLst/>
                <a:gdLst/>
                <a:ahLst/>
                <a:cxnLst/>
                <a:rect l="l" t="t" r="r" b="b"/>
                <a:pathLst>
                  <a:path w="5985" h="2723" extrusionOk="0">
                    <a:moveTo>
                      <a:pt x="5758" y="1"/>
                    </a:moveTo>
                    <a:cubicBezTo>
                      <a:pt x="5758" y="1"/>
                      <a:pt x="721" y="1"/>
                      <a:pt x="581" y="378"/>
                    </a:cubicBezTo>
                    <a:lnTo>
                      <a:pt x="194" y="873"/>
                    </a:lnTo>
                    <a:cubicBezTo>
                      <a:pt x="0" y="1411"/>
                      <a:pt x="226" y="1615"/>
                      <a:pt x="657" y="1970"/>
                    </a:cubicBezTo>
                    <a:lnTo>
                      <a:pt x="1399" y="1938"/>
                    </a:lnTo>
                    <a:cubicBezTo>
                      <a:pt x="1604" y="2110"/>
                      <a:pt x="2831" y="2250"/>
                      <a:pt x="3089" y="2250"/>
                    </a:cubicBezTo>
                    <a:cubicBezTo>
                      <a:pt x="3089" y="2250"/>
                      <a:pt x="4107" y="2722"/>
                      <a:pt x="4496" y="2722"/>
                    </a:cubicBezTo>
                    <a:cubicBezTo>
                      <a:pt x="4550" y="2722"/>
                      <a:pt x="4592" y="2713"/>
                      <a:pt x="4617" y="2692"/>
                    </a:cubicBezTo>
                    <a:cubicBezTo>
                      <a:pt x="4617" y="2692"/>
                      <a:pt x="5694" y="571"/>
                      <a:pt x="5758" y="431"/>
                    </a:cubicBezTo>
                    <a:cubicBezTo>
                      <a:pt x="5866" y="227"/>
                      <a:pt x="5984" y="66"/>
                      <a:pt x="5758"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1"/>
              <p:cNvSpPr/>
              <p:nvPr/>
            </p:nvSpPr>
            <p:spPr>
              <a:xfrm>
                <a:off x="3355425" y="2734000"/>
                <a:ext cx="149350" cy="62300"/>
              </a:xfrm>
              <a:custGeom>
                <a:avLst/>
                <a:gdLst/>
                <a:ahLst/>
                <a:cxnLst/>
                <a:rect l="l" t="t" r="r" b="b"/>
                <a:pathLst>
                  <a:path w="5974" h="2492" extrusionOk="0">
                    <a:moveTo>
                      <a:pt x="2629" y="1"/>
                    </a:moveTo>
                    <a:cubicBezTo>
                      <a:pt x="2427" y="1"/>
                      <a:pt x="2495" y="57"/>
                      <a:pt x="2346" y="113"/>
                    </a:cubicBezTo>
                    <a:lnTo>
                      <a:pt x="1464" y="672"/>
                    </a:lnTo>
                    <a:cubicBezTo>
                      <a:pt x="1109" y="780"/>
                      <a:pt x="700" y="640"/>
                      <a:pt x="570" y="1017"/>
                    </a:cubicBezTo>
                    <a:lnTo>
                      <a:pt x="172" y="1512"/>
                    </a:lnTo>
                    <a:cubicBezTo>
                      <a:pt x="0" y="1985"/>
                      <a:pt x="172" y="2211"/>
                      <a:pt x="506" y="2491"/>
                    </a:cubicBezTo>
                    <a:lnTo>
                      <a:pt x="2658" y="931"/>
                    </a:lnTo>
                    <a:lnTo>
                      <a:pt x="4273" y="963"/>
                    </a:lnTo>
                    <a:lnTo>
                      <a:pt x="5747" y="1070"/>
                    </a:lnTo>
                    <a:cubicBezTo>
                      <a:pt x="5855" y="866"/>
                      <a:pt x="5973" y="705"/>
                      <a:pt x="5747" y="640"/>
                    </a:cubicBezTo>
                    <a:cubicBezTo>
                      <a:pt x="4940" y="446"/>
                      <a:pt x="3810" y="59"/>
                      <a:pt x="2744" y="5"/>
                    </a:cubicBezTo>
                    <a:cubicBezTo>
                      <a:pt x="2698" y="2"/>
                      <a:pt x="2661" y="1"/>
                      <a:pt x="2629"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1"/>
              <p:cNvSpPr/>
              <p:nvPr/>
            </p:nvSpPr>
            <p:spPr>
              <a:xfrm>
                <a:off x="753900" y="2855725"/>
                <a:ext cx="156625" cy="103625"/>
              </a:xfrm>
              <a:custGeom>
                <a:avLst/>
                <a:gdLst/>
                <a:ahLst/>
                <a:cxnLst/>
                <a:rect l="l" t="t" r="r" b="b"/>
                <a:pathLst>
                  <a:path w="6265" h="4145" extrusionOk="0">
                    <a:moveTo>
                      <a:pt x="5963" y="1"/>
                    </a:moveTo>
                    <a:lnTo>
                      <a:pt x="4886" y="130"/>
                    </a:lnTo>
                    <a:lnTo>
                      <a:pt x="3272" y="291"/>
                    </a:lnTo>
                    <a:lnTo>
                      <a:pt x="1582" y="549"/>
                    </a:lnTo>
                    <a:lnTo>
                      <a:pt x="216" y="991"/>
                    </a:lnTo>
                    <a:lnTo>
                      <a:pt x="0" y="2013"/>
                    </a:lnTo>
                    <a:lnTo>
                      <a:pt x="1184" y="3444"/>
                    </a:lnTo>
                    <a:lnTo>
                      <a:pt x="2960" y="3886"/>
                    </a:lnTo>
                    <a:lnTo>
                      <a:pt x="3713" y="4133"/>
                    </a:lnTo>
                    <a:lnTo>
                      <a:pt x="3735" y="4144"/>
                    </a:lnTo>
                    <a:lnTo>
                      <a:pt x="5618" y="3552"/>
                    </a:lnTo>
                    <a:lnTo>
                      <a:pt x="5973" y="2810"/>
                    </a:lnTo>
                    <a:lnTo>
                      <a:pt x="6264" y="991"/>
                    </a:lnTo>
                    <a:lnTo>
                      <a:pt x="5963"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a:off x="754175" y="2868100"/>
                <a:ext cx="47900" cy="73750"/>
              </a:xfrm>
              <a:custGeom>
                <a:avLst/>
                <a:gdLst/>
                <a:ahLst/>
                <a:cxnLst/>
                <a:rect l="l" t="t" r="r" b="b"/>
                <a:pathLst>
                  <a:path w="1916" h="2950" extrusionOk="0">
                    <a:moveTo>
                      <a:pt x="1916" y="1"/>
                    </a:moveTo>
                    <a:lnTo>
                      <a:pt x="1571" y="54"/>
                    </a:lnTo>
                    <a:lnTo>
                      <a:pt x="215" y="496"/>
                    </a:lnTo>
                    <a:lnTo>
                      <a:pt x="0" y="1518"/>
                    </a:lnTo>
                    <a:lnTo>
                      <a:pt x="1184" y="2949"/>
                    </a:lnTo>
                    <a:lnTo>
                      <a:pt x="1916"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1"/>
              <p:cNvSpPr/>
              <p:nvPr/>
            </p:nvSpPr>
            <p:spPr>
              <a:xfrm>
                <a:off x="847000" y="2856275"/>
                <a:ext cx="63525" cy="103075"/>
              </a:xfrm>
              <a:custGeom>
                <a:avLst/>
                <a:gdLst/>
                <a:ahLst/>
                <a:cxnLst/>
                <a:rect l="l" t="t" r="r" b="b"/>
                <a:pathLst>
                  <a:path w="2541" h="4123" extrusionOk="0">
                    <a:moveTo>
                      <a:pt x="2249" y="0"/>
                    </a:moveTo>
                    <a:lnTo>
                      <a:pt x="1162" y="108"/>
                    </a:lnTo>
                    <a:lnTo>
                      <a:pt x="990" y="2594"/>
                    </a:lnTo>
                    <a:lnTo>
                      <a:pt x="0" y="4111"/>
                    </a:lnTo>
                    <a:lnTo>
                      <a:pt x="22" y="4122"/>
                    </a:lnTo>
                    <a:lnTo>
                      <a:pt x="1894" y="3530"/>
                    </a:lnTo>
                    <a:lnTo>
                      <a:pt x="2249" y="2788"/>
                    </a:lnTo>
                    <a:lnTo>
                      <a:pt x="2540" y="969"/>
                    </a:lnTo>
                    <a:lnTo>
                      <a:pt x="2249" y="0"/>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1"/>
              <p:cNvSpPr/>
              <p:nvPr/>
            </p:nvSpPr>
            <p:spPr>
              <a:xfrm>
                <a:off x="756050" y="2853850"/>
                <a:ext cx="149625" cy="67975"/>
              </a:xfrm>
              <a:custGeom>
                <a:avLst/>
                <a:gdLst/>
                <a:ahLst/>
                <a:cxnLst/>
                <a:rect l="l" t="t" r="r" b="b"/>
                <a:pathLst>
                  <a:path w="5985" h="2719" extrusionOk="0">
                    <a:moveTo>
                      <a:pt x="5769" y="0"/>
                    </a:moveTo>
                    <a:cubicBezTo>
                      <a:pt x="5769" y="0"/>
                      <a:pt x="722" y="0"/>
                      <a:pt x="592" y="377"/>
                    </a:cubicBezTo>
                    <a:lnTo>
                      <a:pt x="194" y="872"/>
                    </a:lnTo>
                    <a:cubicBezTo>
                      <a:pt x="0" y="1410"/>
                      <a:pt x="226" y="1615"/>
                      <a:pt x="668" y="1970"/>
                    </a:cubicBezTo>
                    <a:lnTo>
                      <a:pt x="1400" y="1937"/>
                    </a:lnTo>
                    <a:cubicBezTo>
                      <a:pt x="1615" y="2110"/>
                      <a:pt x="2831" y="2250"/>
                      <a:pt x="3089" y="2250"/>
                    </a:cubicBezTo>
                    <a:cubicBezTo>
                      <a:pt x="3089" y="2250"/>
                      <a:pt x="4119" y="2718"/>
                      <a:pt x="4510" y="2718"/>
                    </a:cubicBezTo>
                    <a:cubicBezTo>
                      <a:pt x="4562" y="2718"/>
                      <a:pt x="4603" y="2710"/>
                      <a:pt x="4628" y="2691"/>
                    </a:cubicBezTo>
                    <a:cubicBezTo>
                      <a:pt x="4628" y="2691"/>
                      <a:pt x="5704" y="560"/>
                      <a:pt x="5769" y="431"/>
                    </a:cubicBezTo>
                    <a:cubicBezTo>
                      <a:pt x="5866" y="226"/>
                      <a:pt x="5984" y="65"/>
                      <a:pt x="5769"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1"/>
              <p:cNvSpPr/>
              <p:nvPr/>
            </p:nvSpPr>
            <p:spPr>
              <a:xfrm>
                <a:off x="756575" y="2837450"/>
                <a:ext cx="149100" cy="62700"/>
              </a:xfrm>
              <a:custGeom>
                <a:avLst/>
                <a:gdLst/>
                <a:ahLst/>
                <a:cxnLst/>
                <a:rect l="l" t="t" r="r" b="b"/>
                <a:pathLst>
                  <a:path w="5964" h="2508" extrusionOk="0">
                    <a:moveTo>
                      <a:pt x="2698" y="1"/>
                    </a:moveTo>
                    <a:cubicBezTo>
                      <a:pt x="2620" y="1"/>
                      <a:pt x="2556" y="7"/>
                      <a:pt x="2509" y="21"/>
                    </a:cubicBezTo>
                    <a:lnTo>
                      <a:pt x="1465" y="689"/>
                    </a:lnTo>
                    <a:cubicBezTo>
                      <a:pt x="1099" y="796"/>
                      <a:pt x="701" y="656"/>
                      <a:pt x="561" y="1033"/>
                    </a:cubicBezTo>
                    <a:lnTo>
                      <a:pt x="173" y="1528"/>
                    </a:lnTo>
                    <a:cubicBezTo>
                      <a:pt x="1" y="2001"/>
                      <a:pt x="162" y="2228"/>
                      <a:pt x="507" y="2507"/>
                    </a:cubicBezTo>
                    <a:lnTo>
                      <a:pt x="1691" y="1646"/>
                    </a:lnTo>
                    <a:lnTo>
                      <a:pt x="2648" y="947"/>
                    </a:lnTo>
                    <a:lnTo>
                      <a:pt x="4263" y="979"/>
                    </a:lnTo>
                    <a:lnTo>
                      <a:pt x="5748" y="1087"/>
                    </a:lnTo>
                    <a:cubicBezTo>
                      <a:pt x="5845" y="882"/>
                      <a:pt x="5963" y="721"/>
                      <a:pt x="5737" y="656"/>
                    </a:cubicBezTo>
                    <a:cubicBezTo>
                      <a:pt x="5523" y="607"/>
                      <a:pt x="3457" y="1"/>
                      <a:pt x="2698"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1115250" y="2877250"/>
                <a:ext cx="158500" cy="96875"/>
              </a:xfrm>
              <a:custGeom>
                <a:avLst/>
                <a:gdLst/>
                <a:ahLst/>
                <a:cxnLst/>
                <a:rect l="l" t="t" r="r" b="b"/>
                <a:pathLst>
                  <a:path w="6340" h="3875" extrusionOk="0">
                    <a:moveTo>
                      <a:pt x="2927" y="1"/>
                    </a:moveTo>
                    <a:lnTo>
                      <a:pt x="990" y="323"/>
                    </a:lnTo>
                    <a:lnTo>
                      <a:pt x="538" y="1012"/>
                    </a:lnTo>
                    <a:lnTo>
                      <a:pt x="0" y="2766"/>
                    </a:lnTo>
                    <a:lnTo>
                      <a:pt x="162" y="3789"/>
                    </a:lnTo>
                    <a:lnTo>
                      <a:pt x="1249" y="3810"/>
                    </a:lnTo>
                    <a:lnTo>
                      <a:pt x="2863" y="3875"/>
                    </a:lnTo>
                    <a:lnTo>
                      <a:pt x="4563" y="3853"/>
                    </a:lnTo>
                    <a:lnTo>
                      <a:pt x="5973" y="3606"/>
                    </a:lnTo>
                    <a:lnTo>
                      <a:pt x="6339" y="2627"/>
                    </a:lnTo>
                    <a:lnTo>
                      <a:pt x="5360" y="1044"/>
                    </a:lnTo>
                    <a:lnTo>
                      <a:pt x="3659" y="366"/>
                    </a:lnTo>
                    <a:lnTo>
                      <a:pt x="2927"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1220975" y="2903350"/>
                <a:ext cx="52775" cy="70250"/>
              </a:xfrm>
              <a:custGeom>
                <a:avLst/>
                <a:gdLst/>
                <a:ahLst/>
                <a:cxnLst/>
                <a:rect l="l" t="t" r="r" b="b"/>
                <a:pathLst>
                  <a:path w="2111" h="2810" extrusionOk="0">
                    <a:moveTo>
                      <a:pt x="1131" y="0"/>
                    </a:moveTo>
                    <a:lnTo>
                      <a:pt x="1" y="2809"/>
                    </a:lnTo>
                    <a:lnTo>
                      <a:pt x="345" y="2809"/>
                    </a:lnTo>
                    <a:lnTo>
                      <a:pt x="1755" y="2573"/>
                    </a:lnTo>
                    <a:lnTo>
                      <a:pt x="2110" y="1583"/>
                    </a:lnTo>
                    <a:lnTo>
                      <a:pt x="1131"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1115250" y="2877250"/>
                <a:ext cx="74000" cy="95275"/>
              </a:xfrm>
              <a:custGeom>
                <a:avLst/>
                <a:gdLst/>
                <a:ahLst/>
                <a:cxnLst/>
                <a:rect l="l" t="t" r="r" b="b"/>
                <a:pathLst>
                  <a:path w="2960" h="3811" extrusionOk="0">
                    <a:moveTo>
                      <a:pt x="2938" y="1"/>
                    </a:moveTo>
                    <a:lnTo>
                      <a:pt x="1001" y="323"/>
                    </a:lnTo>
                    <a:lnTo>
                      <a:pt x="538" y="1012"/>
                    </a:lnTo>
                    <a:lnTo>
                      <a:pt x="0" y="2766"/>
                    </a:lnTo>
                    <a:lnTo>
                      <a:pt x="172" y="3789"/>
                    </a:lnTo>
                    <a:lnTo>
                      <a:pt x="1249" y="3810"/>
                    </a:lnTo>
                    <a:lnTo>
                      <a:pt x="1765" y="1367"/>
                    </a:lnTo>
                    <a:lnTo>
                      <a:pt x="2960" y="11"/>
                    </a:lnTo>
                    <a:lnTo>
                      <a:pt x="2938" y="1"/>
                    </a:ln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1116575" y="2911050"/>
                <a:ext cx="152850" cy="74200"/>
              </a:xfrm>
              <a:custGeom>
                <a:avLst/>
                <a:gdLst/>
                <a:ahLst/>
                <a:cxnLst/>
                <a:rect l="l" t="t" r="r" b="b"/>
                <a:pathLst>
                  <a:path w="6114" h="2968" extrusionOk="0">
                    <a:moveTo>
                      <a:pt x="1782" y="1"/>
                    </a:moveTo>
                    <a:cubicBezTo>
                      <a:pt x="1754" y="1"/>
                      <a:pt x="1730" y="6"/>
                      <a:pt x="1712" y="15"/>
                    </a:cubicBezTo>
                    <a:cubicBezTo>
                      <a:pt x="1712" y="15"/>
                      <a:pt x="356" y="1974"/>
                      <a:pt x="270" y="2103"/>
                    </a:cubicBezTo>
                    <a:cubicBezTo>
                      <a:pt x="141" y="2286"/>
                      <a:pt x="1" y="2426"/>
                      <a:pt x="216" y="2523"/>
                    </a:cubicBezTo>
                    <a:cubicBezTo>
                      <a:pt x="216" y="2523"/>
                      <a:pt x="3393" y="2968"/>
                      <a:pt x="4772" y="2968"/>
                    </a:cubicBezTo>
                    <a:cubicBezTo>
                      <a:pt x="5122" y="2968"/>
                      <a:pt x="5356" y="2939"/>
                      <a:pt x="5393" y="2867"/>
                    </a:cubicBezTo>
                    <a:lnTo>
                      <a:pt x="5856" y="2437"/>
                    </a:lnTo>
                    <a:cubicBezTo>
                      <a:pt x="6114" y="1931"/>
                      <a:pt x="5920" y="1694"/>
                      <a:pt x="5533" y="1285"/>
                    </a:cubicBezTo>
                    <a:lnTo>
                      <a:pt x="4801" y="1210"/>
                    </a:lnTo>
                    <a:cubicBezTo>
                      <a:pt x="4618" y="1016"/>
                      <a:pt x="3434" y="704"/>
                      <a:pt x="3176" y="672"/>
                    </a:cubicBezTo>
                    <a:cubicBezTo>
                      <a:pt x="3176" y="672"/>
                      <a:pt x="2128" y="1"/>
                      <a:pt x="1782" y="1"/>
                    </a:cubicBez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a:off x="1116575" y="2946400"/>
                <a:ext cx="152050" cy="54775"/>
              </a:xfrm>
              <a:custGeom>
                <a:avLst/>
                <a:gdLst/>
                <a:ahLst/>
                <a:cxnLst/>
                <a:rect l="l" t="t" r="r" b="b"/>
                <a:pathLst>
                  <a:path w="6082" h="2191" extrusionOk="0">
                    <a:moveTo>
                      <a:pt x="5662" y="0"/>
                    </a:moveTo>
                    <a:lnTo>
                      <a:pt x="3316" y="1260"/>
                    </a:lnTo>
                    <a:lnTo>
                      <a:pt x="270" y="689"/>
                    </a:lnTo>
                    <a:cubicBezTo>
                      <a:pt x="141" y="872"/>
                      <a:pt x="1" y="1012"/>
                      <a:pt x="205" y="1109"/>
                    </a:cubicBezTo>
                    <a:cubicBezTo>
                      <a:pt x="371" y="1181"/>
                      <a:pt x="2628" y="2190"/>
                      <a:pt x="3259" y="2190"/>
                    </a:cubicBezTo>
                    <a:cubicBezTo>
                      <a:pt x="3284" y="2190"/>
                      <a:pt x="3307" y="2188"/>
                      <a:pt x="3326" y="2185"/>
                    </a:cubicBezTo>
                    <a:lnTo>
                      <a:pt x="4446" y="1679"/>
                    </a:lnTo>
                    <a:cubicBezTo>
                      <a:pt x="4508" y="1669"/>
                      <a:pt x="4569" y="1666"/>
                      <a:pt x="4630" y="1666"/>
                    </a:cubicBezTo>
                    <a:cubicBezTo>
                      <a:pt x="4752" y="1666"/>
                      <a:pt x="4870" y="1680"/>
                      <a:pt x="4977" y="1680"/>
                    </a:cubicBezTo>
                    <a:cubicBezTo>
                      <a:pt x="5151" y="1680"/>
                      <a:pt x="5298" y="1643"/>
                      <a:pt x="5393" y="1453"/>
                    </a:cubicBezTo>
                    <a:lnTo>
                      <a:pt x="5856" y="1023"/>
                    </a:lnTo>
                    <a:cubicBezTo>
                      <a:pt x="6082" y="571"/>
                      <a:pt x="5952" y="334"/>
                      <a:pt x="5662"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1557025" y="2585600"/>
                <a:ext cx="158500" cy="96875"/>
              </a:xfrm>
              <a:custGeom>
                <a:avLst/>
                <a:gdLst/>
                <a:ahLst/>
                <a:cxnLst/>
                <a:rect l="l" t="t" r="r" b="b"/>
                <a:pathLst>
                  <a:path w="6340" h="3875" extrusionOk="0">
                    <a:moveTo>
                      <a:pt x="2939" y="0"/>
                    </a:moveTo>
                    <a:lnTo>
                      <a:pt x="991" y="323"/>
                    </a:lnTo>
                    <a:lnTo>
                      <a:pt x="539" y="1012"/>
                    </a:lnTo>
                    <a:lnTo>
                      <a:pt x="1" y="2777"/>
                    </a:lnTo>
                    <a:lnTo>
                      <a:pt x="173" y="3789"/>
                    </a:lnTo>
                    <a:lnTo>
                      <a:pt x="1249" y="3810"/>
                    </a:lnTo>
                    <a:lnTo>
                      <a:pt x="2864" y="3875"/>
                    </a:lnTo>
                    <a:lnTo>
                      <a:pt x="4575" y="3853"/>
                    </a:lnTo>
                    <a:lnTo>
                      <a:pt x="5985" y="3616"/>
                    </a:lnTo>
                    <a:lnTo>
                      <a:pt x="6340" y="2626"/>
                    </a:lnTo>
                    <a:lnTo>
                      <a:pt x="5360" y="1044"/>
                    </a:lnTo>
                    <a:lnTo>
                      <a:pt x="3660" y="366"/>
                    </a:lnTo>
                    <a:lnTo>
                      <a:pt x="3660" y="366"/>
                    </a:lnTo>
                    <a:cubicBezTo>
                      <a:pt x="3662" y="367"/>
                      <a:pt x="3662" y="367"/>
                      <a:pt x="3663" y="367"/>
                    </a:cubicBezTo>
                    <a:cubicBezTo>
                      <a:pt x="3673" y="367"/>
                      <a:pt x="2981" y="21"/>
                      <a:pt x="2939" y="0"/>
                    </a:cubicBez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1662775" y="2611700"/>
                <a:ext cx="52750" cy="70500"/>
              </a:xfrm>
              <a:custGeom>
                <a:avLst/>
                <a:gdLst/>
                <a:ahLst/>
                <a:cxnLst/>
                <a:rect l="l" t="t" r="r" b="b"/>
                <a:pathLst>
                  <a:path w="2110" h="2820" extrusionOk="0">
                    <a:moveTo>
                      <a:pt x="1130" y="0"/>
                    </a:moveTo>
                    <a:lnTo>
                      <a:pt x="0" y="2820"/>
                    </a:lnTo>
                    <a:lnTo>
                      <a:pt x="345" y="2809"/>
                    </a:lnTo>
                    <a:lnTo>
                      <a:pt x="1755" y="2572"/>
                    </a:lnTo>
                    <a:lnTo>
                      <a:pt x="2110" y="1582"/>
                    </a:lnTo>
                    <a:lnTo>
                      <a:pt x="1130"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a:off x="1557025" y="2585600"/>
                <a:ext cx="74025" cy="95275"/>
              </a:xfrm>
              <a:custGeom>
                <a:avLst/>
                <a:gdLst/>
                <a:ahLst/>
                <a:cxnLst/>
                <a:rect l="l" t="t" r="r" b="b"/>
                <a:pathLst>
                  <a:path w="2961" h="3811" extrusionOk="0">
                    <a:moveTo>
                      <a:pt x="2939" y="0"/>
                    </a:moveTo>
                    <a:lnTo>
                      <a:pt x="1002" y="323"/>
                    </a:lnTo>
                    <a:lnTo>
                      <a:pt x="550" y="1012"/>
                    </a:lnTo>
                    <a:lnTo>
                      <a:pt x="1" y="2777"/>
                    </a:lnTo>
                    <a:lnTo>
                      <a:pt x="173" y="3789"/>
                    </a:lnTo>
                    <a:lnTo>
                      <a:pt x="1249" y="3810"/>
                    </a:lnTo>
                    <a:lnTo>
                      <a:pt x="1766" y="1378"/>
                    </a:lnTo>
                    <a:lnTo>
                      <a:pt x="2960" y="11"/>
                    </a:lnTo>
                    <a:lnTo>
                      <a:pt x="2939" y="0"/>
                    </a:ln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1"/>
              <p:cNvSpPr/>
              <p:nvPr/>
            </p:nvSpPr>
            <p:spPr>
              <a:xfrm>
                <a:off x="1558650" y="2619625"/>
                <a:ext cx="152575" cy="73975"/>
              </a:xfrm>
              <a:custGeom>
                <a:avLst/>
                <a:gdLst/>
                <a:ahLst/>
                <a:cxnLst/>
                <a:rect l="l" t="t" r="r" b="b"/>
                <a:pathLst>
                  <a:path w="6103" h="2959" extrusionOk="0">
                    <a:moveTo>
                      <a:pt x="1778" y="0"/>
                    </a:moveTo>
                    <a:cubicBezTo>
                      <a:pt x="1746" y="0"/>
                      <a:pt x="1720" y="5"/>
                      <a:pt x="1701" y="17"/>
                    </a:cubicBezTo>
                    <a:cubicBezTo>
                      <a:pt x="1701" y="17"/>
                      <a:pt x="345" y="1965"/>
                      <a:pt x="259" y="2094"/>
                    </a:cubicBezTo>
                    <a:cubicBezTo>
                      <a:pt x="140" y="2277"/>
                      <a:pt x="0" y="2417"/>
                      <a:pt x="205" y="2514"/>
                    </a:cubicBezTo>
                    <a:cubicBezTo>
                      <a:pt x="205" y="2514"/>
                      <a:pt x="3381" y="2959"/>
                      <a:pt x="4760" y="2959"/>
                    </a:cubicBezTo>
                    <a:cubicBezTo>
                      <a:pt x="5110" y="2959"/>
                      <a:pt x="5345" y="2930"/>
                      <a:pt x="5382" y="2858"/>
                    </a:cubicBezTo>
                    <a:lnTo>
                      <a:pt x="5844" y="2428"/>
                    </a:lnTo>
                    <a:cubicBezTo>
                      <a:pt x="6103" y="1922"/>
                      <a:pt x="5909" y="1685"/>
                      <a:pt x="5532" y="1276"/>
                    </a:cubicBezTo>
                    <a:lnTo>
                      <a:pt x="4800" y="1201"/>
                    </a:lnTo>
                    <a:cubicBezTo>
                      <a:pt x="4617" y="1007"/>
                      <a:pt x="3423" y="695"/>
                      <a:pt x="3165" y="663"/>
                    </a:cubicBezTo>
                    <a:cubicBezTo>
                      <a:pt x="3165" y="663"/>
                      <a:pt x="2130" y="0"/>
                      <a:pt x="1778" y="0"/>
                    </a:cubicBez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1558650" y="2655000"/>
                <a:ext cx="152050" cy="54475"/>
              </a:xfrm>
              <a:custGeom>
                <a:avLst/>
                <a:gdLst/>
                <a:ahLst/>
                <a:cxnLst/>
                <a:rect l="l" t="t" r="r" b="b"/>
                <a:pathLst>
                  <a:path w="6082" h="2179" extrusionOk="0">
                    <a:moveTo>
                      <a:pt x="5651" y="1"/>
                    </a:moveTo>
                    <a:lnTo>
                      <a:pt x="3304" y="1249"/>
                    </a:lnTo>
                    <a:lnTo>
                      <a:pt x="1712" y="991"/>
                    </a:lnTo>
                    <a:lnTo>
                      <a:pt x="259" y="679"/>
                    </a:lnTo>
                    <a:cubicBezTo>
                      <a:pt x="140" y="862"/>
                      <a:pt x="0" y="1002"/>
                      <a:pt x="205" y="1099"/>
                    </a:cubicBezTo>
                    <a:cubicBezTo>
                      <a:pt x="947" y="1400"/>
                      <a:pt x="2034" y="1949"/>
                      <a:pt x="3078" y="2153"/>
                    </a:cubicBezTo>
                    <a:cubicBezTo>
                      <a:pt x="3174" y="2171"/>
                      <a:pt x="3235" y="2178"/>
                      <a:pt x="3277" y="2178"/>
                    </a:cubicBezTo>
                    <a:cubicBezTo>
                      <a:pt x="3385" y="2178"/>
                      <a:pt x="3366" y="2131"/>
                      <a:pt x="3498" y="2100"/>
                    </a:cubicBezTo>
                    <a:lnTo>
                      <a:pt x="4445" y="1669"/>
                    </a:lnTo>
                    <a:cubicBezTo>
                      <a:pt x="4505" y="1659"/>
                      <a:pt x="4566" y="1655"/>
                      <a:pt x="4625" y="1655"/>
                    </a:cubicBezTo>
                    <a:cubicBezTo>
                      <a:pt x="4745" y="1655"/>
                      <a:pt x="4861" y="1669"/>
                      <a:pt x="4967" y="1669"/>
                    </a:cubicBezTo>
                    <a:cubicBezTo>
                      <a:pt x="5140" y="1669"/>
                      <a:pt x="5287" y="1633"/>
                      <a:pt x="5382" y="1443"/>
                    </a:cubicBezTo>
                    <a:lnTo>
                      <a:pt x="5844" y="1023"/>
                    </a:lnTo>
                    <a:cubicBezTo>
                      <a:pt x="6081" y="571"/>
                      <a:pt x="5941" y="324"/>
                      <a:pt x="5651"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p:nvPr/>
            </p:nvSpPr>
            <p:spPr>
              <a:xfrm>
                <a:off x="3190475" y="2801650"/>
                <a:ext cx="118675" cy="78325"/>
              </a:xfrm>
              <a:custGeom>
                <a:avLst/>
                <a:gdLst/>
                <a:ahLst/>
                <a:cxnLst/>
                <a:rect l="l" t="t" r="r" b="b"/>
                <a:pathLst>
                  <a:path w="4747" h="3133" extrusionOk="0">
                    <a:moveTo>
                      <a:pt x="4510" y="0"/>
                    </a:moveTo>
                    <a:lnTo>
                      <a:pt x="3703" y="97"/>
                    </a:lnTo>
                    <a:lnTo>
                      <a:pt x="2476" y="216"/>
                    </a:lnTo>
                    <a:lnTo>
                      <a:pt x="1195" y="409"/>
                    </a:lnTo>
                    <a:lnTo>
                      <a:pt x="173" y="743"/>
                    </a:lnTo>
                    <a:lnTo>
                      <a:pt x="1" y="1529"/>
                    </a:lnTo>
                    <a:lnTo>
                      <a:pt x="905" y="2605"/>
                    </a:lnTo>
                    <a:lnTo>
                      <a:pt x="2250" y="2938"/>
                    </a:lnTo>
                    <a:lnTo>
                      <a:pt x="2831" y="3132"/>
                    </a:lnTo>
                    <a:lnTo>
                      <a:pt x="4263" y="2691"/>
                    </a:lnTo>
                    <a:lnTo>
                      <a:pt x="4532" y="2121"/>
                    </a:lnTo>
                    <a:lnTo>
                      <a:pt x="4747" y="743"/>
                    </a:lnTo>
                    <a:lnTo>
                      <a:pt x="4510"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a:off x="3190475" y="2811075"/>
                <a:ext cx="36625" cy="55700"/>
              </a:xfrm>
              <a:custGeom>
                <a:avLst/>
                <a:gdLst/>
                <a:ahLst/>
                <a:cxnLst/>
                <a:rect l="l" t="t" r="r" b="b"/>
                <a:pathLst>
                  <a:path w="1465" h="2228" extrusionOk="0">
                    <a:moveTo>
                      <a:pt x="1464" y="0"/>
                    </a:moveTo>
                    <a:lnTo>
                      <a:pt x="1206" y="32"/>
                    </a:lnTo>
                    <a:lnTo>
                      <a:pt x="173" y="366"/>
                    </a:lnTo>
                    <a:lnTo>
                      <a:pt x="1" y="1141"/>
                    </a:lnTo>
                    <a:lnTo>
                      <a:pt x="905" y="2228"/>
                    </a:lnTo>
                    <a:lnTo>
                      <a:pt x="1464"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1"/>
              <p:cNvSpPr/>
              <p:nvPr/>
            </p:nvSpPr>
            <p:spPr>
              <a:xfrm>
                <a:off x="3260975" y="2801375"/>
                <a:ext cx="48175" cy="78600"/>
              </a:xfrm>
              <a:custGeom>
                <a:avLst/>
                <a:gdLst/>
                <a:ahLst/>
                <a:cxnLst/>
                <a:rect l="l" t="t" r="r" b="b"/>
                <a:pathLst>
                  <a:path w="1927" h="3144" extrusionOk="0">
                    <a:moveTo>
                      <a:pt x="1701" y="1"/>
                    </a:moveTo>
                    <a:lnTo>
                      <a:pt x="883" y="108"/>
                    </a:lnTo>
                    <a:lnTo>
                      <a:pt x="754" y="1992"/>
                    </a:lnTo>
                    <a:lnTo>
                      <a:pt x="1" y="3132"/>
                    </a:lnTo>
                    <a:lnTo>
                      <a:pt x="22" y="3143"/>
                    </a:lnTo>
                    <a:lnTo>
                      <a:pt x="1443" y="2702"/>
                    </a:lnTo>
                    <a:lnTo>
                      <a:pt x="1712" y="2132"/>
                    </a:lnTo>
                    <a:lnTo>
                      <a:pt x="1927" y="754"/>
                    </a:lnTo>
                    <a:lnTo>
                      <a:pt x="1701" y="1"/>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1"/>
              <p:cNvSpPr/>
              <p:nvPr/>
            </p:nvSpPr>
            <p:spPr>
              <a:xfrm>
                <a:off x="3192100" y="2800025"/>
                <a:ext cx="113825" cy="51725"/>
              </a:xfrm>
              <a:custGeom>
                <a:avLst/>
                <a:gdLst/>
                <a:ahLst/>
                <a:cxnLst/>
                <a:rect l="l" t="t" r="r" b="b"/>
                <a:pathLst>
                  <a:path w="4553" h="2069" extrusionOk="0">
                    <a:moveTo>
                      <a:pt x="4370" y="1"/>
                    </a:moveTo>
                    <a:cubicBezTo>
                      <a:pt x="4370" y="1"/>
                      <a:pt x="549" y="1"/>
                      <a:pt x="442" y="291"/>
                    </a:cubicBezTo>
                    <a:lnTo>
                      <a:pt x="151" y="668"/>
                    </a:lnTo>
                    <a:cubicBezTo>
                      <a:pt x="0" y="1066"/>
                      <a:pt x="173" y="1228"/>
                      <a:pt x="506" y="1497"/>
                    </a:cubicBezTo>
                    <a:lnTo>
                      <a:pt x="1055" y="1475"/>
                    </a:lnTo>
                    <a:cubicBezTo>
                      <a:pt x="1217" y="1604"/>
                      <a:pt x="2142" y="1712"/>
                      <a:pt x="2347" y="1712"/>
                    </a:cubicBezTo>
                    <a:cubicBezTo>
                      <a:pt x="2347" y="1712"/>
                      <a:pt x="3117" y="2068"/>
                      <a:pt x="3415" y="2068"/>
                    </a:cubicBezTo>
                    <a:cubicBezTo>
                      <a:pt x="3457" y="2068"/>
                      <a:pt x="3489" y="2061"/>
                      <a:pt x="3509" y="2046"/>
                    </a:cubicBezTo>
                    <a:cubicBezTo>
                      <a:pt x="4553" y="22"/>
                      <a:pt x="4542" y="55"/>
                      <a:pt x="4370"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a:off x="3192625" y="2787875"/>
                <a:ext cx="112775" cy="47425"/>
              </a:xfrm>
              <a:custGeom>
                <a:avLst/>
                <a:gdLst/>
                <a:ahLst/>
                <a:cxnLst/>
                <a:rect l="l" t="t" r="r" b="b"/>
                <a:pathLst>
                  <a:path w="4511" h="1897" extrusionOk="0">
                    <a:moveTo>
                      <a:pt x="2008" y="1"/>
                    </a:moveTo>
                    <a:cubicBezTo>
                      <a:pt x="1835" y="1"/>
                      <a:pt x="1891" y="40"/>
                      <a:pt x="1766" y="89"/>
                    </a:cubicBezTo>
                    <a:lnTo>
                      <a:pt x="1109" y="508"/>
                    </a:lnTo>
                    <a:cubicBezTo>
                      <a:pt x="830" y="594"/>
                      <a:pt x="528" y="487"/>
                      <a:pt x="421" y="777"/>
                    </a:cubicBezTo>
                    <a:lnTo>
                      <a:pt x="130" y="1143"/>
                    </a:lnTo>
                    <a:cubicBezTo>
                      <a:pt x="1" y="1509"/>
                      <a:pt x="119" y="1681"/>
                      <a:pt x="378" y="1897"/>
                    </a:cubicBezTo>
                    <a:lnTo>
                      <a:pt x="2003" y="702"/>
                    </a:lnTo>
                    <a:lnTo>
                      <a:pt x="3230" y="734"/>
                    </a:lnTo>
                    <a:lnTo>
                      <a:pt x="4349" y="820"/>
                    </a:lnTo>
                    <a:cubicBezTo>
                      <a:pt x="4424" y="659"/>
                      <a:pt x="4510" y="541"/>
                      <a:pt x="4349" y="487"/>
                    </a:cubicBezTo>
                    <a:cubicBezTo>
                      <a:pt x="3746" y="336"/>
                      <a:pt x="2885" y="46"/>
                      <a:pt x="2078" y="2"/>
                    </a:cubicBezTo>
                    <a:cubicBezTo>
                      <a:pt x="2051" y="1"/>
                      <a:pt x="2028" y="1"/>
                      <a:pt x="2008"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p:nvPr/>
            </p:nvSpPr>
            <p:spPr>
              <a:xfrm>
                <a:off x="2076325" y="2170175"/>
                <a:ext cx="118675" cy="78575"/>
              </a:xfrm>
              <a:custGeom>
                <a:avLst/>
                <a:gdLst/>
                <a:ahLst/>
                <a:cxnLst/>
                <a:rect l="l" t="t" r="r" b="b"/>
                <a:pathLst>
                  <a:path w="4747" h="3143" extrusionOk="0">
                    <a:moveTo>
                      <a:pt x="4520" y="0"/>
                    </a:moveTo>
                    <a:lnTo>
                      <a:pt x="3702" y="108"/>
                    </a:lnTo>
                    <a:lnTo>
                      <a:pt x="2486" y="226"/>
                    </a:lnTo>
                    <a:lnTo>
                      <a:pt x="1205" y="420"/>
                    </a:lnTo>
                    <a:lnTo>
                      <a:pt x="172" y="754"/>
                    </a:lnTo>
                    <a:lnTo>
                      <a:pt x="0" y="1529"/>
                    </a:lnTo>
                    <a:lnTo>
                      <a:pt x="904" y="2605"/>
                    </a:lnTo>
                    <a:lnTo>
                      <a:pt x="2249" y="2938"/>
                    </a:lnTo>
                    <a:lnTo>
                      <a:pt x="2841" y="3143"/>
                    </a:lnTo>
                    <a:lnTo>
                      <a:pt x="4262" y="2691"/>
                    </a:lnTo>
                    <a:lnTo>
                      <a:pt x="4531" y="2120"/>
                    </a:lnTo>
                    <a:lnTo>
                      <a:pt x="4746" y="743"/>
                    </a:lnTo>
                    <a:lnTo>
                      <a:pt x="4520"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1"/>
              <p:cNvSpPr/>
              <p:nvPr/>
            </p:nvSpPr>
            <p:spPr>
              <a:xfrm>
                <a:off x="2076575" y="2179575"/>
                <a:ext cx="36625" cy="55725"/>
              </a:xfrm>
              <a:custGeom>
                <a:avLst/>
                <a:gdLst/>
                <a:ahLst/>
                <a:cxnLst/>
                <a:rect l="l" t="t" r="r" b="b"/>
                <a:pathLst>
                  <a:path w="1465" h="2229" extrusionOk="0">
                    <a:moveTo>
                      <a:pt x="1465" y="1"/>
                    </a:moveTo>
                    <a:lnTo>
                      <a:pt x="1195" y="44"/>
                    </a:lnTo>
                    <a:lnTo>
                      <a:pt x="173" y="367"/>
                    </a:lnTo>
                    <a:lnTo>
                      <a:pt x="1" y="1153"/>
                    </a:lnTo>
                    <a:lnTo>
                      <a:pt x="905" y="2229"/>
                    </a:lnTo>
                    <a:lnTo>
                      <a:pt x="1465"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1"/>
              <p:cNvSpPr/>
              <p:nvPr/>
            </p:nvSpPr>
            <p:spPr>
              <a:xfrm>
                <a:off x="2147075" y="2170175"/>
                <a:ext cx="48200" cy="78575"/>
              </a:xfrm>
              <a:custGeom>
                <a:avLst/>
                <a:gdLst/>
                <a:ahLst/>
                <a:cxnLst/>
                <a:rect l="l" t="t" r="r" b="b"/>
                <a:pathLst>
                  <a:path w="1928" h="3143" extrusionOk="0">
                    <a:moveTo>
                      <a:pt x="1690" y="0"/>
                    </a:moveTo>
                    <a:lnTo>
                      <a:pt x="883" y="97"/>
                    </a:lnTo>
                    <a:lnTo>
                      <a:pt x="743" y="1981"/>
                    </a:lnTo>
                    <a:lnTo>
                      <a:pt x="1" y="3132"/>
                    </a:lnTo>
                    <a:lnTo>
                      <a:pt x="11" y="3143"/>
                    </a:lnTo>
                    <a:lnTo>
                      <a:pt x="1443" y="2691"/>
                    </a:lnTo>
                    <a:lnTo>
                      <a:pt x="1701" y="2120"/>
                    </a:lnTo>
                    <a:lnTo>
                      <a:pt x="1927" y="743"/>
                    </a:lnTo>
                    <a:lnTo>
                      <a:pt x="1690" y="0"/>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1"/>
              <p:cNvSpPr/>
              <p:nvPr/>
            </p:nvSpPr>
            <p:spPr>
              <a:xfrm>
                <a:off x="2078200" y="2168825"/>
                <a:ext cx="113825" cy="51525"/>
              </a:xfrm>
              <a:custGeom>
                <a:avLst/>
                <a:gdLst/>
                <a:ahLst/>
                <a:cxnLst/>
                <a:rect l="l" t="t" r="r" b="b"/>
                <a:pathLst>
                  <a:path w="4553" h="2061" extrusionOk="0">
                    <a:moveTo>
                      <a:pt x="4370" y="0"/>
                    </a:moveTo>
                    <a:cubicBezTo>
                      <a:pt x="4370" y="0"/>
                      <a:pt x="539" y="0"/>
                      <a:pt x="442" y="280"/>
                    </a:cubicBezTo>
                    <a:lnTo>
                      <a:pt x="140" y="657"/>
                    </a:lnTo>
                    <a:cubicBezTo>
                      <a:pt x="0" y="1066"/>
                      <a:pt x="173" y="1217"/>
                      <a:pt x="495" y="1486"/>
                    </a:cubicBezTo>
                    <a:lnTo>
                      <a:pt x="1055" y="1464"/>
                    </a:lnTo>
                    <a:cubicBezTo>
                      <a:pt x="1217" y="1593"/>
                      <a:pt x="2142" y="1701"/>
                      <a:pt x="2336" y="1701"/>
                    </a:cubicBezTo>
                    <a:cubicBezTo>
                      <a:pt x="2336" y="1701"/>
                      <a:pt x="3104" y="2060"/>
                      <a:pt x="3401" y="2060"/>
                    </a:cubicBezTo>
                    <a:cubicBezTo>
                      <a:pt x="3445" y="2060"/>
                      <a:pt x="3479" y="2053"/>
                      <a:pt x="3498" y="2035"/>
                    </a:cubicBezTo>
                    <a:cubicBezTo>
                      <a:pt x="4553" y="11"/>
                      <a:pt x="4542" y="54"/>
                      <a:pt x="4370"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a:off x="2078475" y="2156425"/>
                <a:ext cx="113025" cy="47400"/>
              </a:xfrm>
              <a:custGeom>
                <a:avLst/>
                <a:gdLst/>
                <a:ahLst/>
                <a:cxnLst/>
                <a:rect l="l" t="t" r="r" b="b"/>
                <a:pathLst>
                  <a:path w="4521" h="1896" extrusionOk="0">
                    <a:moveTo>
                      <a:pt x="2017" y="0"/>
                    </a:moveTo>
                    <a:cubicBezTo>
                      <a:pt x="1832" y="0"/>
                      <a:pt x="1894" y="49"/>
                      <a:pt x="1776" y="98"/>
                    </a:cubicBezTo>
                    <a:lnTo>
                      <a:pt x="1109" y="518"/>
                    </a:lnTo>
                    <a:cubicBezTo>
                      <a:pt x="829" y="604"/>
                      <a:pt x="528" y="496"/>
                      <a:pt x="431" y="787"/>
                    </a:cubicBezTo>
                    <a:lnTo>
                      <a:pt x="129" y="1153"/>
                    </a:lnTo>
                    <a:cubicBezTo>
                      <a:pt x="0" y="1519"/>
                      <a:pt x="129" y="1680"/>
                      <a:pt x="388" y="1896"/>
                    </a:cubicBezTo>
                    <a:lnTo>
                      <a:pt x="2013" y="712"/>
                    </a:lnTo>
                    <a:lnTo>
                      <a:pt x="3240" y="733"/>
                    </a:lnTo>
                    <a:lnTo>
                      <a:pt x="4359" y="819"/>
                    </a:lnTo>
                    <a:cubicBezTo>
                      <a:pt x="4434" y="669"/>
                      <a:pt x="4520" y="550"/>
                      <a:pt x="4348" y="486"/>
                    </a:cubicBezTo>
                    <a:cubicBezTo>
                      <a:pt x="3745" y="346"/>
                      <a:pt x="2884" y="44"/>
                      <a:pt x="2077" y="1"/>
                    </a:cubicBezTo>
                    <a:cubicBezTo>
                      <a:pt x="2055" y="0"/>
                      <a:pt x="2035" y="0"/>
                      <a:pt x="2017"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1"/>
              <p:cNvSpPr/>
              <p:nvPr/>
            </p:nvSpPr>
            <p:spPr>
              <a:xfrm>
                <a:off x="2421250" y="2298250"/>
                <a:ext cx="118675" cy="78575"/>
              </a:xfrm>
              <a:custGeom>
                <a:avLst/>
                <a:gdLst/>
                <a:ahLst/>
                <a:cxnLst/>
                <a:rect l="l" t="t" r="r" b="b"/>
                <a:pathLst>
                  <a:path w="4747" h="3143" extrusionOk="0">
                    <a:moveTo>
                      <a:pt x="4510" y="0"/>
                    </a:moveTo>
                    <a:lnTo>
                      <a:pt x="3703" y="108"/>
                    </a:lnTo>
                    <a:lnTo>
                      <a:pt x="2486" y="226"/>
                    </a:lnTo>
                    <a:lnTo>
                      <a:pt x="1206" y="420"/>
                    </a:lnTo>
                    <a:lnTo>
                      <a:pt x="173" y="753"/>
                    </a:lnTo>
                    <a:lnTo>
                      <a:pt x="0" y="1528"/>
                    </a:lnTo>
                    <a:lnTo>
                      <a:pt x="904" y="2605"/>
                    </a:lnTo>
                    <a:lnTo>
                      <a:pt x="2250" y="2949"/>
                    </a:lnTo>
                    <a:lnTo>
                      <a:pt x="2831" y="3143"/>
                    </a:lnTo>
                    <a:lnTo>
                      <a:pt x="4251" y="2701"/>
                    </a:lnTo>
                    <a:lnTo>
                      <a:pt x="4521" y="2131"/>
                    </a:lnTo>
                    <a:lnTo>
                      <a:pt x="4747" y="753"/>
                    </a:lnTo>
                    <a:lnTo>
                      <a:pt x="4510"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1"/>
              <p:cNvSpPr/>
              <p:nvPr/>
            </p:nvSpPr>
            <p:spPr>
              <a:xfrm>
                <a:off x="2421250" y="2307925"/>
                <a:ext cx="36350" cy="55725"/>
              </a:xfrm>
              <a:custGeom>
                <a:avLst/>
                <a:gdLst/>
                <a:ahLst/>
                <a:cxnLst/>
                <a:rect l="l" t="t" r="r" b="b"/>
                <a:pathLst>
                  <a:path w="1454" h="2229" extrusionOk="0">
                    <a:moveTo>
                      <a:pt x="1453" y="1"/>
                    </a:moveTo>
                    <a:lnTo>
                      <a:pt x="1195" y="33"/>
                    </a:lnTo>
                    <a:lnTo>
                      <a:pt x="162" y="366"/>
                    </a:lnTo>
                    <a:lnTo>
                      <a:pt x="0" y="1141"/>
                    </a:lnTo>
                    <a:lnTo>
                      <a:pt x="904" y="2228"/>
                    </a:lnTo>
                    <a:lnTo>
                      <a:pt x="1453"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1"/>
              <p:cNvSpPr/>
              <p:nvPr/>
            </p:nvSpPr>
            <p:spPr>
              <a:xfrm>
                <a:off x="2491475" y="2298500"/>
                <a:ext cx="48450" cy="78325"/>
              </a:xfrm>
              <a:custGeom>
                <a:avLst/>
                <a:gdLst/>
                <a:ahLst/>
                <a:cxnLst/>
                <a:rect l="l" t="t" r="r" b="b"/>
                <a:pathLst>
                  <a:path w="1938" h="3133" extrusionOk="0">
                    <a:moveTo>
                      <a:pt x="1701" y="1"/>
                    </a:moveTo>
                    <a:lnTo>
                      <a:pt x="883" y="98"/>
                    </a:lnTo>
                    <a:lnTo>
                      <a:pt x="754" y="1981"/>
                    </a:lnTo>
                    <a:lnTo>
                      <a:pt x="0" y="3133"/>
                    </a:lnTo>
                    <a:lnTo>
                      <a:pt x="22" y="3133"/>
                    </a:lnTo>
                    <a:lnTo>
                      <a:pt x="1442" y="2691"/>
                    </a:lnTo>
                    <a:lnTo>
                      <a:pt x="1712" y="2121"/>
                    </a:lnTo>
                    <a:lnTo>
                      <a:pt x="1938" y="743"/>
                    </a:lnTo>
                    <a:lnTo>
                      <a:pt x="1701" y="1"/>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a:off x="2422850" y="2296900"/>
                <a:ext cx="113575" cy="51700"/>
              </a:xfrm>
              <a:custGeom>
                <a:avLst/>
                <a:gdLst/>
                <a:ahLst/>
                <a:cxnLst/>
                <a:rect l="l" t="t" r="r" b="b"/>
                <a:pathLst>
                  <a:path w="4543" h="2068" extrusionOk="0">
                    <a:moveTo>
                      <a:pt x="4360" y="0"/>
                    </a:moveTo>
                    <a:cubicBezTo>
                      <a:pt x="4360" y="0"/>
                      <a:pt x="539" y="0"/>
                      <a:pt x="442" y="291"/>
                    </a:cubicBezTo>
                    <a:lnTo>
                      <a:pt x="141" y="657"/>
                    </a:lnTo>
                    <a:cubicBezTo>
                      <a:pt x="1" y="1066"/>
                      <a:pt x="162" y="1227"/>
                      <a:pt x="496" y="1496"/>
                    </a:cubicBezTo>
                    <a:lnTo>
                      <a:pt x="1056" y="1475"/>
                    </a:lnTo>
                    <a:cubicBezTo>
                      <a:pt x="1217" y="1604"/>
                      <a:pt x="2143" y="1712"/>
                      <a:pt x="2336" y="1712"/>
                    </a:cubicBezTo>
                    <a:cubicBezTo>
                      <a:pt x="2336" y="1712"/>
                      <a:pt x="3107" y="2068"/>
                      <a:pt x="3405" y="2068"/>
                    </a:cubicBezTo>
                    <a:cubicBezTo>
                      <a:pt x="3447" y="2068"/>
                      <a:pt x="3479" y="2061"/>
                      <a:pt x="3499" y="2045"/>
                    </a:cubicBezTo>
                    <a:cubicBezTo>
                      <a:pt x="4543" y="22"/>
                      <a:pt x="4532" y="54"/>
                      <a:pt x="4360"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a:off x="2423125" y="2284750"/>
                <a:ext cx="113025" cy="47425"/>
              </a:xfrm>
              <a:custGeom>
                <a:avLst/>
                <a:gdLst/>
                <a:ahLst/>
                <a:cxnLst/>
                <a:rect l="l" t="t" r="r" b="b"/>
                <a:pathLst>
                  <a:path w="4521" h="1897" extrusionOk="0">
                    <a:moveTo>
                      <a:pt x="2008" y="0"/>
                    </a:moveTo>
                    <a:cubicBezTo>
                      <a:pt x="1835" y="0"/>
                      <a:pt x="1892" y="41"/>
                      <a:pt x="1776" y="99"/>
                    </a:cubicBezTo>
                    <a:lnTo>
                      <a:pt x="1109" y="508"/>
                    </a:lnTo>
                    <a:cubicBezTo>
                      <a:pt x="829" y="594"/>
                      <a:pt x="528" y="486"/>
                      <a:pt x="431" y="777"/>
                    </a:cubicBezTo>
                    <a:lnTo>
                      <a:pt x="130" y="1154"/>
                    </a:lnTo>
                    <a:cubicBezTo>
                      <a:pt x="1" y="1509"/>
                      <a:pt x="119" y="1681"/>
                      <a:pt x="377" y="1896"/>
                    </a:cubicBezTo>
                    <a:lnTo>
                      <a:pt x="2013" y="712"/>
                    </a:lnTo>
                    <a:lnTo>
                      <a:pt x="3229" y="734"/>
                    </a:lnTo>
                    <a:lnTo>
                      <a:pt x="4349" y="820"/>
                    </a:lnTo>
                    <a:cubicBezTo>
                      <a:pt x="4424" y="669"/>
                      <a:pt x="4521" y="540"/>
                      <a:pt x="4349" y="486"/>
                    </a:cubicBezTo>
                    <a:cubicBezTo>
                      <a:pt x="3746" y="346"/>
                      <a:pt x="2885" y="45"/>
                      <a:pt x="2078" y="2"/>
                    </a:cubicBezTo>
                    <a:cubicBezTo>
                      <a:pt x="2051" y="1"/>
                      <a:pt x="2028" y="0"/>
                      <a:pt x="2008"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a:off x="1478725" y="2456975"/>
                <a:ext cx="118700" cy="78325"/>
              </a:xfrm>
              <a:custGeom>
                <a:avLst/>
                <a:gdLst/>
                <a:ahLst/>
                <a:cxnLst/>
                <a:rect l="l" t="t" r="r" b="b"/>
                <a:pathLst>
                  <a:path w="4748" h="3133" extrusionOk="0">
                    <a:moveTo>
                      <a:pt x="4510" y="1"/>
                    </a:moveTo>
                    <a:lnTo>
                      <a:pt x="3692" y="98"/>
                    </a:lnTo>
                    <a:lnTo>
                      <a:pt x="2476" y="227"/>
                    </a:lnTo>
                    <a:lnTo>
                      <a:pt x="1196" y="421"/>
                    </a:lnTo>
                    <a:lnTo>
                      <a:pt x="162" y="743"/>
                    </a:lnTo>
                    <a:lnTo>
                      <a:pt x="1" y="1529"/>
                    </a:lnTo>
                    <a:lnTo>
                      <a:pt x="905" y="2605"/>
                    </a:lnTo>
                    <a:lnTo>
                      <a:pt x="2250" y="2939"/>
                    </a:lnTo>
                    <a:lnTo>
                      <a:pt x="2831" y="3133"/>
                    </a:lnTo>
                    <a:lnTo>
                      <a:pt x="4252" y="2691"/>
                    </a:lnTo>
                    <a:lnTo>
                      <a:pt x="4521" y="2121"/>
                    </a:lnTo>
                    <a:lnTo>
                      <a:pt x="4747" y="743"/>
                    </a:lnTo>
                    <a:lnTo>
                      <a:pt x="4510"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1"/>
              <p:cNvSpPr/>
              <p:nvPr/>
            </p:nvSpPr>
            <p:spPr>
              <a:xfrm>
                <a:off x="1478725" y="2466400"/>
                <a:ext cx="36625" cy="55725"/>
              </a:xfrm>
              <a:custGeom>
                <a:avLst/>
                <a:gdLst/>
                <a:ahLst/>
                <a:cxnLst/>
                <a:rect l="l" t="t" r="r" b="b"/>
                <a:pathLst>
                  <a:path w="1465" h="2229" extrusionOk="0">
                    <a:moveTo>
                      <a:pt x="1465" y="1"/>
                    </a:moveTo>
                    <a:lnTo>
                      <a:pt x="1196" y="33"/>
                    </a:lnTo>
                    <a:lnTo>
                      <a:pt x="162" y="366"/>
                    </a:lnTo>
                    <a:lnTo>
                      <a:pt x="1" y="1141"/>
                    </a:lnTo>
                    <a:lnTo>
                      <a:pt x="905" y="2228"/>
                    </a:lnTo>
                    <a:lnTo>
                      <a:pt x="1465"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1"/>
              <p:cNvSpPr/>
              <p:nvPr/>
            </p:nvSpPr>
            <p:spPr>
              <a:xfrm>
                <a:off x="1549225" y="2456975"/>
                <a:ext cx="48200" cy="78325"/>
              </a:xfrm>
              <a:custGeom>
                <a:avLst/>
                <a:gdLst/>
                <a:ahLst/>
                <a:cxnLst/>
                <a:rect l="l" t="t" r="r" b="b"/>
                <a:pathLst>
                  <a:path w="1928" h="3133" extrusionOk="0">
                    <a:moveTo>
                      <a:pt x="1690" y="1"/>
                    </a:moveTo>
                    <a:lnTo>
                      <a:pt x="883" y="98"/>
                    </a:lnTo>
                    <a:lnTo>
                      <a:pt x="743" y="1981"/>
                    </a:lnTo>
                    <a:lnTo>
                      <a:pt x="1" y="3133"/>
                    </a:lnTo>
                    <a:lnTo>
                      <a:pt x="11" y="3133"/>
                    </a:lnTo>
                    <a:lnTo>
                      <a:pt x="1443" y="2691"/>
                    </a:lnTo>
                    <a:lnTo>
                      <a:pt x="1701" y="2121"/>
                    </a:lnTo>
                    <a:lnTo>
                      <a:pt x="1927" y="743"/>
                    </a:lnTo>
                    <a:lnTo>
                      <a:pt x="1690" y="1"/>
                    </a:lnTo>
                    <a:close/>
                  </a:path>
                </a:pathLst>
              </a:custGeom>
              <a:solidFill>
                <a:srgbClr val="45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1"/>
              <p:cNvSpPr/>
              <p:nvPr/>
            </p:nvSpPr>
            <p:spPr>
              <a:xfrm>
                <a:off x="1480350" y="2455375"/>
                <a:ext cx="113850" cy="51700"/>
              </a:xfrm>
              <a:custGeom>
                <a:avLst/>
                <a:gdLst/>
                <a:ahLst/>
                <a:cxnLst/>
                <a:rect l="l" t="t" r="r" b="b"/>
                <a:pathLst>
                  <a:path w="4554" h="2068" extrusionOk="0">
                    <a:moveTo>
                      <a:pt x="4370" y="0"/>
                    </a:moveTo>
                    <a:cubicBezTo>
                      <a:pt x="4370" y="0"/>
                      <a:pt x="539" y="0"/>
                      <a:pt x="442" y="291"/>
                    </a:cubicBezTo>
                    <a:lnTo>
                      <a:pt x="140" y="668"/>
                    </a:lnTo>
                    <a:cubicBezTo>
                      <a:pt x="1" y="1077"/>
                      <a:pt x="173" y="1227"/>
                      <a:pt x="496" y="1496"/>
                    </a:cubicBezTo>
                    <a:lnTo>
                      <a:pt x="1055" y="1475"/>
                    </a:lnTo>
                    <a:cubicBezTo>
                      <a:pt x="1217" y="1604"/>
                      <a:pt x="2142" y="1711"/>
                      <a:pt x="2336" y="1711"/>
                    </a:cubicBezTo>
                    <a:cubicBezTo>
                      <a:pt x="2336" y="1711"/>
                      <a:pt x="3115" y="2068"/>
                      <a:pt x="3408" y="2068"/>
                    </a:cubicBezTo>
                    <a:cubicBezTo>
                      <a:pt x="3449" y="2068"/>
                      <a:pt x="3480" y="2061"/>
                      <a:pt x="3498" y="2045"/>
                    </a:cubicBezTo>
                    <a:cubicBezTo>
                      <a:pt x="4553" y="22"/>
                      <a:pt x="4532" y="54"/>
                      <a:pt x="4370"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1"/>
              <p:cNvSpPr/>
              <p:nvPr/>
            </p:nvSpPr>
            <p:spPr>
              <a:xfrm>
                <a:off x="1480900" y="2443225"/>
                <a:ext cx="112750" cy="47425"/>
              </a:xfrm>
              <a:custGeom>
                <a:avLst/>
                <a:gdLst/>
                <a:ahLst/>
                <a:cxnLst/>
                <a:rect l="l" t="t" r="r" b="b"/>
                <a:pathLst>
                  <a:path w="4510" h="1897" extrusionOk="0">
                    <a:moveTo>
                      <a:pt x="2007" y="0"/>
                    </a:moveTo>
                    <a:cubicBezTo>
                      <a:pt x="1835" y="0"/>
                      <a:pt x="1892" y="40"/>
                      <a:pt x="1776" y="88"/>
                    </a:cubicBezTo>
                    <a:lnTo>
                      <a:pt x="1109" y="508"/>
                    </a:lnTo>
                    <a:cubicBezTo>
                      <a:pt x="829" y="594"/>
                      <a:pt x="527" y="486"/>
                      <a:pt x="431" y="777"/>
                    </a:cubicBezTo>
                    <a:lnTo>
                      <a:pt x="129" y="1154"/>
                    </a:lnTo>
                    <a:cubicBezTo>
                      <a:pt x="0" y="1509"/>
                      <a:pt x="118" y="1681"/>
                      <a:pt x="377" y="1896"/>
                    </a:cubicBezTo>
                    <a:lnTo>
                      <a:pt x="2013" y="712"/>
                    </a:lnTo>
                    <a:lnTo>
                      <a:pt x="3229" y="734"/>
                    </a:lnTo>
                    <a:lnTo>
                      <a:pt x="4348" y="820"/>
                    </a:lnTo>
                    <a:cubicBezTo>
                      <a:pt x="4423" y="669"/>
                      <a:pt x="4510" y="540"/>
                      <a:pt x="4348" y="486"/>
                    </a:cubicBezTo>
                    <a:cubicBezTo>
                      <a:pt x="3745" y="346"/>
                      <a:pt x="2884" y="45"/>
                      <a:pt x="2077" y="2"/>
                    </a:cubicBezTo>
                    <a:cubicBezTo>
                      <a:pt x="2050" y="1"/>
                      <a:pt x="2027" y="0"/>
                      <a:pt x="2007"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1"/>
              <p:cNvSpPr/>
              <p:nvPr/>
            </p:nvSpPr>
            <p:spPr>
              <a:xfrm>
                <a:off x="1921075" y="2811875"/>
                <a:ext cx="279025" cy="171400"/>
              </a:xfrm>
              <a:custGeom>
                <a:avLst/>
                <a:gdLst/>
                <a:ahLst/>
                <a:cxnLst/>
                <a:rect l="l" t="t" r="r" b="b"/>
                <a:pathLst>
                  <a:path w="11161" h="6856" extrusionOk="0">
                    <a:moveTo>
                      <a:pt x="538" y="0"/>
                    </a:moveTo>
                    <a:lnTo>
                      <a:pt x="0" y="1636"/>
                    </a:lnTo>
                    <a:lnTo>
                      <a:pt x="517" y="4639"/>
                    </a:lnTo>
                    <a:lnTo>
                      <a:pt x="1141" y="5877"/>
                    </a:lnTo>
                    <a:lnTo>
                      <a:pt x="4499" y="6856"/>
                    </a:lnTo>
                    <a:lnTo>
                      <a:pt x="5876" y="6425"/>
                    </a:lnTo>
                    <a:lnTo>
                      <a:pt x="9041" y="5694"/>
                    </a:lnTo>
                    <a:lnTo>
                      <a:pt x="11161" y="3337"/>
                    </a:lnTo>
                    <a:lnTo>
                      <a:pt x="10773" y="1636"/>
                    </a:lnTo>
                    <a:lnTo>
                      <a:pt x="8341" y="915"/>
                    </a:lnTo>
                    <a:lnTo>
                      <a:pt x="5328" y="495"/>
                    </a:lnTo>
                    <a:lnTo>
                      <a:pt x="2454" y="226"/>
                    </a:lnTo>
                    <a:lnTo>
                      <a:pt x="538"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1"/>
              <p:cNvSpPr/>
              <p:nvPr/>
            </p:nvSpPr>
            <p:spPr>
              <a:xfrm>
                <a:off x="2114250" y="2832575"/>
                <a:ext cx="85850" cy="121650"/>
              </a:xfrm>
              <a:custGeom>
                <a:avLst/>
                <a:gdLst/>
                <a:ahLst/>
                <a:cxnLst/>
                <a:rect l="l" t="t" r="r" b="b"/>
                <a:pathLst>
                  <a:path w="3434" h="4866" extrusionOk="0">
                    <a:moveTo>
                      <a:pt x="1" y="1"/>
                    </a:moveTo>
                    <a:lnTo>
                      <a:pt x="1314" y="4866"/>
                    </a:lnTo>
                    <a:lnTo>
                      <a:pt x="3434" y="2509"/>
                    </a:lnTo>
                    <a:lnTo>
                      <a:pt x="3046" y="808"/>
                    </a:lnTo>
                    <a:lnTo>
                      <a:pt x="614" y="87"/>
                    </a:lnTo>
                    <a:lnTo>
                      <a:pt x="1"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1921075" y="2811875"/>
                <a:ext cx="113300" cy="171400"/>
              </a:xfrm>
              <a:custGeom>
                <a:avLst/>
                <a:gdLst/>
                <a:ahLst/>
                <a:cxnLst/>
                <a:rect l="l" t="t" r="r" b="b"/>
                <a:pathLst>
                  <a:path w="4532" h="6856" extrusionOk="0">
                    <a:moveTo>
                      <a:pt x="549" y="0"/>
                    </a:moveTo>
                    <a:lnTo>
                      <a:pt x="0" y="1636"/>
                    </a:lnTo>
                    <a:lnTo>
                      <a:pt x="517" y="4639"/>
                    </a:lnTo>
                    <a:lnTo>
                      <a:pt x="1152" y="5877"/>
                    </a:lnTo>
                    <a:lnTo>
                      <a:pt x="4499" y="6856"/>
                    </a:lnTo>
                    <a:lnTo>
                      <a:pt x="4531" y="6845"/>
                    </a:lnTo>
                    <a:lnTo>
                      <a:pt x="2766" y="4337"/>
                    </a:lnTo>
                    <a:lnTo>
                      <a:pt x="2454" y="226"/>
                    </a:lnTo>
                    <a:lnTo>
                      <a:pt x="549" y="0"/>
                    </a:lnTo>
                    <a:close/>
                  </a:path>
                </a:pathLst>
              </a:custGeom>
              <a:solidFill>
                <a:srgbClr val="58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a:off x="1929675" y="2808900"/>
                <a:ext cx="266675" cy="112575"/>
              </a:xfrm>
              <a:custGeom>
                <a:avLst/>
                <a:gdLst/>
                <a:ahLst/>
                <a:cxnLst/>
                <a:rect l="l" t="t" r="r" b="b"/>
                <a:pathLst>
                  <a:path w="10667" h="4503" extrusionOk="0">
                    <a:moveTo>
                      <a:pt x="388" y="1"/>
                    </a:moveTo>
                    <a:cubicBezTo>
                      <a:pt x="1" y="109"/>
                      <a:pt x="216" y="378"/>
                      <a:pt x="388" y="711"/>
                    </a:cubicBezTo>
                    <a:cubicBezTo>
                      <a:pt x="506" y="937"/>
                      <a:pt x="2422" y="4456"/>
                      <a:pt x="2422" y="4456"/>
                    </a:cubicBezTo>
                    <a:cubicBezTo>
                      <a:pt x="2466" y="4488"/>
                      <a:pt x="2538" y="4502"/>
                      <a:pt x="2630" y="4502"/>
                    </a:cubicBezTo>
                    <a:cubicBezTo>
                      <a:pt x="3320" y="4502"/>
                      <a:pt x="5156" y="3714"/>
                      <a:pt x="5156" y="3714"/>
                    </a:cubicBezTo>
                    <a:cubicBezTo>
                      <a:pt x="5619" y="3714"/>
                      <a:pt x="7803" y="3488"/>
                      <a:pt x="8180" y="3208"/>
                    </a:cubicBezTo>
                    <a:lnTo>
                      <a:pt x="9482" y="3262"/>
                    </a:lnTo>
                    <a:cubicBezTo>
                      <a:pt x="10257" y="2681"/>
                      <a:pt x="10666" y="2336"/>
                      <a:pt x="10332" y="1432"/>
                    </a:cubicBezTo>
                    <a:lnTo>
                      <a:pt x="9622" y="625"/>
                    </a:lnTo>
                    <a:cubicBezTo>
                      <a:pt x="9385" y="1"/>
                      <a:pt x="388" y="1"/>
                      <a:pt x="388" y="1"/>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1929675" y="2782200"/>
                <a:ext cx="265850" cy="103425"/>
              </a:xfrm>
              <a:custGeom>
                <a:avLst/>
                <a:gdLst/>
                <a:ahLst/>
                <a:cxnLst/>
                <a:rect l="l" t="t" r="r" b="b"/>
                <a:pathLst>
                  <a:path w="10634" h="4137" extrusionOk="0">
                    <a:moveTo>
                      <a:pt x="5821" y="0"/>
                    </a:moveTo>
                    <a:cubicBezTo>
                      <a:pt x="4448" y="0"/>
                      <a:pt x="691" y="1011"/>
                      <a:pt x="399" y="1080"/>
                    </a:cubicBezTo>
                    <a:cubicBezTo>
                      <a:pt x="1" y="1177"/>
                      <a:pt x="216" y="1446"/>
                      <a:pt x="388" y="1779"/>
                    </a:cubicBezTo>
                    <a:lnTo>
                      <a:pt x="3025" y="1596"/>
                    </a:lnTo>
                    <a:lnTo>
                      <a:pt x="5909" y="1542"/>
                    </a:lnTo>
                    <a:lnTo>
                      <a:pt x="9741" y="4136"/>
                    </a:lnTo>
                    <a:cubicBezTo>
                      <a:pt x="10343" y="3673"/>
                      <a:pt x="10634" y="3307"/>
                      <a:pt x="10332" y="2511"/>
                    </a:cubicBezTo>
                    <a:lnTo>
                      <a:pt x="9633" y="1704"/>
                    </a:lnTo>
                    <a:cubicBezTo>
                      <a:pt x="9385" y="1069"/>
                      <a:pt x="8675" y="1306"/>
                      <a:pt x="8029" y="1123"/>
                    </a:cubicBezTo>
                    <a:lnTo>
                      <a:pt x="6167" y="36"/>
                    </a:lnTo>
                    <a:cubicBezTo>
                      <a:pt x="6083" y="11"/>
                      <a:pt x="5965" y="0"/>
                      <a:pt x="5821"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2351550" y="2801925"/>
                <a:ext cx="177625" cy="177850"/>
              </a:xfrm>
              <a:custGeom>
                <a:avLst/>
                <a:gdLst/>
                <a:ahLst/>
                <a:cxnLst/>
                <a:rect l="l" t="t" r="r" b="b"/>
                <a:pathLst>
                  <a:path w="7105" h="7114" extrusionOk="0">
                    <a:moveTo>
                      <a:pt x="6792" y="0"/>
                    </a:moveTo>
                    <a:lnTo>
                      <a:pt x="5544" y="65"/>
                    </a:lnTo>
                    <a:lnTo>
                      <a:pt x="3714" y="344"/>
                    </a:lnTo>
                    <a:lnTo>
                      <a:pt x="1798" y="797"/>
                    </a:lnTo>
                    <a:lnTo>
                      <a:pt x="248" y="1561"/>
                    </a:lnTo>
                    <a:lnTo>
                      <a:pt x="1" y="3369"/>
                    </a:lnTo>
                    <a:lnTo>
                      <a:pt x="1389" y="6167"/>
                    </a:lnTo>
                    <a:lnTo>
                      <a:pt x="3359" y="6662"/>
                    </a:lnTo>
                    <a:lnTo>
                      <a:pt x="4241" y="7114"/>
                    </a:lnTo>
                    <a:lnTo>
                      <a:pt x="6372" y="6081"/>
                    </a:lnTo>
                    <a:lnTo>
                      <a:pt x="6770" y="4768"/>
                    </a:lnTo>
                    <a:lnTo>
                      <a:pt x="7104" y="1561"/>
                    </a:lnTo>
                    <a:lnTo>
                      <a:pt x="6792"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2457025" y="2801375"/>
                <a:ext cx="72150" cy="178400"/>
              </a:xfrm>
              <a:custGeom>
                <a:avLst/>
                <a:gdLst/>
                <a:ahLst/>
                <a:cxnLst/>
                <a:rect l="l" t="t" r="r" b="b"/>
                <a:pathLst>
                  <a:path w="2886" h="7136" extrusionOk="0">
                    <a:moveTo>
                      <a:pt x="2562" y="1"/>
                    </a:moveTo>
                    <a:lnTo>
                      <a:pt x="1325" y="87"/>
                    </a:lnTo>
                    <a:lnTo>
                      <a:pt x="1077" y="4499"/>
                    </a:lnTo>
                    <a:lnTo>
                      <a:pt x="1" y="7125"/>
                    </a:lnTo>
                    <a:lnTo>
                      <a:pt x="22" y="7136"/>
                    </a:lnTo>
                    <a:lnTo>
                      <a:pt x="2153" y="6103"/>
                    </a:lnTo>
                    <a:lnTo>
                      <a:pt x="2551" y="4790"/>
                    </a:lnTo>
                    <a:lnTo>
                      <a:pt x="2885" y="1593"/>
                    </a:lnTo>
                    <a:lnTo>
                      <a:pt x="2562" y="1"/>
                    </a:lnTo>
                    <a:close/>
                  </a:path>
                </a:pathLst>
              </a:custGeom>
              <a:solidFill>
                <a:srgbClr val="536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2353975" y="2776075"/>
                <a:ext cx="173300" cy="137875"/>
              </a:xfrm>
              <a:custGeom>
                <a:avLst/>
                <a:gdLst/>
                <a:ahLst/>
                <a:cxnLst/>
                <a:rect l="l" t="t" r="r" b="b"/>
                <a:pathLst>
                  <a:path w="6932" h="5515" extrusionOk="0">
                    <a:moveTo>
                      <a:pt x="4673" y="1"/>
                    </a:moveTo>
                    <a:cubicBezTo>
                      <a:pt x="4164" y="1"/>
                      <a:pt x="1680" y="797"/>
                      <a:pt x="1680" y="797"/>
                    </a:cubicBezTo>
                    <a:cubicBezTo>
                      <a:pt x="1260" y="991"/>
                      <a:pt x="808" y="733"/>
                      <a:pt x="657" y="1411"/>
                    </a:cubicBezTo>
                    <a:lnTo>
                      <a:pt x="216" y="2272"/>
                    </a:lnTo>
                    <a:cubicBezTo>
                      <a:pt x="1" y="3197"/>
                      <a:pt x="238" y="3563"/>
                      <a:pt x="754" y="4209"/>
                    </a:cubicBezTo>
                    <a:cubicBezTo>
                      <a:pt x="754" y="4209"/>
                      <a:pt x="4312" y="5515"/>
                      <a:pt x="5099" y="5515"/>
                    </a:cubicBezTo>
                    <a:cubicBezTo>
                      <a:pt x="5173" y="5515"/>
                      <a:pt x="5222" y="5504"/>
                      <a:pt x="5242" y="5479"/>
                    </a:cubicBezTo>
                    <a:lnTo>
                      <a:pt x="5769" y="4822"/>
                    </a:lnTo>
                    <a:cubicBezTo>
                      <a:pt x="6254" y="4198"/>
                      <a:pt x="6458" y="2261"/>
                      <a:pt x="6458" y="2261"/>
                    </a:cubicBezTo>
                    <a:cubicBezTo>
                      <a:pt x="6458" y="2261"/>
                      <a:pt x="6932" y="1045"/>
                      <a:pt x="6534" y="744"/>
                    </a:cubicBezTo>
                    <a:lnTo>
                      <a:pt x="4747" y="12"/>
                    </a:lnTo>
                    <a:cubicBezTo>
                      <a:pt x="4732" y="4"/>
                      <a:pt x="4707" y="1"/>
                      <a:pt x="4673"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a:off x="2354525" y="2766400"/>
                <a:ext cx="168175" cy="109750"/>
              </a:xfrm>
              <a:custGeom>
                <a:avLst/>
                <a:gdLst/>
                <a:ahLst/>
                <a:cxnLst/>
                <a:rect l="l" t="t" r="r" b="b"/>
                <a:pathLst>
                  <a:path w="6727" h="4390" extrusionOk="0">
                    <a:moveTo>
                      <a:pt x="3111" y="0"/>
                    </a:moveTo>
                    <a:lnTo>
                      <a:pt x="1658" y="1174"/>
                    </a:lnTo>
                    <a:cubicBezTo>
                      <a:pt x="1249" y="1367"/>
                      <a:pt x="797" y="1120"/>
                      <a:pt x="635" y="1787"/>
                    </a:cubicBezTo>
                    <a:lnTo>
                      <a:pt x="194" y="2648"/>
                    </a:lnTo>
                    <a:cubicBezTo>
                      <a:pt x="0" y="3498"/>
                      <a:pt x="183" y="3886"/>
                      <a:pt x="571" y="4381"/>
                    </a:cubicBezTo>
                    <a:cubicBezTo>
                      <a:pt x="566" y="4386"/>
                      <a:pt x="563" y="4389"/>
                      <a:pt x="563" y="4389"/>
                    </a:cubicBezTo>
                    <a:cubicBezTo>
                      <a:pt x="564" y="4389"/>
                      <a:pt x="2972" y="1667"/>
                      <a:pt x="3003" y="1626"/>
                    </a:cubicBezTo>
                    <a:lnTo>
                      <a:pt x="4843" y="1690"/>
                    </a:lnTo>
                    <a:lnTo>
                      <a:pt x="6619" y="2024"/>
                    </a:lnTo>
                    <a:cubicBezTo>
                      <a:pt x="6727" y="1669"/>
                      <a:pt x="6705" y="1249"/>
                      <a:pt x="6512" y="1120"/>
                    </a:cubicBezTo>
                    <a:cubicBezTo>
                      <a:pt x="5607" y="786"/>
                      <a:pt x="4327" y="97"/>
                      <a:pt x="3111" y="0"/>
                    </a:cubicBezTo>
                    <a:close/>
                  </a:path>
                </a:pathLst>
              </a:custGeom>
              <a:solidFill>
                <a:srgbClr val="BA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2395950" y="2766400"/>
                <a:ext cx="36350" cy="71600"/>
              </a:xfrm>
              <a:custGeom>
                <a:avLst/>
                <a:gdLst/>
                <a:ahLst/>
                <a:cxnLst/>
                <a:rect l="l" t="t" r="r" b="b"/>
                <a:pathLst>
                  <a:path w="1454" h="2864" extrusionOk="0">
                    <a:moveTo>
                      <a:pt x="1454" y="0"/>
                    </a:moveTo>
                    <a:lnTo>
                      <a:pt x="1" y="1174"/>
                    </a:lnTo>
                    <a:lnTo>
                      <a:pt x="259" y="2863"/>
                    </a:lnTo>
                    <a:lnTo>
                      <a:pt x="1346" y="1626"/>
                    </a:lnTo>
                    <a:lnTo>
                      <a:pt x="1454"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2364200" y="2209450"/>
                <a:ext cx="158500" cy="96875"/>
              </a:xfrm>
              <a:custGeom>
                <a:avLst/>
                <a:gdLst/>
                <a:ahLst/>
                <a:cxnLst/>
                <a:rect l="l" t="t" r="r" b="b"/>
                <a:pathLst>
                  <a:path w="6340" h="3875" extrusionOk="0">
                    <a:moveTo>
                      <a:pt x="2928" y="1"/>
                    </a:moveTo>
                    <a:lnTo>
                      <a:pt x="991" y="323"/>
                    </a:lnTo>
                    <a:lnTo>
                      <a:pt x="539" y="1012"/>
                    </a:lnTo>
                    <a:lnTo>
                      <a:pt x="1" y="2777"/>
                    </a:lnTo>
                    <a:lnTo>
                      <a:pt x="173" y="3800"/>
                    </a:lnTo>
                    <a:lnTo>
                      <a:pt x="1249" y="3810"/>
                    </a:lnTo>
                    <a:lnTo>
                      <a:pt x="2864" y="3875"/>
                    </a:lnTo>
                    <a:lnTo>
                      <a:pt x="4564" y="3853"/>
                    </a:lnTo>
                    <a:lnTo>
                      <a:pt x="5974" y="3617"/>
                    </a:lnTo>
                    <a:lnTo>
                      <a:pt x="6340" y="2627"/>
                    </a:lnTo>
                    <a:lnTo>
                      <a:pt x="5350" y="1055"/>
                    </a:lnTo>
                    <a:lnTo>
                      <a:pt x="3660" y="366"/>
                    </a:lnTo>
                    <a:lnTo>
                      <a:pt x="2928" y="1"/>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2469675" y="2235825"/>
                <a:ext cx="53025" cy="70250"/>
              </a:xfrm>
              <a:custGeom>
                <a:avLst/>
                <a:gdLst/>
                <a:ahLst/>
                <a:cxnLst/>
                <a:rect l="l" t="t" r="r" b="b"/>
                <a:pathLst>
                  <a:path w="2121" h="2810" extrusionOk="0">
                    <a:moveTo>
                      <a:pt x="1141" y="0"/>
                    </a:moveTo>
                    <a:lnTo>
                      <a:pt x="1" y="2809"/>
                    </a:lnTo>
                    <a:lnTo>
                      <a:pt x="356" y="2798"/>
                    </a:lnTo>
                    <a:lnTo>
                      <a:pt x="1766" y="2562"/>
                    </a:lnTo>
                    <a:lnTo>
                      <a:pt x="2121" y="1572"/>
                    </a:lnTo>
                    <a:lnTo>
                      <a:pt x="1141" y="0"/>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2364200" y="2209450"/>
                <a:ext cx="74025" cy="95275"/>
              </a:xfrm>
              <a:custGeom>
                <a:avLst/>
                <a:gdLst/>
                <a:ahLst/>
                <a:cxnLst/>
                <a:rect l="l" t="t" r="r" b="b"/>
                <a:pathLst>
                  <a:path w="2961" h="3811" extrusionOk="0">
                    <a:moveTo>
                      <a:pt x="2939" y="1"/>
                    </a:moveTo>
                    <a:lnTo>
                      <a:pt x="991" y="323"/>
                    </a:lnTo>
                    <a:lnTo>
                      <a:pt x="539" y="1012"/>
                    </a:lnTo>
                    <a:lnTo>
                      <a:pt x="1" y="2777"/>
                    </a:lnTo>
                    <a:lnTo>
                      <a:pt x="162" y="3800"/>
                    </a:lnTo>
                    <a:lnTo>
                      <a:pt x="1249" y="3810"/>
                    </a:lnTo>
                    <a:lnTo>
                      <a:pt x="1766" y="1378"/>
                    </a:lnTo>
                    <a:lnTo>
                      <a:pt x="2960" y="11"/>
                    </a:lnTo>
                    <a:lnTo>
                      <a:pt x="2939" y="1"/>
                    </a:ln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2365550" y="2243475"/>
                <a:ext cx="152850" cy="74125"/>
              </a:xfrm>
              <a:custGeom>
                <a:avLst/>
                <a:gdLst/>
                <a:ahLst/>
                <a:cxnLst/>
                <a:rect l="l" t="t" r="r" b="b"/>
                <a:pathLst>
                  <a:path w="6114" h="2965" extrusionOk="0">
                    <a:moveTo>
                      <a:pt x="1786" y="0"/>
                    </a:moveTo>
                    <a:cubicBezTo>
                      <a:pt x="1755" y="0"/>
                      <a:pt x="1730" y="6"/>
                      <a:pt x="1712" y="17"/>
                    </a:cubicBezTo>
                    <a:cubicBezTo>
                      <a:pt x="1712" y="17"/>
                      <a:pt x="356" y="1976"/>
                      <a:pt x="270" y="2094"/>
                    </a:cubicBezTo>
                    <a:cubicBezTo>
                      <a:pt x="140" y="2277"/>
                      <a:pt x="1" y="2428"/>
                      <a:pt x="205" y="2525"/>
                    </a:cubicBezTo>
                    <a:cubicBezTo>
                      <a:pt x="205" y="2525"/>
                      <a:pt x="3343" y="2964"/>
                      <a:pt x="4740" y="2964"/>
                    </a:cubicBezTo>
                    <a:cubicBezTo>
                      <a:pt x="5106" y="2964"/>
                      <a:pt x="5352" y="2934"/>
                      <a:pt x="5392" y="2858"/>
                    </a:cubicBezTo>
                    <a:lnTo>
                      <a:pt x="5844" y="2428"/>
                    </a:lnTo>
                    <a:cubicBezTo>
                      <a:pt x="6114" y="1922"/>
                      <a:pt x="5920" y="1685"/>
                      <a:pt x="5532" y="1276"/>
                    </a:cubicBezTo>
                    <a:lnTo>
                      <a:pt x="4801" y="1201"/>
                    </a:lnTo>
                    <a:cubicBezTo>
                      <a:pt x="4618" y="1018"/>
                      <a:pt x="3423" y="706"/>
                      <a:pt x="3165" y="663"/>
                    </a:cubicBezTo>
                    <a:cubicBezTo>
                      <a:pt x="3165" y="663"/>
                      <a:pt x="2130" y="0"/>
                      <a:pt x="1786" y="0"/>
                    </a:cubicBez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2365550" y="2278875"/>
                <a:ext cx="152050" cy="54450"/>
              </a:xfrm>
              <a:custGeom>
                <a:avLst/>
                <a:gdLst/>
                <a:ahLst/>
                <a:cxnLst/>
                <a:rect l="l" t="t" r="r" b="b"/>
                <a:pathLst>
                  <a:path w="6082" h="2178" extrusionOk="0">
                    <a:moveTo>
                      <a:pt x="5662" y="0"/>
                    </a:moveTo>
                    <a:lnTo>
                      <a:pt x="3315" y="1249"/>
                    </a:lnTo>
                    <a:lnTo>
                      <a:pt x="1712" y="990"/>
                    </a:lnTo>
                    <a:lnTo>
                      <a:pt x="270" y="678"/>
                    </a:lnTo>
                    <a:cubicBezTo>
                      <a:pt x="140" y="861"/>
                      <a:pt x="1" y="1012"/>
                      <a:pt x="205" y="1109"/>
                    </a:cubicBezTo>
                    <a:cubicBezTo>
                      <a:pt x="991" y="1410"/>
                      <a:pt x="2045" y="1948"/>
                      <a:pt x="3089" y="2153"/>
                    </a:cubicBezTo>
                    <a:cubicBezTo>
                      <a:pt x="3185" y="2171"/>
                      <a:pt x="3246" y="2178"/>
                      <a:pt x="3288" y="2178"/>
                    </a:cubicBezTo>
                    <a:cubicBezTo>
                      <a:pt x="3396" y="2178"/>
                      <a:pt x="3377" y="2130"/>
                      <a:pt x="3509" y="2099"/>
                    </a:cubicBezTo>
                    <a:lnTo>
                      <a:pt x="4445" y="1668"/>
                    </a:lnTo>
                    <a:cubicBezTo>
                      <a:pt x="4498" y="1661"/>
                      <a:pt x="4551" y="1658"/>
                      <a:pt x="4604" y="1658"/>
                    </a:cubicBezTo>
                    <a:cubicBezTo>
                      <a:pt x="4731" y="1658"/>
                      <a:pt x="4855" y="1674"/>
                      <a:pt x="4969" y="1674"/>
                    </a:cubicBezTo>
                    <a:cubicBezTo>
                      <a:pt x="5142" y="1674"/>
                      <a:pt x="5292" y="1637"/>
                      <a:pt x="5392" y="1453"/>
                    </a:cubicBezTo>
                    <a:lnTo>
                      <a:pt x="5844" y="1023"/>
                    </a:lnTo>
                    <a:cubicBezTo>
                      <a:pt x="6081" y="571"/>
                      <a:pt x="5952" y="323"/>
                      <a:pt x="5662"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2107525" y="2729550"/>
                <a:ext cx="158225" cy="96875"/>
              </a:xfrm>
              <a:custGeom>
                <a:avLst/>
                <a:gdLst/>
                <a:ahLst/>
                <a:cxnLst/>
                <a:rect l="l" t="t" r="r" b="b"/>
                <a:pathLst>
                  <a:path w="6329" h="3875" extrusionOk="0">
                    <a:moveTo>
                      <a:pt x="2928" y="0"/>
                    </a:moveTo>
                    <a:lnTo>
                      <a:pt x="991" y="323"/>
                    </a:lnTo>
                    <a:lnTo>
                      <a:pt x="539" y="1012"/>
                    </a:lnTo>
                    <a:lnTo>
                      <a:pt x="1" y="2766"/>
                    </a:lnTo>
                    <a:lnTo>
                      <a:pt x="162" y="3788"/>
                    </a:lnTo>
                    <a:lnTo>
                      <a:pt x="1238" y="3810"/>
                    </a:lnTo>
                    <a:lnTo>
                      <a:pt x="2853" y="3874"/>
                    </a:lnTo>
                    <a:lnTo>
                      <a:pt x="4564" y="3853"/>
                    </a:lnTo>
                    <a:lnTo>
                      <a:pt x="5974" y="3605"/>
                    </a:lnTo>
                    <a:lnTo>
                      <a:pt x="6329" y="2626"/>
                    </a:lnTo>
                    <a:lnTo>
                      <a:pt x="5349" y="1044"/>
                    </a:lnTo>
                    <a:lnTo>
                      <a:pt x="3660" y="355"/>
                    </a:lnTo>
                    <a:lnTo>
                      <a:pt x="2928"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2213000" y="2755625"/>
                <a:ext cx="53025" cy="70250"/>
              </a:xfrm>
              <a:custGeom>
                <a:avLst/>
                <a:gdLst/>
                <a:ahLst/>
                <a:cxnLst/>
                <a:rect l="l" t="t" r="r" b="b"/>
                <a:pathLst>
                  <a:path w="2121" h="2810" extrusionOk="0">
                    <a:moveTo>
                      <a:pt x="1141" y="1"/>
                    </a:moveTo>
                    <a:lnTo>
                      <a:pt x="0" y="2810"/>
                    </a:lnTo>
                    <a:lnTo>
                      <a:pt x="345" y="2810"/>
                    </a:lnTo>
                    <a:lnTo>
                      <a:pt x="1755" y="2573"/>
                    </a:lnTo>
                    <a:lnTo>
                      <a:pt x="2121" y="1583"/>
                    </a:lnTo>
                    <a:lnTo>
                      <a:pt x="1141"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2107250" y="2729550"/>
                <a:ext cx="74025" cy="95250"/>
              </a:xfrm>
              <a:custGeom>
                <a:avLst/>
                <a:gdLst/>
                <a:ahLst/>
                <a:cxnLst/>
                <a:rect l="l" t="t" r="r" b="b"/>
                <a:pathLst>
                  <a:path w="2961" h="3810" extrusionOk="0">
                    <a:moveTo>
                      <a:pt x="2939" y="0"/>
                    </a:moveTo>
                    <a:lnTo>
                      <a:pt x="1002" y="312"/>
                    </a:lnTo>
                    <a:lnTo>
                      <a:pt x="550" y="1012"/>
                    </a:lnTo>
                    <a:lnTo>
                      <a:pt x="1" y="2766"/>
                    </a:lnTo>
                    <a:lnTo>
                      <a:pt x="173" y="3788"/>
                    </a:lnTo>
                    <a:lnTo>
                      <a:pt x="1260" y="3810"/>
                    </a:lnTo>
                    <a:lnTo>
                      <a:pt x="1777" y="1367"/>
                    </a:lnTo>
                    <a:lnTo>
                      <a:pt x="2960" y="11"/>
                    </a:lnTo>
                    <a:lnTo>
                      <a:pt x="2939" y="0"/>
                    </a:ln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2108875" y="2763350"/>
                <a:ext cx="152850" cy="74200"/>
              </a:xfrm>
              <a:custGeom>
                <a:avLst/>
                <a:gdLst/>
                <a:ahLst/>
                <a:cxnLst/>
                <a:rect l="l" t="t" r="r" b="b"/>
                <a:pathLst>
                  <a:path w="6114" h="2968" extrusionOk="0">
                    <a:moveTo>
                      <a:pt x="1779" y="1"/>
                    </a:moveTo>
                    <a:cubicBezTo>
                      <a:pt x="1752" y="1"/>
                      <a:pt x="1729" y="5"/>
                      <a:pt x="1712" y="15"/>
                    </a:cubicBezTo>
                    <a:cubicBezTo>
                      <a:pt x="1712" y="15"/>
                      <a:pt x="345" y="1974"/>
                      <a:pt x="269" y="2092"/>
                    </a:cubicBezTo>
                    <a:cubicBezTo>
                      <a:pt x="140" y="2286"/>
                      <a:pt x="0" y="2436"/>
                      <a:pt x="205" y="2522"/>
                    </a:cubicBezTo>
                    <a:cubicBezTo>
                      <a:pt x="205" y="2522"/>
                      <a:pt x="3381" y="2967"/>
                      <a:pt x="4760" y="2967"/>
                    </a:cubicBezTo>
                    <a:cubicBezTo>
                      <a:pt x="5110" y="2967"/>
                      <a:pt x="5344" y="2939"/>
                      <a:pt x="5381" y="2867"/>
                    </a:cubicBezTo>
                    <a:lnTo>
                      <a:pt x="5844" y="2436"/>
                    </a:lnTo>
                    <a:cubicBezTo>
                      <a:pt x="6113" y="1931"/>
                      <a:pt x="5920" y="1694"/>
                      <a:pt x="5532" y="1285"/>
                    </a:cubicBezTo>
                    <a:lnTo>
                      <a:pt x="4800" y="1209"/>
                    </a:lnTo>
                    <a:cubicBezTo>
                      <a:pt x="4617" y="1016"/>
                      <a:pt x="3423" y="704"/>
                      <a:pt x="3164" y="671"/>
                    </a:cubicBezTo>
                    <a:cubicBezTo>
                      <a:pt x="3164" y="671"/>
                      <a:pt x="2117" y="1"/>
                      <a:pt x="1779" y="1"/>
                    </a:cubicBez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a:off x="2108875" y="2798675"/>
                <a:ext cx="152050" cy="54750"/>
              </a:xfrm>
              <a:custGeom>
                <a:avLst/>
                <a:gdLst/>
                <a:ahLst/>
                <a:cxnLst/>
                <a:rect l="l" t="t" r="r" b="b"/>
                <a:pathLst>
                  <a:path w="6082" h="2190" extrusionOk="0">
                    <a:moveTo>
                      <a:pt x="5651" y="1"/>
                    </a:moveTo>
                    <a:lnTo>
                      <a:pt x="3304" y="1260"/>
                    </a:lnTo>
                    <a:lnTo>
                      <a:pt x="1712" y="1002"/>
                    </a:lnTo>
                    <a:lnTo>
                      <a:pt x="269" y="679"/>
                    </a:lnTo>
                    <a:cubicBezTo>
                      <a:pt x="140" y="873"/>
                      <a:pt x="0" y="1023"/>
                      <a:pt x="205" y="1109"/>
                    </a:cubicBezTo>
                    <a:cubicBezTo>
                      <a:pt x="969" y="1411"/>
                      <a:pt x="2045" y="1960"/>
                      <a:pt x="3089" y="2164"/>
                    </a:cubicBezTo>
                    <a:cubicBezTo>
                      <a:pt x="3181" y="2182"/>
                      <a:pt x="3239" y="2189"/>
                      <a:pt x="3279" y="2189"/>
                    </a:cubicBezTo>
                    <a:cubicBezTo>
                      <a:pt x="3386" y="2189"/>
                      <a:pt x="3365" y="2139"/>
                      <a:pt x="3498" y="2100"/>
                    </a:cubicBezTo>
                    <a:lnTo>
                      <a:pt x="4445" y="1680"/>
                    </a:lnTo>
                    <a:cubicBezTo>
                      <a:pt x="4505" y="1670"/>
                      <a:pt x="4566" y="1666"/>
                      <a:pt x="4625" y="1666"/>
                    </a:cubicBezTo>
                    <a:cubicBezTo>
                      <a:pt x="4744" y="1666"/>
                      <a:pt x="4861" y="1680"/>
                      <a:pt x="4967" y="1680"/>
                    </a:cubicBezTo>
                    <a:cubicBezTo>
                      <a:pt x="5139" y="1680"/>
                      <a:pt x="5287" y="1644"/>
                      <a:pt x="5381" y="1454"/>
                    </a:cubicBezTo>
                    <a:lnTo>
                      <a:pt x="5844" y="1023"/>
                    </a:lnTo>
                    <a:cubicBezTo>
                      <a:pt x="6081" y="571"/>
                      <a:pt x="5952" y="335"/>
                      <a:pt x="5651" y="1"/>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2125550" y="2852775"/>
                <a:ext cx="297325" cy="182425"/>
              </a:xfrm>
              <a:custGeom>
                <a:avLst/>
                <a:gdLst/>
                <a:ahLst/>
                <a:cxnLst/>
                <a:rect l="l" t="t" r="r" b="b"/>
                <a:pathLst>
                  <a:path w="11893" h="7297" extrusionOk="0">
                    <a:moveTo>
                      <a:pt x="11312" y="0"/>
                    </a:moveTo>
                    <a:lnTo>
                      <a:pt x="9267" y="226"/>
                    </a:lnTo>
                    <a:lnTo>
                      <a:pt x="6210" y="517"/>
                    </a:lnTo>
                    <a:lnTo>
                      <a:pt x="3003" y="969"/>
                    </a:lnTo>
                    <a:lnTo>
                      <a:pt x="410" y="1733"/>
                    </a:lnTo>
                    <a:lnTo>
                      <a:pt x="1" y="3541"/>
                    </a:lnTo>
                    <a:lnTo>
                      <a:pt x="2261" y="6059"/>
                    </a:lnTo>
                    <a:lnTo>
                      <a:pt x="5629" y="6834"/>
                    </a:lnTo>
                    <a:lnTo>
                      <a:pt x="7093" y="7297"/>
                    </a:lnTo>
                    <a:lnTo>
                      <a:pt x="10666" y="6264"/>
                    </a:lnTo>
                    <a:lnTo>
                      <a:pt x="11333" y="4940"/>
                    </a:lnTo>
                    <a:lnTo>
                      <a:pt x="11893" y="1733"/>
                    </a:lnTo>
                    <a:lnTo>
                      <a:pt x="11312" y="0"/>
                    </a:lnTo>
                    <a:close/>
                  </a:path>
                </a:pathLst>
              </a:custGeom>
              <a:solidFill>
                <a:srgbClr val="5E6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2125550" y="2874550"/>
                <a:ext cx="91500" cy="129725"/>
              </a:xfrm>
              <a:custGeom>
                <a:avLst/>
                <a:gdLst/>
                <a:ahLst/>
                <a:cxnLst/>
                <a:rect l="l" t="t" r="r" b="b"/>
                <a:pathLst>
                  <a:path w="3660" h="5189" extrusionOk="0">
                    <a:moveTo>
                      <a:pt x="3660" y="1"/>
                    </a:moveTo>
                    <a:lnTo>
                      <a:pt x="3003" y="98"/>
                    </a:lnTo>
                    <a:lnTo>
                      <a:pt x="420" y="862"/>
                    </a:lnTo>
                    <a:lnTo>
                      <a:pt x="1" y="2670"/>
                    </a:lnTo>
                    <a:lnTo>
                      <a:pt x="2261" y="5188"/>
                    </a:lnTo>
                    <a:lnTo>
                      <a:pt x="3660" y="1"/>
                    </a:lnTo>
                    <a:close/>
                  </a:path>
                </a:pathLst>
              </a:custGeom>
              <a:solidFill>
                <a:srgbClr val="708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2302050" y="2852775"/>
                <a:ext cx="120825" cy="182425"/>
              </a:xfrm>
              <a:custGeom>
                <a:avLst/>
                <a:gdLst/>
                <a:ahLst/>
                <a:cxnLst/>
                <a:rect l="l" t="t" r="r" b="b"/>
                <a:pathLst>
                  <a:path w="4833" h="7297" extrusionOk="0">
                    <a:moveTo>
                      <a:pt x="4252" y="0"/>
                    </a:moveTo>
                    <a:lnTo>
                      <a:pt x="2207" y="226"/>
                    </a:lnTo>
                    <a:lnTo>
                      <a:pt x="1884" y="4606"/>
                    </a:lnTo>
                    <a:lnTo>
                      <a:pt x="1" y="7286"/>
                    </a:lnTo>
                    <a:lnTo>
                      <a:pt x="44" y="7297"/>
                    </a:lnTo>
                    <a:lnTo>
                      <a:pt x="3606" y="6264"/>
                    </a:lnTo>
                    <a:lnTo>
                      <a:pt x="4273" y="4940"/>
                    </a:lnTo>
                    <a:lnTo>
                      <a:pt x="4833" y="1733"/>
                    </a:lnTo>
                    <a:lnTo>
                      <a:pt x="4252" y="0"/>
                    </a:lnTo>
                    <a:close/>
                  </a:path>
                </a:pathLst>
              </a:custGeom>
              <a:solidFill>
                <a:srgbClr val="51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2129325" y="2849550"/>
                <a:ext cx="284425" cy="119725"/>
              </a:xfrm>
              <a:custGeom>
                <a:avLst/>
                <a:gdLst/>
                <a:ahLst/>
                <a:cxnLst/>
                <a:rect l="l" t="t" r="r" b="b"/>
                <a:pathLst>
                  <a:path w="11377" h="4789" extrusionOk="0">
                    <a:moveTo>
                      <a:pt x="10956" y="0"/>
                    </a:moveTo>
                    <a:cubicBezTo>
                      <a:pt x="10956" y="0"/>
                      <a:pt x="1367" y="0"/>
                      <a:pt x="1109" y="667"/>
                    </a:cubicBezTo>
                    <a:lnTo>
                      <a:pt x="366" y="1528"/>
                    </a:lnTo>
                    <a:cubicBezTo>
                      <a:pt x="0" y="2486"/>
                      <a:pt x="442" y="2863"/>
                      <a:pt x="1259" y="3476"/>
                    </a:cubicBezTo>
                    <a:lnTo>
                      <a:pt x="2659" y="3422"/>
                    </a:lnTo>
                    <a:cubicBezTo>
                      <a:pt x="3046" y="3713"/>
                      <a:pt x="5381" y="3961"/>
                      <a:pt x="5876" y="3961"/>
                    </a:cubicBezTo>
                    <a:cubicBezTo>
                      <a:pt x="5876" y="3961"/>
                      <a:pt x="7814" y="4789"/>
                      <a:pt x="8552" y="4789"/>
                    </a:cubicBezTo>
                    <a:cubicBezTo>
                      <a:pt x="8655" y="4789"/>
                      <a:pt x="8735" y="4772"/>
                      <a:pt x="8782" y="4735"/>
                    </a:cubicBezTo>
                    <a:cubicBezTo>
                      <a:pt x="8782" y="4735"/>
                      <a:pt x="10827" y="990"/>
                      <a:pt x="10956" y="753"/>
                    </a:cubicBezTo>
                    <a:cubicBezTo>
                      <a:pt x="11139" y="398"/>
                      <a:pt x="11376" y="108"/>
                      <a:pt x="10956" y="0"/>
                    </a:cubicBezTo>
                    <a:close/>
                  </a:path>
                </a:pathLst>
              </a:custGeom>
              <a:solidFill>
                <a:srgbClr val="86A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2130125" y="2821150"/>
                <a:ext cx="283625" cy="109925"/>
              </a:xfrm>
              <a:custGeom>
                <a:avLst/>
                <a:gdLst/>
                <a:ahLst/>
                <a:cxnLst/>
                <a:rect l="l" t="t" r="r" b="b"/>
                <a:pathLst>
                  <a:path w="11345" h="4397" extrusionOk="0">
                    <a:moveTo>
                      <a:pt x="5020" y="0"/>
                    </a:moveTo>
                    <a:cubicBezTo>
                      <a:pt x="4616" y="0"/>
                      <a:pt x="4738" y="97"/>
                      <a:pt x="4445" y="210"/>
                    </a:cubicBezTo>
                    <a:lnTo>
                      <a:pt x="2788" y="1179"/>
                    </a:lnTo>
                    <a:cubicBezTo>
                      <a:pt x="2088" y="1384"/>
                      <a:pt x="1335" y="1125"/>
                      <a:pt x="1077" y="1803"/>
                    </a:cubicBezTo>
                    <a:lnTo>
                      <a:pt x="323" y="2664"/>
                    </a:lnTo>
                    <a:cubicBezTo>
                      <a:pt x="1" y="3504"/>
                      <a:pt x="313" y="3902"/>
                      <a:pt x="958" y="4397"/>
                    </a:cubicBezTo>
                    <a:lnTo>
                      <a:pt x="3208" y="2880"/>
                    </a:lnTo>
                    <a:lnTo>
                      <a:pt x="5048" y="1642"/>
                    </a:lnTo>
                    <a:lnTo>
                      <a:pt x="8115" y="1696"/>
                    </a:lnTo>
                    <a:lnTo>
                      <a:pt x="10924" y="1889"/>
                    </a:lnTo>
                    <a:cubicBezTo>
                      <a:pt x="11107" y="1534"/>
                      <a:pt x="11344" y="1244"/>
                      <a:pt x="10914" y="1125"/>
                    </a:cubicBezTo>
                    <a:cubicBezTo>
                      <a:pt x="9385" y="792"/>
                      <a:pt x="7233" y="103"/>
                      <a:pt x="5220" y="6"/>
                    </a:cubicBezTo>
                    <a:cubicBezTo>
                      <a:pt x="5142" y="2"/>
                      <a:pt x="5076" y="0"/>
                      <a:pt x="5020" y="0"/>
                    </a:cubicBezTo>
                    <a:close/>
                  </a:path>
                </a:pathLst>
              </a:custGeom>
              <a:solidFill>
                <a:srgbClr val="AE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667000" y="2762900"/>
                <a:ext cx="25" cy="25"/>
              </a:xfrm>
              <a:custGeom>
                <a:avLst/>
                <a:gdLst/>
                <a:ahLst/>
                <a:cxnLst/>
                <a:rect l="l" t="t" r="r" b="b"/>
                <a:pathLst>
                  <a:path w="1" h="1" extrusionOk="0">
                    <a:moveTo>
                      <a:pt x="0" y="1"/>
                    </a:moveTo>
                    <a:close/>
                  </a:path>
                </a:pathLst>
              </a:custGeom>
              <a:solidFill>
                <a:srgbClr val="D0A2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2525650" y="2625550"/>
                <a:ext cx="149075" cy="77100"/>
              </a:xfrm>
              <a:custGeom>
                <a:avLst/>
                <a:gdLst/>
                <a:ahLst/>
                <a:cxnLst/>
                <a:rect l="l" t="t" r="r" b="b"/>
                <a:pathLst>
                  <a:path w="5963" h="3084" extrusionOk="0">
                    <a:moveTo>
                      <a:pt x="2705" y="0"/>
                    </a:moveTo>
                    <a:cubicBezTo>
                      <a:pt x="2624" y="0"/>
                      <a:pt x="2557" y="9"/>
                      <a:pt x="2508" y="27"/>
                    </a:cubicBezTo>
                    <a:lnTo>
                      <a:pt x="1453" y="834"/>
                    </a:lnTo>
                    <a:cubicBezTo>
                      <a:pt x="1098" y="974"/>
                      <a:pt x="700" y="791"/>
                      <a:pt x="560" y="1265"/>
                    </a:cubicBezTo>
                    <a:lnTo>
                      <a:pt x="162" y="1868"/>
                    </a:lnTo>
                    <a:cubicBezTo>
                      <a:pt x="0" y="2460"/>
                      <a:pt x="162" y="2729"/>
                      <a:pt x="495" y="3084"/>
                    </a:cubicBezTo>
                    <a:lnTo>
                      <a:pt x="2648" y="1147"/>
                    </a:lnTo>
                    <a:lnTo>
                      <a:pt x="4262" y="1190"/>
                    </a:lnTo>
                    <a:lnTo>
                      <a:pt x="5747" y="1319"/>
                    </a:lnTo>
                    <a:cubicBezTo>
                      <a:pt x="5844" y="1071"/>
                      <a:pt x="5962" y="867"/>
                      <a:pt x="5736" y="802"/>
                    </a:cubicBezTo>
                    <a:cubicBezTo>
                      <a:pt x="5513" y="744"/>
                      <a:pt x="3470" y="0"/>
                      <a:pt x="2705" y="0"/>
                    </a:cubicBezTo>
                    <a:close/>
                  </a:path>
                </a:pathLst>
              </a:custGeom>
              <a:solidFill>
                <a:srgbClr val="677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ooter Placeholder 2">
            <a:extLst>
              <a:ext uri="{FF2B5EF4-FFF2-40B4-BE49-F238E27FC236}">
                <a16:creationId xmlns:a16="http://schemas.microsoft.com/office/drawing/2014/main" id="{1BB4ECAD-1287-CACA-5435-933AD00F3E79}"/>
              </a:ext>
            </a:extLst>
          </p:cNvPr>
          <p:cNvSpPr txBox="1">
            <a:spLocks/>
          </p:cNvSpPr>
          <p:nvPr/>
        </p:nvSpPr>
        <p:spPr>
          <a:xfrm>
            <a:off x="221843" y="4904301"/>
            <a:ext cx="4038600" cy="233680"/>
          </a:xfrm>
          <a:prstGeom prst="rect">
            <a:avLst/>
          </a:prstGeom>
        </p:spPr>
        <p:txBody>
          <a:bodyPr/>
          <a:lstStyle>
            <a:defPPr marR="0" lvl="0" algn="l" rtl="0">
              <a:lnSpc>
                <a:spcPct val="100000"/>
              </a:lnSpc>
              <a:spcBef>
                <a:spcPts val="0"/>
              </a:spcBef>
              <a:spcAft>
                <a:spcPts val="0"/>
              </a:spcAft>
              <a:defRPr lang="en-US"/>
            </a:defPPr>
            <a:lvl1pPr marL="0" marR="0" lvl="0"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7">
            <a:extLst>
              <a:ext uri="{FF2B5EF4-FFF2-40B4-BE49-F238E27FC236}">
                <a16:creationId xmlns:a16="http://schemas.microsoft.com/office/drawing/2014/main" id="{5BF7855A-3E03-4986-2BE7-6635C0FBEE7C}"/>
              </a:ext>
            </a:extLst>
          </p:cNvPr>
          <p:cNvSpPr txBox="1"/>
          <p:nvPr/>
        </p:nvSpPr>
        <p:spPr>
          <a:xfrm>
            <a:off x="5874157" y="4940459"/>
            <a:ext cx="3048000" cy="230832"/>
          </a:xfrm>
          <a:prstGeom prst="rect">
            <a:avLst/>
          </a:prstGeom>
          <a:noFill/>
        </p:spPr>
        <p:txBody>
          <a:bodyPr wrap="square" rtlCol="0">
            <a:spAutoFit/>
          </a:bodyP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algn="ctr"/>
            <a:r>
              <a:rPr lang="en-US" sz="900" i="0" dirty="0">
                <a:solidFill>
                  <a:schemeClr val="bg1">
                    <a:lumMod val="10000"/>
                    <a:lumOff val="90000"/>
                  </a:schemeClr>
                </a:solidFill>
                <a:effectLst/>
                <a:latin typeface="gg sans"/>
              </a:rPr>
              <a:t>© 2025 Exams Papers Practice. All Rights Reserved</a:t>
            </a:r>
            <a:endParaRPr lang="en-PH" sz="900" dirty="0">
              <a:solidFill>
                <a:schemeClr val="bg1">
                  <a:lumMod val="10000"/>
                  <a:lumOff val="90000"/>
                </a:schemeClr>
              </a:solidFill>
            </a:endParaRPr>
          </a:p>
        </p:txBody>
      </p:sp>
      <p:pic>
        <p:nvPicPr>
          <p:cNvPr id="4" name="Picture 3">
            <a:extLst>
              <a:ext uri="{FF2B5EF4-FFF2-40B4-BE49-F238E27FC236}">
                <a16:creationId xmlns:a16="http://schemas.microsoft.com/office/drawing/2014/main" id="{A2969F52-641B-1564-5269-684CD8932B7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015506" y="538627"/>
            <a:ext cx="7695738" cy="3098355"/>
          </a:xfrm>
          <a:prstGeom prst="rect">
            <a:avLst/>
          </a:prstGeom>
        </p:spPr>
      </p:pic>
      <p:pic>
        <p:nvPicPr>
          <p:cNvPr id="5" name="Picture 4">
            <a:extLst>
              <a:ext uri="{FF2B5EF4-FFF2-40B4-BE49-F238E27FC236}">
                <a16:creationId xmlns:a16="http://schemas.microsoft.com/office/drawing/2014/main" id="{34B7DCBD-7224-007B-7C8E-2C5BA2865647}"/>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7777833" y="63649"/>
            <a:ext cx="933411" cy="375797"/>
          </a:xfrm>
          <a:prstGeom prst="rect">
            <a:avLst/>
          </a:prstGeom>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1337</Words>
  <Application>Microsoft Office PowerPoint</Application>
  <PresentationFormat>On-screen Show (16:9)</PresentationFormat>
  <Paragraphs>133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Kalam</vt:lpstr>
      <vt:lpstr>Times New Roman</vt:lpstr>
      <vt:lpstr>gg sans</vt:lpstr>
      <vt:lpstr>Cambria</vt:lpstr>
      <vt:lpstr>Simple Dark</vt:lpstr>
      <vt:lpstr>Edexcel IGCSE Chemistry 28 - Rates of Reaction</vt:lpstr>
      <vt:lpstr>Rate of Reactions</vt:lpstr>
      <vt:lpstr>PowerPoint Presentation</vt:lpstr>
      <vt:lpstr>The Effect of Temperature</vt:lpstr>
      <vt:lpstr>PowerPoint Presentation</vt:lpstr>
      <vt:lpstr>The Effect of Temperature</vt:lpstr>
      <vt:lpstr>Changing Concentrations and Pressures</vt:lpstr>
      <vt:lpstr>The Effect of Surface Area</vt:lpstr>
      <vt:lpstr>PowerPoint Presentation</vt:lpstr>
      <vt:lpstr>Catalysts</vt:lpstr>
      <vt:lpstr>Catalysts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Chezka Mae Madrona</cp:lastModifiedBy>
  <cp:revision>1</cp:revision>
  <dcterms:modified xsi:type="dcterms:W3CDTF">2025-04-26T08:43:34Z</dcterms:modified>
</cp:coreProperties>
</file>