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5"/>
      <p:bold r:id="rId16"/>
      <p:italic r:id="rId17"/>
      <p:boldItalic r:id="rId18"/>
    </p:embeddedFont>
    <p:embeddedFont>
      <p:font typeface="gg sans" panose="00000800000000000000" pitchFamily="2" charset="0"/>
      <p:bold r:id="rId19"/>
    </p:embeddedFont>
    <p:embeddedFont>
      <p:font typeface="Kalam" panose="020B0604020202020204" charset="0"/>
      <p:regular r:id="rId20"/>
      <p:bold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eba9de767e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eba9de767e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eba9de767e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eba9de767e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eba9de767e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eba9de767e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eca7731f5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eca7731f5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1b2d4e3b2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1b2d4e3b2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1b2d4e3b2a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1b2d4e3b2a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1b2d4e3b2a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1b2d4e3b2a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975ae711a1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975ae711a1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eca7731f5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eca7731f5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eca7731f5d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eca7731f5d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eba9de767e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eba9de767e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D6uKJwqeGw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B6FF"/>
                </a:solidFill>
                <a:latin typeface="Cambria"/>
                <a:ea typeface="Cambria"/>
                <a:cs typeface="Cambria"/>
                <a:sym typeface="Cambria"/>
              </a:rPr>
              <a:t>Edexcel IGCSE Chemistry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26 - Energetics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Exothermic and Endothermic Reactions, Calorimetry 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7118B31-40AF-168C-D57F-2870587570BC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ED62440-5FB1-CDF5-F822-4932559A8DDB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B59CAE-B0BF-A412-9ACD-E2144BA6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C31461-1858-9105-AA36-8B892EBFD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Google Shape;553;p22"/>
          <p:cNvPicPr preferRelativeResize="0"/>
          <p:nvPr/>
        </p:nvPicPr>
        <p:blipFill rotWithShape="1">
          <a:blip r:embed="rId3">
            <a:alphaModFix/>
          </a:blip>
          <a:srcRect l="2296" t="8240"/>
          <a:stretch/>
        </p:blipFill>
        <p:spPr>
          <a:xfrm>
            <a:off x="5525731" y="0"/>
            <a:ext cx="361827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555" name="Google Shape;555;p22"/>
          <p:cNvSpPr txBox="1"/>
          <p:nvPr/>
        </p:nvSpPr>
        <p:spPr>
          <a:xfrm>
            <a:off x="240000" y="1375050"/>
            <a:ext cx="4736100" cy="21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Assume that </a:t>
            </a:r>
            <a:r>
              <a:rPr lang="en" sz="11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24.8 grams 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 </a:t>
            </a:r>
            <a:r>
              <a:rPr lang="en" sz="11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butane 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were used to heat a bowl of water containing </a:t>
            </a:r>
            <a:r>
              <a:rPr lang="en" sz="11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250 ml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from </a:t>
            </a:r>
            <a:r>
              <a:rPr lang="en" sz="11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25°C 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to </a:t>
            </a:r>
            <a:r>
              <a:rPr lang="en" sz="11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90°C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 sz="11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Calculate the heat energy change </a:t>
            </a:r>
            <a:r>
              <a:rPr lang="en" sz="11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per gram 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 fuel.</a:t>
            </a:r>
            <a:endParaRPr sz="11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1. Calculate the temperature change of the water (Δ</a:t>
            </a:r>
            <a:r>
              <a:rPr lang="en" sz="11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); 90 - 25 = </a:t>
            </a:r>
            <a:r>
              <a:rPr lang="en" sz="11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65°C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2. Use the equation: </a:t>
            </a:r>
            <a:r>
              <a:rPr lang="en" sz="11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Q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= </a:t>
            </a:r>
            <a:r>
              <a:rPr lang="en" sz="11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 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× </a:t>
            </a:r>
            <a:r>
              <a:rPr lang="en" sz="11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 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× Δ</a:t>
            </a:r>
            <a:r>
              <a:rPr lang="en" sz="11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;  250 × 4.2 × 65 = </a:t>
            </a:r>
            <a:r>
              <a:rPr lang="en" sz="11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68,250 J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3. Calculate the heat energy per gram; 68,250 ÷ 24.8 =</a:t>
            </a:r>
            <a:r>
              <a:rPr lang="en" sz="1100">
                <a:solidFill>
                  <a:srgbClr val="3974EA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100" b="1">
                <a:solidFill>
                  <a:srgbClr val="00A5FF"/>
                </a:solidFill>
                <a:latin typeface="Cambria"/>
                <a:ea typeface="Cambria"/>
                <a:cs typeface="Cambria"/>
                <a:sym typeface="Cambria"/>
              </a:rPr>
              <a:t>2752 J/g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5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556" name="Google Shape;556;p22"/>
          <p:cNvCxnSpPr/>
          <p:nvPr/>
        </p:nvCxnSpPr>
        <p:spPr>
          <a:xfrm flipH="1">
            <a:off x="5525725" y="-300"/>
            <a:ext cx="1500" cy="51441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206217B-51C5-4671-88FE-EC1F65BA3AA2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5215EF1-0EBB-6E5B-44AB-4D7C57CF03C2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15F6D5-BD93-B253-0946-6704561BC9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545A6D-D1F6-E803-DC14-187366491B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Molar Enthalpy Change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2" name="Google Shape;562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3.4</a:t>
            </a:r>
            <a:endParaRPr>
              <a:solidFill>
                <a:srgbClr val="8E7CC3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Calculate the molar enthalpy change (Δ</a:t>
            </a:r>
            <a:r>
              <a:rPr lang="en" i="1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H</a:t>
            </a: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) from the heat energy change, </a:t>
            </a:r>
            <a:r>
              <a:rPr lang="en" i="1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Q</a:t>
            </a: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It is also possible to calculate the heat energy change from a reaction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per mole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referred to as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molar enthalpy change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Calculate the heat energy change from the reaction (</a:t>
            </a:r>
            <a:r>
              <a:rPr lang="en" i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Q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From the previous example this was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68,250 J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Calculate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how many moles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fuel were present.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M</a:t>
            </a:r>
            <a:r>
              <a:rPr lang="en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</a:t>
            </a:r>
            <a:r>
              <a:rPr lang="en" b="1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butane (C</a:t>
            </a:r>
            <a:r>
              <a:rPr lang="en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4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</a:t>
            </a:r>
            <a:r>
              <a:rPr lang="en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10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is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58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Moles = mass ÷ M</a:t>
            </a:r>
            <a:r>
              <a:rPr lang="en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(24.8 ÷ 58 =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0.43 moles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Calculate the amount of energy transferred by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1 mole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fuel.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As this reaction is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exothermic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there will be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negative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enthalpy value. 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68,250 ÷ 0.43 = </a:t>
            </a:r>
            <a:r>
              <a:rPr lang="en" b="1">
                <a:solidFill>
                  <a:srgbClr val="00A5FF"/>
                </a:solidFill>
                <a:latin typeface="Cambria"/>
                <a:ea typeface="Cambria"/>
                <a:cs typeface="Cambria"/>
                <a:sym typeface="Cambria"/>
              </a:rPr>
              <a:t>-158,721 J/mol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or </a:t>
            </a:r>
            <a:r>
              <a:rPr lang="en" b="1">
                <a:solidFill>
                  <a:srgbClr val="00A5FF"/>
                </a:solidFill>
                <a:latin typeface="Cambria"/>
                <a:ea typeface="Cambria"/>
                <a:cs typeface="Cambria"/>
                <a:sym typeface="Cambria"/>
              </a:rPr>
              <a:t>-158.7 kJ/mol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3" name="Google Shape;563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5A387C1-5F50-7248-E87A-E9DE901F742C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8780E54-B026-43A6-39D5-0EC3C1F9AC96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3B1036-3D0C-5109-5835-E2B1E475E1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D97BB5-EBD2-12B7-B9AE-A13F562309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569" name="Google Shape;569;p24"/>
          <p:cNvSpPr txBox="1"/>
          <p:nvPr/>
        </p:nvSpPr>
        <p:spPr>
          <a:xfrm>
            <a:off x="6221850" y="1940700"/>
            <a:ext cx="22506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As the combustion of butane is an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exothermic reaction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the molar enthalpy change will have 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negative value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570" name="Google Shape;570;p24"/>
          <p:cNvPicPr preferRelativeResize="0"/>
          <p:nvPr/>
        </p:nvPicPr>
        <p:blipFill rotWithShape="1">
          <a:blip r:embed="rId3">
            <a:alphaModFix/>
          </a:blip>
          <a:srcRect l="12212" r="15007"/>
          <a:stretch/>
        </p:blipFill>
        <p:spPr>
          <a:xfrm>
            <a:off x="0" y="0"/>
            <a:ext cx="5616000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1" name="Google Shape;571;p24"/>
          <p:cNvCxnSpPr/>
          <p:nvPr/>
        </p:nvCxnSpPr>
        <p:spPr>
          <a:xfrm flipH="1">
            <a:off x="5616000" y="-300"/>
            <a:ext cx="1500" cy="51441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666354E-331A-4F3E-FE3C-DCB494333B71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47CAD33-566B-374E-8E40-307A89910BE2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4EDBD9-1281-1E95-0E96-2214B379F7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310189-CF56-A14D-677A-916E8F3196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Exothermic and Endothermic Reactions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3.1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Know that chemical reactions in which heat energy is given out are described as exothermic, and those in which heat energy is taken in are described as endothermic.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exothermic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reaction is one that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gives out heat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the surroundings.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Exothermic reactions are accompanied by an </a:t>
            </a:r>
            <a:r>
              <a:rPr lang="en" b="1">
                <a:solidFill>
                  <a:srgbClr val="FF9900"/>
                </a:solidFill>
                <a:latin typeface="Cambria"/>
                <a:ea typeface="Cambria"/>
                <a:cs typeface="Cambria"/>
                <a:sym typeface="Cambria"/>
              </a:rPr>
              <a:t>increase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temperature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Neutralisations are examples of exothermic reactions.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endothermic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reaction is one that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takes in heat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from the surroundings.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Endothermic reactions are accompanied by a </a:t>
            </a:r>
            <a:r>
              <a:rPr lang="en" b="1">
                <a:solidFill>
                  <a:srgbClr val="C9DAF8"/>
                </a:solidFill>
                <a:latin typeface="Cambria"/>
                <a:ea typeface="Cambria"/>
                <a:cs typeface="Cambria"/>
                <a:sym typeface="Cambria"/>
              </a:rPr>
              <a:t>decrease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temperature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Evaporations and sublimations are examples of endothermic reactions.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2DF0D17-DB5B-896F-D8CA-305948AFFFC4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2C2DC00-8DE4-613A-9907-7EB38278F3ED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683986-FC9B-D790-0BC6-358D89304B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3277B2-D922-6AEF-AB08-DB58EAAB54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grpSp>
        <p:nvGrpSpPr>
          <p:cNvPr id="69" name="Google Shape;69;p15"/>
          <p:cNvGrpSpPr/>
          <p:nvPr/>
        </p:nvGrpSpPr>
        <p:grpSpPr>
          <a:xfrm>
            <a:off x="248775" y="2082378"/>
            <a:ext cx="8646450" cy="1666757"/>
            <a:chOff x="329625" y="1738378"/>
            <a:chExt cx="8646450" cy="1666757"/>
          </a:xfrm>
        </p:grpSpPr>
        <p:grpSp>
          <p:nvGrpSpPr>
            <p:cNvPr id="70" name="Google Shape;70;p15"/>
            <p:cNvGrpSpPr/>
            <p:nvPr/>
          </p:nvGrpSpPr>
          <p:grpSpPr>
            <a:xfrm>
              <a:off x="1620525" y="1738378"/>
              <a:ext cx="5902948" cy="1666757"/>
              <a:chOff x="1573150" y="2061025"/>
              <a:chExt cx="4492350" cy="1376575"/>
            </a:xfrm>
          </p:grpSpPr>
          <p:sp>
            <p:nvSpPr>
              <p:cNvPr id="71" name="Google Shape;71;p15"/>
              <p:cNvSpPr/>
              <p:nvPr/>
            </p:nvSpPr>
            <p:spPr>
              <a:xfrm>
                <a:off x="1579625" y="2257950"/>
                <a:ext cx="4482450" cy="971300"/>
              </a:xfrm>
              <a:custGeom>
                <a:avLst/>
                <a:gdLst/>
                <a:ahLst/>
                <a:cxnLst/>
                <a:rect l="l" t="t" r="r" b="b"/>
                <a:pathLst>
                  <a:path w="179298" h="38852" extrusionOk="0">
                    <a:moveTo>
                      <a:pt x="1" y="19426"/>
                    </a:moveTo>
                    <a:lnTo>
                      <a:pt x="1" y="0"/>
                    </a:lnTo>
                    <a:lnTo>
                      <a:pt x="89649" y="0"/>
                    </a:lnTo>
                    <a:lnTo>
                      <a:pt x="179297" y="0"/>
                    </a:lnTo>
                    <a:lnTo>
                      <a:pt x="179297" y="19426"/>
                    </a:lnTo>
                    <a:lnTo>
                      <a:pt x="179297" y="38852"/>
                    </a:lnTo>
                    <a:lnTo>
                      <a:pt x="89649" y="38852"/>
                    </a:lnTo>
                    <a:lnTo>
                      <a:pt x="1" y="38852"/>
                    </a:lnTo>
                    <a:close/>
                  </a:path>
                </a:pathLst>
              </a:custGeom>
              <a:gradFill>
                <a:gsLst>
                  <a:gs pos="0">
                    <a:srgbClr val="0000FF"/>
                  </a:gs>
                  <a:gs pos="100000">
                    <a:srgbClr val="FF0000"/>
                  </a:gs>
                  <a:gs pos="100000">
                    <a:srgbClr val="737373"/>
                  </a:gs>
                </a:gsLst>
                <a:lin ang="0" scaled="0"/>
              </a:gra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15"/>
              <p:cNvSpPr/>
              <p:nvPr/>
            </p:nvSpPr>
            <p:spPr>
              <a:xfrm>
                <a:off x="1573150" y="2260600"/>
                <a:ext cx="4492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79694" h="1" fill="none" extrusionOk="0">
                    <a:moveTo>
                      <a:pt x="1" y="1"/>
                    </a:moveTo>
                    <a:lnTo>
                      <a:pt x="179694" y="1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15"/>
              <p:cNvSpPr/>
              <p:nvPr/>
            </p:nvSpPr>
            <p:spPr>
              <a:xfrm>
                <a:off x="1573150" y="3231900"/>
                <a:ext cx="4492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79694" h="1" fill="none" extrusionOk="0">
                    <a:moveTo>
                      <a:pt x="1" y="0"/>
                    </a:moveTo>
                    <a:lnTo>
                      <a:pt x="179694" y="0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15"/>
              <p:cNvSpPr/>
              <p:nvPr/>
            </p:nvSpPr>
            <p:spPr>
              <a:xfrm>
                <a:off x="6065475" y="2263650"/>
                <a:ext cx="25" cy="973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8929" fill="none" extrusionOk="0">
                    <a:moveTo>
                      <a:pt x="1" y="1"/>
                    </a:moveTo>
                    <a:lnTo>
                      <a:pt x="1" y="38928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15"/>
              <p:cNvSpPr/>
              <p:nvPr/>
            </p:nvSpPr>
            <p:spPr>
              <a:xfrm>
                <a:off x="1573150" y="2264425"/>
                <a:ext cx="25" cy="973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38944" fill="none" extrusionOk="0">
                    <a:moveTo>
                      <a:pt x="1" y="0"/>
                    </a:moveTo>
                    <a:lnTo>
                      <a:pt x="1" y="38943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15"/>
              <p:cNvSpPr/>
              <p:nvPr/>
            </p:nvSpPr>
            <p:spPr>
              <a:xfrm>
                <a:off x="3970925" y="2061025"/>
                <a:ext cx="25" cy="1376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55063" fill="none" extrusionOk="0">
                    <a:moveTo>
                      <a:pt x="0" y="0"/>
                    </a:moveTo>
                    <a:lnTo>
                      <a:pt x="0" y="55063"/>
                    </a:lnTo>
                  </a:path>
                </a:pathLst>
              </a:custGeom>
              <a:noFill/>
              <a:ln w="4950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15"/>
              <p:cNvSpPr/>
              <p:nvPr/>
            </p:nvSpPr>
            <p:spPr>
              <a:xfrm>
                <a:off x="3608300" y="2373725"/>
                <a:ext cx="362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06" h="1" extrusionOk="0">
                    <a:moveTo>
                      <a:pt x="14505" y="1"/>
                    </a:moveTo>
                    <a:lnTo>
                      <a:pt x="1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15"/>
              <p:cNvSpPr/>
              <p:nvPr/>
            </p:nvSpPr>
            <p:spPr>
              <a:xfrm>
                <a:off x="3608300" y="2373725"/>
                <a:ext cx="362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06" h="1" fill="none" extrusionOk="0">
                    <a:moveTo>
                      <a:pt x="14505" y="1"/>
                    </a:moveTo>
                    <a:lnTo>
                      <a:pt x="1" y="1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15"/>
              <p:cNvSpPr/>
              <p:nvPr/>
            </p:nvSpPr>
            <p:spPr>
              <a:xfrm>
                <a:off x="3882550" y="2322700"/>
                <a:ext cx="88400" cy="50300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2012" extrusionOk="0">
                    <a:moveTo>
                      <a:pt x="0" y="0"/>
                    </a:moveTo>
                    <a:lnTo>
                      <a:pt x="3535" y="201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15"/>
              <p:cNvSpPr/>
              <p:nvPr/>
            </p:nvSpPr>
            <p:spPr>
              <a:xfrm>
                <a:off x="3882550" y="2322700"/>
                <a:ext cx="88400" cy="50300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2012" fill="none" extrusionOk="0">
                    <a:moveTo>
                      <a:pt x="0" y="0"/>
                    </a:moveTo>
                    <a:lnTo>
                      <a:pt x="3535" y="2011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15"/>
              <p:cNvSpPr/>
              <p:nvPr/>
            </p:nvSpPr>
            <p:spPr>
              <a:xfrm>
                <a:off x="3882550" y="2372200"/>
                <a:ext cx="88400" cy="50700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2028" extrusionOk="0">
                    <a:moveTo>
                      <a:pt x="0" y="2027"/>
                    </a:moveTo>
                    <a:lnTo>
                      <a:pt x="3535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15"/>
              <p:cNvSpPr/>
              <p:nvPr/>
            </p:nvSpPr>
            <p:spPr>
              <a:xfrm>
                <a:off x="3882550" y="2372200"/>
                <a:ext cx="88400" cy="50700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2028" fill="none" extrusionOk="0">
                    <a:moveTo>
                      <a:pt x="0" y="2027"/>
                    </a:moveTo>
                    <a:lnTo>
                      <a:pt x="3535" y="1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15"/>
              <p:cNvSpPr/>
              <p:nvPr/>
            </p:nvSpPr>
            <p:spPr>
              <a:xfrm>
                <a:off x="3608300" y="2973650"/>
                <a:ext cx="362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06" h="1" extrusionOk="0">
                    <a:moveTo>
                      <a:pt x="14505" y="0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15"/>
              <p:cNvSpPr/>
              <p:nvPr/>
            </p:nvSpPr>
            <p:spPr>
              <a:xfrm>
                <a:off x="3608300" y="2973650"/>
                <a:ext cx="362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06" h="1" fill="none" extrusionOk="0">
                    <a:moveTo>
                      <a:pt x="14505" y="0"/>
                    </a:moveTo>
                    <a:lnTo>
                      <a:pt x="1" y="0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15"/>
              <p:cNvSpPr/>
              <p:nvPr/>
            </p:nvSpPr>
            <p:spPr>
              <a:xfrm>
                <a:off x="3882550" y="2922225"/>
                <a:ext cx="88400" cy="50675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2027" extrusionOk="0">
                    <a:moveTo>
                      <a:pt x="0" y="1"/>
                    </a:moveTo>
                    <a:lnTo>
                      <a:pt x="3535" y="2027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15"/>
              <p:cNvSpPr/>
              <p:nvPr/>
            </p:nvSpPr>
            <p:spPr>
              <a:xfrm>
                <a:off x="3882550" y="2922225"/>
                <a:ext cx="88400" cy="50675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2027" fill="none" extrusionOk="0">
                    <a:moveTo>
                      <a:pt x="0" y="1"/>
                    </a:moveTo>
                    <a:lnTo>
                      <a:pt x="3535" y="2027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3882550" y="2972125"/>
                <a:ext cx="88400" cy="50300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2012" extrusionOk="0">
                    <a:moveTo>
                      <a:pt x="0" y="2012"/>
                    </a:moveTo>
                    <a:lnTo>
                      <a:pt x="3535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15"/>
              <p:cNvSpPr/>
              <p:nvPr/>
            </p:nvSpPr>
            <p:spPr>
              <a:xfrm>
                <a:off x="3882550" y="2972125"/>
                <a:ext cx="88400" cy="50300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2012" fill="none" extrusionOk="0">
                    <a:moveTo>
                      <a:pt x="0" y="2012"/>
                    </a:moveTo>
                    <a:lnTo>
                      <a:pt x="3535" y="1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15"/>
              <p:cNvSpPr/>
              <p:nvPr/>
            </p:nvSpPr>
            <p:spPr>
              <a:xfrm>
                <a:off x="3608300" y="2673500"/>
                <a:ext cx="362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06" h="1" extrusionOk="0">
                    <a:moveTo>
                      <a:pt x="14505" y="1"/>
                    </a:moveTo>
                    <a:lnTo>
                      <a:pt x="1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15"/>
              <p:cNvSpPr/>
              <p:nvPr/>
            </p:nvSpPr>
            <p:spPr>
              <a:xfrm>
                <a:off x="3608300" y="2673500"/>
                <a:ext cx="362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06" h="1" fill="none" extrusionOk="0">
                    <a:moveTo>
                      <a:pt x="14505" y="1"/>
                    </a:moveTo>
                    <a:lnTo>
                      <a:pt x="1" y="1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15"/>
              <p:cNvSpPr/>
              <p:nvPr/>
            </p:nvSpPr>
            <p:spPr>
              <a:xfrm>
                <a:off x="3882550" y="2622450"/>
                <a:ext cx="88400" cy="50700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2028" extrusionOk="0">
                    <a:moveTo>
                      <a:pt x="0" y="1"/>
                    </a:moveTo>
                    <a:lnTo>
                      <a:pt x="3535" y="2027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5"/>
              <p:cNvSpPr/>
              <p:nvPr/>
            </p:nvSpPr>
            <p:spPr>
              <a:xfrm>
                <a:off x="3882550" y="2622450"/>
                <a:ext cx="88400" cy="50700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2028" fill="none" extrusionOk="0">
                    <a:moveTo>
                      <a:pt x="0" y="1"/>
                    </a:moveTo>
                    <a:lnTo>
                      <a:pt x="3535" y="2027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15"/>
              <p:cNvSpPr/>
              <p:nvPr/>
            </p:nvSpPr>
            <p:spPr>
              <a:xfrm>
                <a:off x="3882550" y="2671975"/>
                <a:ext cx="88400" cy="50675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2027" extrusionOk="0">
                    <a:moveTo>
                      <a:pt x="0" y="2027"/>
                    </a:moveTo>
                    <a:lnTo>
                      <a:pt x="3535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15"/>
              <p:cNvSpPr/>
              <p:nvPr/>
            </p:nvSpPr>
            <p:spPr>
              <a:xfrm>
                <a:off x="3882550" y="2671975"/>
                <a:ext cx="88400" cy="50675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2027" fill="none" extrusionOk="0">
                    <a:moveTo>
                      <a:pt x="0" y="2027"/>
                    </a:moveTo>
                    <a:lnTo>
                      <a:pt x="3535" y="1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3608300" y="3123350"/>
                <a:ext cx="362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06" h="1" extrusionOk="0">
                    <a:moveTo>
                      <a:pt x="14505" y="0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5"/>
              <p:cNvSpPr/>
              <p:nvPr/>
            </p:nvSpPr>
            <p:spPr>
              <a:xfrm>
                <a:off x="3608300" y="3123350"/>
                <a:ext cx="362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06" h="1" fill="none" extrusionOk="0">
                    <a:moveTo>
                      <a:pt x="14505" y="0"/>
                    </a:moveTo>
                    <a:lnTo>
                      <a:pt x="1" y="0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5"/>
              <p:cNvSpPr/>
              <p:nvPr/>
            </p:nvSpPr>
            <p:spPr>
              <a:xfrm>
                <a:off x="3882550" y="3072300"/>
                <a:ext cx="88400" cy="50300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2012" extrusionOk="0">
                    <a:moveTo>
                      <a:pt x="0" y="1"/>
                    </a:moveTo>
                    <a:lnTo>
                      <a:pt x="3535" y="2012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15"/>
              <p:cNvSpPr/>
              <p:nvPr/>
            </p:nvSpPr>
            <p:spPr>
              <a:xfrm>
                <a:off x="3882550" y="3072300"/>
                <a:ext cx="88400" cy="50300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2012" fill="none" extrusionOk="0">
                    <a:moveTo>
                      <a:pt x="0" y="1"/>
                    </a:moveTo>
                    <a:lnTo>
                      <a:pt x="3535" y="2012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5"/>
              <p:cNvSpPr/>
              <p:nvPr/>
            </p:nvSpPr>
            <p:spPr>
              <a:xfrm>
                <a:off x="3882550" y="3121825"/>
                <a:ext cx="88400" cy="50675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2027" extrusionOk="0">
                    <a:moveTo>
                      <a:pt x="0" y="2027"/>
                    </a:moveTo>
                    <a:lnTo>
                      <a:pt x="3535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15"/>
              <p:cNvSpPr/>
              <p:nvPr/>
            </p:nvSpPr>
            <p:spPr>
              <a:xfrm>
                <a:off x="3882550" y="3121825"/>
                <a:ext cx="88400" cy="50675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2027" fill="none" extrusionOk="0">
                    <a:moveTo>
                      <a:pt x="0" y="2027"/>
                    </a:moveTo>
                    <a:lnTo>
                      <a:pt x="3535" y="0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>
                <a:off x="3608300" y="2823575"/>
                <a:ext cx="362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06" h="1" extrusionOk="0">
                    <a:moveTo>
                      <a:pt x="14505" y="1"/>
                    </a:moveTo>
                    <a:lnTo>
                      <a:pt x="1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5"/>
              <p:cNvSpPr/>
              <p:nvPr/>
            </p:nvSpPr>
            <p:spPr>
              <a:xfrm>
                <a:off x="3608300" y="2823575"/>
                <a:ext cx="362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06" h="1" fill="none" extrusionOk="0">
                    <a:moveTo>
                      <a:pt x="14505" y="1"/>
                    </a:moveTo>
                    <a:lnTo>
                      <a:pt x="1" y="1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15"/>
              <p:cNvSpPr/>
              <p:nvPr/>
            </p:nvSpPr>
            <p:spPr>
              <a:xfrm>
                <a:off x="3882550" y="2772525"/>
                <a:ext cx="88400" cy="50325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2013" extrusionOk="0">
                    <a:moveTo>
                      <a:pt x="0" y="1"/>
                    </a:moveTo>
                    <a:lnTo>
                      <a:pt x="3535" y="2012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15"/>
              <p:cNvSpPr/>
              <p:nvPr/>
            </p:nvSpPr>
            <p:spPr>
              <a:xfrm>
                <a:off x="3882550" y="2772525"/>
                <a:ext cx="88400" cy="50325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2013" fill="none" extrusionOk="0">
                    <a:moveTo>
                      <a:pt x="0" y="1"/>
                    </a:moveTo>
                    <a:lnTo>
                      <a:pt x="3535" y="2012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5"/>
              <p:cNvSpPr/>
              <p:nvPr/>
            </p:nvSpPr>
            <p:spPr>
              <a:xfrm>
                <a:off x="3882550" y="2822050"/>
                <a:ext cx="88400" cy="50300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2012" extrusionOk="0">
                    <a:moveTo>
                      <a:pt x="0" y="2012"/>
                    </a:moveTo>
                    <a:lnTo>
                      <a:pt x="3535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15"/>
              <p:cNvSpPr/>
              <p:nvPr/>
            </p:nvSpPr>
            <p:spPr>
              <a:xfrm>
                <a:off x="3882550" y="2822050"/>
                <a:ext cx="88400" cy="50300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2012" fill="none" extrusionOk="0">
                    <a:moveTo>
                      <a:pt x="0" y="2012"/>
                    </a:moveTo>
                    <a:lnTo>
                      <a:pt x="3535" y="1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15"/>
              <p:cNvSpPr/>
              <p:nvPr/>
            </p:nvSpPr>
            <p:spPr>
              <a:xfrm>
                <a:off x="3608300" y="2523800"/>
                <a:ext cx="362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06" h="1" extrusionOk="0">
                    <a:moveTo>
                      <a:pt x="14505" y="1"/>
                    </a:moveTo>
                    <a:lnTo>
                      <a:pt x="1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15"/>
              <p:cNvSpPr/>
              <p:nvPr/>
            </p:nvSpPr>
            <p:spPr>
              <a:xfrm>
                <a:off x="3608300" y="2523800"/>
                <a:ext cx="362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06" h="1" fill="none" extrusionOk="0">
                    <a:moveTo>
                      <a:pt x="14505" y="1"/>
                    </a:moveTo>
                    <a:lnTo>
                      <a:pt x="1" y="1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15"/>
              <p:cNvSpPr/>
              <p:nvPr/>
            </p:nvSpPr>
            <p:spPr>
              <a:xfrm>
                <a:off x="3882550" y="2472400"/>
                <a:ext cx="88400" cy="50675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2027" extrusionOk="0">
                    <a:moveTo>
                      <a:pt x="0" y="0"/>
                    </a:moveTo>
                    <a:lnTo>
                      <a:pt x="3535" y="2026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5"/>
              <p:cNvSpPr/>
              <p:nvPr/>
            </p:nvSpPr>
            <p:spPr>
              <a:xfrm>
                <a:off x="3882550" y="2472400"/>
                <a:ext cx="88400" cy="50675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2027" fill="none" extrusionOk="0">
                    <a:moveTo>
                      <a:pt x="0" y="0"/>
                    </a:moveTo>
                    <a:lnTo>
                      <a:pt x="3535" y="2026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15"/>
              <p:cNvSpPr/>
              <p:nvPr/>
            </p:nvSpPr>
            <p:spPr>
              <a:xfrm>
                <a:off x="3882550" y="2522275"/>
                <a:ext cx="88400" cy="50325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2013" extrusionOk="0">
                    <a:moveTo>
                      <a:pt x="0" y="2012"/>
                    </a:moveTo>
                    <a:lnTo>
                      <a:pt x="3535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15"/>
              <p:cNvSpPr/>
              <p:nvPr/>
            </p:nvSpPr>
            <p:spPr>
              <a:xfrm>
                <a:off x="3882550" y="2522275"/>
                <a:ext cx="88400" cy="50325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2013" fill="none" extrusionOk="0">
                    <a:moveTo>
                      <a:pt x="0" y="2012"/>
                    </a:moveTo>
                    <a:lnTo>
                      <a:pt x="3535" y="1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15"/>
              <p:cNvSpPr/>
              <p:nvPr/>
            </p:nvSpPr>
            <p:spPr>
              <a:xfrm>
                <a:off x="1584200" y="2373725"/>
                <a:ext cx="362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06" h="1" extrusionOk="0">
                    <a:moveTo>
                      <a:pt x="14505" y="1"/>
                    </a:moveTo>
                    <a:lnTo>
                      <a:pt x="1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5"/>
              <p:cNvSpPr/>
              <p:nvPr/>
            </p:nvSpPr>
            <p:spPr>
              <a:xfrm>
                <a:off x="1584200" y="2373725"/>
                <a:ext cx="362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06" h="1" fill="none" extrusionOk="0">
                    <a:moveTo>
                      <a:pt x="14505" y="1"/>
                    </a:moveTo>
                    <a:lnTo>
                      <a:pt x="1" y="1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15"/>
              <p:cNvSpPr/>
              <p:nvPr/>
            </p:nvSpPr>
            <p:spPr>
              <a:xfrm>
                <a:off x="1858825" y="2322700"/>
                <a:ext cx="88025" cy="50300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2012" extrusionOk="0">
                    <a:moveTo>
                      <a:pt x="1" y="0"/>
                    </a:moveTo>
                    <a:lnTo>
                      <a:pt x="3520" y="201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15"/>
              <p:cNvSpPr/>
              <p:nvPr/>
            </p:nvSpPr>
            <p:spPr>
              <a:xfrm>
                <a:off x="1858825" y="2322700"/>
                <a:ext cx="88025" cy="50300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2012" fill="none" extrusionOk="0">
                    <a:moveTo>
                      <a:pt x="1" y="0"/>
                    </a:moveTo>
                    <a:lnTo>
                      <a:pt x="3520" y="2011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5"/>
              <p:cNvSpPr/>
              <p:nvPr/>
            </p:nvSpPr>
            <p:spPr>
              <a:xfrm>
                <a:off x="1858825" y="2372200"/>
                <a:ext cx="88025" cy="50700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2028" extrusionOk="0">
                    <a:moveTo>
                      <a:pt x="1" y="2027"/>
                    </a:moveTo>
                    <a:lnTo>
                      <a:pt x="3520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1858825" y="2372200"/>
                <a:ext cx="88025" cy="50700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2028" fill="none" extrusionOk="0">
                    <a:moveTo>
                      <a:pt x="1" y="2027"/>
                    </a:moveTo>
                    <a:lnTo>
                      <a:pt x="3520" y="1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1584200" y="2973650"/>
                <a:ext cx="362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06" h="1" extrusionOk="0">
                    <a:moveTo>
                      <a:pt x="14505" y="0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1584200" y="2973650"/>
                <a:ext cx="362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06" h="1" fill="none" extrusionOk="0">
                    <a:moveTo>
                      <a:pt x="14505" y="0"/>
                    </a:moveTo>
                    <a:lnTo>
                      <a:pt x="1" y="0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15"/>
              <p:cNvSpPr/>
              <p:nvPr/>
            </p:nvSpPr>
            <p:spPr>
              <a:xfrm>
                <a:off x="1858825" y="2922225"/>
                <a:ext cx="88025" cy="50675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2027" extrusionOk="0">
                    <a:moveTo>
                      <a:pt x="1" y="1"/>
                    </a:moveTo>
                    <a:lnTo>
                      <a:pt x="3520" y="2027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15"/>
              <p:cNvSpPr/>
              <p:nvPr/>
            </p:nvSpPr>
            <p:spPr>
              <a:xfrm>
                <a:off x="1858825" y="2922225"/>
                <a:ext cx="88025" cy="50675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2027" fill="none" extrusionOk="0">
                    <a:moveTo>
                      <a:pt x="1" y="1"/>
                    </a:moveTo>
                    <a:lnTo>
                      <a:pt x="3520" y="2027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5"/>
              <p:cNvSpPr/>
              <p:nvPr/>
            </p:nvSpPr>
            <p:spPr>
              <a:xfrm>
                <a:off x="1858825" y="2972125"/>
                <a:ext cx="88025" cy="50300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2012" extrusionOk="0">
                    <a:moveTo>
                      <a:pt x="1" y="2012"/>
                    </a:moveTo>
                    <a:lnTo>
                      <a:pt x="3520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1858825" y="2972125"/>
                <a:ext cx="88025" cy="50300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2012" fill="none" extrusionOk="0">
                    <a:moveTo>
                      <a:pt x="1" y="2012"/>
                    </a:moveTo>
                    <a:lnTo>
                      <a:pt x="3520" y="1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1584200" y="2673500"/>
                <a:ext cx="362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06" h="1" extrusionOk="0">
                    <a:moveTo>
                      <a:pt x="14505" y="1"/>
                    </a:moveTo>
                    <a:lnTo>
                      <a:pt x="1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15"/>
              <p:cNvSpPr/>
              <p:nvPr/>
            </p:nvSpPr>
            <p:spPr>
              <a:xfrm>
                <a:off x="1584200" y="2673500"/>
                <a:ext cx="362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06" h="1" fill="none" extrusionOk="0">
                    <a:moveTo>
                      <a:pt x="14505" y="1"/>
                    </a:moveTo>
                    <a:lnTo>
                      <a:pt x="1" y="1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15"/>
              <p:cNvSpPr/>
              <p:nvPr/>
            </p:nvSpPr>
            <p:spPr>
              <a:xfrm>
                <a:off x="1858825" y="2622450"/>
                <a:ext cx="88025" cy="50700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2028" extrusionOk="0">
                    <a:moveTo>
                      <a:pt x="1" y="1"/>
                    </a:moveTo>
                    <a:lnTo>
                      <a:pt x="3520" y="2027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15"/>
              <p:cNvSpPr/>
              <p:nvPr/>
            </p:nvSpPr>
            <p:spPr>
              <a:xfrm>
                <a:off x="1858825" y="2622450"/>
                <a:ext cx="88025" cy="50700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2028" fill="none" extrusionOk="0">
                    <a:moveTo>
                      <a:pt x="1" y="1"/>
                    </a:moveTo>
                    <a:lnTo>
                      <a:pt x="3520" y="2027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15"/>
              <p:cNvSpPr/>
              <p:nvPr/>
            </p:nvSpPr>
            <p:spPr>
              <a:xfrm>
                <a:off x="1858825" y="2671975"/>
                <a:ext cx="88025" cy="50675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2027" extrusionOk="0">
                    <a:moveTo>
                      <a:pt x="1" y="2027"/>
                    </a:moveTo>
                    <a:lnTo>
                      <a:pt x="3520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15"/>
              <p:cNvSpPr/>
              <p:nvPr/>
            </p:nvSpPr>
            <p:spPr>
              <a:xfrm>
                <a:off x="1858825" y="2671975"/>
                <a:ext cx="88025" cy="50675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2027" fill="none" extrusionOk="0">
                    <a:moveTo>
                      <a:pt x="1" y="2027"/>
                    </a:moveTo>
                    <a:lnTo>
                      <a:pt x="3520" y="1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15"/>
              <p:cNvSpPr/>
              <p:nvPr/>
            </p:nvSpPr>
            <p:spPr>
              <a:xfrm>
                <a:off x="1584200" y="3123350"/>
                <a:ext cx="362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06" h="1" extrusionOk="0">
                    <a:moveTo>
                      <a:pt x="14505" y="0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15"/>
              <p:cNvSpPr/>
              <p:nvPr/>
            </p:nvSpPr>
            <p:spPr>
              <a:xfrm>
                <a:off x="1584200" y="3123350"/>
                <a:ext cx="362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06" h="1" fill="none" extrusionOk="0">
                    <a:moveTo>
                      <a:pt x="14505" y="0"/>
                    </a:moveTo>
                    <a:lnTo>
                      <a:pt x="1" y="0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15"/>
              <p:cNvSpPr/>
              <p:nvPr/>
            </p:nvSpPr>
            <p:spPr>
              <a:xfrm>
                <a:off x="1858825" y="3072300"/>
                <a:ext cx="88025" cy="50300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2012" extrusionOk="0">
                    <a:moveTo>
                      <a:pt x="1" y="1"/>
                    </a:moveTo>
                    <a:lnTo>
                      <a:pt x="3520" y="2012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15"/>
              <p:cNvSpPr/>
              <p:nvPr/>
            </p:nvSpPr>
            <p:spPr>
              <a:xfrm>
                <a:off x="1858825" y="3072300"/>
                <a:ext cx="88025" cy="50300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2012" fill="none" extrusionOk="0">
                    <a:moveTo>
                      <a:pt x="1" y="1"/>
                    </a:moveTo>
                    <a:lnTo>
                      <a:pt x="3520" y="2012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15"/>
              <p:cNvSpPr/>
              <p:nvPr/>
            </p:nvSpPr>
            <p:spPr>
              <a:xfrm>
                <a:off x="1858825" y="3121825"/>
                <a:ext cx="88025" cy="50675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2027" extrusionOk="0">
                    <a:moveTo>
                      <a:pt x="1" y="2027"/>
                    </a:moveTo>
                    <a:lnTo>
                      <a:pt x="3520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15"/>
              <p:cNvSpPr/>
              <p:nvPr/>
            </p:nvSpPr>
            <p:spPr>
              <a:xfrm>
                <a:off x="1858825" y="3121825"/>
                <a:ext cx="88025" cy="50675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2027" fill="none" extrusionOk="0">
                    <a:moveTo>
                      <a:pt x="1" y="2027"/>
                    </a:moveTo>
                    <a:lnTo>
                      <a:pt x="3520" y="0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15"/>
              <p:cNvSpPr/>
              <p:nvPr/>
            </p:nvSpPr>
            <p:spPr>
              <a:xfrm>
                <a:off x="1584200" y="2823575"/>
                <a:ext cx="362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06" h="1" extrusionOk="0">
                    <a:moveTo>
                      <a:pt x="14505" y="1"/>
                    </a:moveTo>
                    <a:lnTo>
                      <a:pt x="1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15"/>
              <p:cNvSpPr/>
              <p:nvPr/>
            </p:nvSpPr>
            <p:spPr>
              <a:xfrm>
                <a:off x="1584200" y="2823575"/>
                <a:ext cx="362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06" h="1" fill="none" extrusionOk="0">
                    <a:moveTo>
                      <a:pt x="14505" y="1"/>
                    </a:moveTo>
                    <a:lnTo>
                      <a:pt x="1" y="1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15"/>
              <p:cNvSpPr/>
              <p:nvPr/>
            </p:nvSpPr>
            <p:spPr>
              <a:xfrm>
                <a:off x="1858825" y="2772525"/>
                <a:ext cx="88025" cy="50325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2013" extrusionOk="0">
                    <a:moveTo>
                      <a:pt x="1" y="1"/>
                    </a:moveTo>
                    <a:lnTo>
                      <a:pt x="3520" y="2012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15"/>
              <p:cNvSpPr/>
              <p:nvPr/>
            </p:nvSpPr>
            <p:spPr>
              <a:xfrm>
                <a:off x="1858825" y="2772525"/>
                <a:ext cx="88025" cy="50325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2013" fill="none" extrusionOk="0">
                    <a:moveTo>
                      <a:pt x="1" y="1"/>
                    </a:moveTo>
                    <a:lnTo>
                      <a:pt x="3520" y="2012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15"/>
              <p:cNvSpPr/>
              <p:nvPr/>
            </p:nvSpPr>
            <p:spPr>
              <a:xfrm>
                <a:off x="1858825" y="2822050"/>
                <a:ext cx="88025" cy="50300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2012" extrusionOk="0">
                    <a:moveTo>
                      <a:pt x="1" y="2012"/>
                    </a:moveTo>
                    <a:lnTo>
                      <a:pt x="3520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15"/>
              <p:cNvSpPr/>
              <p:nvPr/>
            </p:nvSpPr>
            <p:spPr>
              <a:xfrm>
                <a:off x="1858825" y="2822050"/>
                <a:ext cx="88025" cy="50300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2012" fill="none" extrusionOk="0">
                    <a:moveTo>
                      <a:pt x="1" y="2012"/>
                    </a:moveTo>
                    <a:lnTo>
                      <a:pt x="3520" y="1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15"/>
              <p:cNvSpPr/>
              <p:nvPr/>
            </p:nvSpPr>
            <p:spPr>
              <a:xfrm>
                <a:off x="1584200" y="2523800"/>
                <a:ext cx="362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06" h="1" extrusionOk="0">
                    <a:moveTo>
                      <a:pt x="14505" y="1"/>
                    </a:moveTo>
                    <a:lnTo>
                      <a:pt x="1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15"/>
              <p:cNvSpPr/>
              <p:nvPr/>
            </p:nvSpPr>
            <p:spPr>
              <a:xfrm>
                <a:off x="1584200" y="2523800"/>
                <a:ext cx="362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06" h="1" fill="none" extrusionOk="0">
                    <a:moveTo>
                      <a:pt x="14505" y="1"/>
                    </a:moveTo>
                    <a:lnTo>
                      <a:pt x="1" y="1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5"/>
              <p:cNvSpPr/>
              <p:nvPr/>
            </p:nvSpPr>
            <p:spPr>
              <a:xfrm>
                <a:off x="1858825" y="2472400"/>
                <a:ext cx="88025" cy="50675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2027" extrusionOk="0">
                    <a:moveTo>
                      <a:pt x="1" y="0"/>
                    </a:moveTo>
                    <a:lnTo>
                      <a:pt x="3520" y="2026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15"/>
              <p:cNvSpPr/>
              <p:nvPr/>
            </p:nvSpPr>
            <p:spPr>
              <a:xfrm>
                <a:off x="1858825" y="2472400"/>
                <a:ext cx="88025" cy="50675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2027" fill="none" extrusionOk="0">
                    <a:moveTo>
                      <a:pt x="1" y="0"/>
                    </a:moveTo>
                    <a:lnTo>
                      <a:pt x="3520" y="2026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15"/>
              <p:cNvSpPr/>
              <p:nvPr/>
            </p:nvSpPr>
            <p:spPr>
              <a:xfrm>
                <a:off x="1858825" y="2522275"/>
                <a:ext cx="88025" cy="50325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2013" extrusionOk="0">
                    <a:moveTo>
                      <a:pt x="1" y="2012"/>
                    </a:moveTo>
                    <a:lnTo>
                      <a:pt x="3520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15"/>
              <p:cNvSpPr/>
              <p:nvPr/>
            </p:nvSpPr>
            <p:spPr>
              <a:xfrm>
                <a:off x="1858825" y="2522275"/>
                <a:ext cx="88025" cy="50325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2013" fill="none" extrusionOk="0">
                    <a:moveTo>
                      <a:pt x="1" y="2012"/>
                    </a:moveTo>
                    <a:lnTo>
                      <a:pt x="3520" y="1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15"/>
              <p:cNvSpPr/>
              <p:nvPr/>
            </p:nvSpPr>
            <p:spPr>
              <a:xfrm>
                <a:off x="5687625" y="2373725"/>
                <a:ext cx="362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06" h="1" extrusionOk="0">
                    <a:moveTo>
                      <a:pt x="14505" y="1"/>
                    </a:moveTo>
                    <a:lnTo>
                      <a:pt x="1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5"/>
              <p:cNvSpPr/>
              <p:nvPr/>
            </p:nvSpPr>
            <p:spPr>
              <a:xfrm>
                <a:off x="5687625" y="2373725"/>
                <a:ext cx="362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06" h="1" fill="none" extrusionOk="0">
                    <a:moveTo>
                      <a:pt x="14505" y="1"/>
                    </a:moveTo>
                    <a:lnTo>
                      <a:pt x="1" y="1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5"/>
              <p:cNvSpPr/>
              <p:nvPr/>
            </p:nvSpPr>
            <p:spPr>
              <a:xfrm>
                <a:off x="5961875" y="2322700"/>
                <a:ext cx="88400" cy="50300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2012" extrusionOk="0">
                    <a:moveTo>
                      <a:pt x="0" y="0"/>
                    </a:moveTo>
                    <a:lnTo>
                      <a:pt x="3535" y="201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15"/>
              <p:cNvSpPr/>
              <p:nvPr/>
            </p:nvSpPr>
            <p:spPr>
              <a:xfrm>
                <a:off x="5961875" y="2322700"/>
                <a:ext cx="88400" cy="50300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2012" fill="none" extrusionOk="0">
                    <a:moveTo>
                      <a:pt x="0" y="0"/>
                    </a:moveTo>
                    <a:lnTo>
                      <a:pt x="3535" y="2011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15"/>
              <p:cNvSpPr/>
              <p:nvPr/>
            </p:nvSpPr>
            <p:spPr>
              <a:xfrm>
                <a:off x="5961875" y="2372200"/>
                <a:ext cx="88400" cy="50700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2028" extrusionOk="0">
                    <a:moveTo>
                      <a:pt x="0" y="2027"/>
                    </a:moveTo>
                    <a:lnTo>
                      <a:pt x="3535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15"/>
              <p:cNvSpPr/>
              <p:nvPr/>
            </p:nvSpPr>
            <p:spPr>
              <a:xfrm>
                <a:off x="5961875" y="2372200"/>
                <a:ext cx="88400" cy="50700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2028" fill="none" extrusionOk="0">
                    <a:moveTo>
                      <a:pt x="0" y="2027"/>
                    </a:moveTo>
                    <a:lnTo>
                      <a:pt x="3535" y="1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15"/>
              <p:cNvSpPr/>
              <p:nvPr/>
            </p:nvSpPr>
            <p:spPr>
              <a:xfrm>
                <a:off x="5687625" y="2973650"/>
                <a:ext cx="362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06" h="1" extrusionOk="0">
                    <a:moveTo>
                      <a:pt x="14505" y="0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15"/>
              <p:cNvSpPr/>
              <p:nvPr/>
            </p:nvSpPr>
            <p:spPr>
              <a:xfrm>
                <a:off x="5687625" y="2973650"/>
                <a:ext cx="362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06" h="1" fill="none" extrusionOk="0">
                    <a:moveTo>
                      <a:pt x="14505" y="0"/>
                    </a:moveTo>
                    <a:lnTo>
                      <a:pt x="1" y="0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15"/>
              <p:cNvSpPr/>
              <p:nvPr/>
            </p:nvSpPr>
            <p:spPr>
              <a:xfrm>
                <a:off x="5961875" y="2922225"/>
                <a:ext cx="88400" cy="50675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2027" extrusionOk="0">
                    <a:moveTo>
                      <a:pt x="0" y="1"/>
                    </a:moveTo>
                    <a:lnTo>
                      <a:pt x="3535" y="2027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15"/>
              <p:cNvSpPr/>
              <p:nvPr/>
            </p:nvSpPr>
            <p:spPr>
              <a:xfrm>
                <a:off x="5961875" y="2922225"/>
                <a:ext cx="88400" cy="50675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2027" fill="none" extrusionOk="0">
                    <a:moveTo>
                      <a:pt x="0" y="1"/>
                    </a:moveTo>
                    <a:lnTo>
                      <a:pt x="3535" y="2027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15"/>
              <p:cNvSpPr/>
              <p:nvPr/>
            </p:nvSpPr>
            <p:spPr>
              <a:xfrm>
                <a:off x="5961875" y="2972125"/>
                <a:ext cx="88400" cy="50300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2012" extrusionOk="0">
                    <a:moveTo>
                      <a:pt x="0" y="2012"/>
                    </a:moveTo>
                    <a:lnTo>
                      <a:pt x="3535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15"/>
              <p:cNvSpPr/>
              <p:nvPr/>
            </p:nvSpPr>
            <p:spPr>
              <a:xfrm>
                <a:off x="5961875" y="2972125"/>
                <a:ext cx="88400" cy="50300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2012" fill="none" extrusionOk="0">
                    <a:moveTo>
                      <a:pt x="0" y="2012"/>
                    </a:moveTo>
                    <a:lnTo>
                      <a:pt x="3535" y="1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15"/>
              <p:cNvSpPr/>
              <p:nvPr/>
            </p:nvSpPr>
            <p:spPr>
              <a:xfrm>
                <a:off x="5687625" y="2673500"/>
                <a:ext cx="362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06" h="1" extrusionOk="0">
                    <a:moveTo>
                      <a:pt x="14505" y="1"/>
                    </a:moveTo>
                    <a:lnTo>
                      <a:pt x="1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15"/>
              <p:cNvSpPr/>
              <p:nvPr/>
            </p:nvSpPr>
            <p:spPr>
              <a:xfrm>
                <a:off x="5687625" y="2673500"/>
                <a:ext cx="362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06" h="1" fill="none" extrusionOk="0">
                    <a:moveTo>
                      <a:pt x="14505" y="1"/>
                    </a:moveTo>
                    <a:lnTo>
                      <a:pt x="1" y="1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15"/>
              <p:cNvSpPr/>
              <p:nvPr/>
            </p:nvSpPr>
            <p:spPr>
              <a:xfrm>
                <a:off x="5961875" y="2622450"/>
                <a:ext cx="88400" cy="50700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2028" extrusionOk="0">
                    <a:moveTo>
                      <a:pt x="0" y="1"/>
                    </a:moveTo>
                    <a:lnTo>
                      <a:pt x="3535" y="2027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15"/>
              <p:cNvSpPr/>
              <p:nvPr/>
            </p:nvSpPr>
            <p:spPr>
              <a:xfrm>
                <a:off x="5961875" y="2622450"/>
                <a:ext cx="88400" cy="50700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2028" fill="none" extrusionOk="0">
                    <a:moveTo>
                      <a:pt x="0" y="1"/>
                    </a:moveTo>
                    <a:lnTo>
                      <a:pt x="3535" y="2027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15"/>
              <p:cNvSpPr/>
              <p:nvPr/>
            </p:nvSpPr>
            <p:spPr>
              <a:xfrm>
                <a:off x="5961875" y="2671975"/>
                <a:ext cx="88400" cy="50675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2027" extrusionOk="0">
                    <a:moveTo>
                      <a:pt x="0" y="2027"/>
                    </a:moveTo>
                    <a:lnTo>
                      <a:pt x="3535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15"/>
              <p:cNvSpPr/>
              <p:nvPr/>
            </p:nvSpPr>
            <p:spPr>
              <a:xfrm>
                <a:off x="5961875" y="2671975"/>
                <a:ext cx="88400" cy="50675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2027" fill="none" extrusionOk="0">
                    <a:moveTo>
                      <a:pt x="0" y="2027"/>
                    </a:moveTo>
                    <a:lnTo>
                      <a:pt x="3535" y="1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5"/>
              <p:cNvSpPr/>
              <p:nvPr/>
            </p:nvSpPr>
            <p:spPr>
              <a:xfrm>
                <a:off x="5687625" y="3123350"/>
                <a:ext cx="362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06" h="1" extrusionOk="0">
                    <a:moveTo>
                      <a:pt x="14505" y="0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15"/>
              <p:cNvSpPr/>
              <p:nvPr/>
            </p:nvSpPr>
            <p:spPr>
              <a:xfrm>
                <a:off x="5687625" y="3123350"/>
                <a:ext cx="362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06" h="1" fill="none" extrusionOk="0">
                    <a:moveTo>
                      <a:pt x="14505" y="0"/>
                    </a:moveTo>
                    <a:lnTo>
                      <a:pt x="1" y="0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15"/>
              <p:cNvSpPr/>
              <p:nvPr/>
            </p:nvSpPr>
            <p:spPr>
              <a:xfrm>
                <a:off x="5961875" y="3072300"/>
                <a:ext cx="88400" cy="50300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2012" extrusionOk="0">
                    <a:moveTo>
                      <a:pt x="0" y="1"/>
                    </a:moveTo>
                    <a:lnTo>
                      <a:pt x="3535" y="2012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15"/>
              <p:cNvSpPr/>
              <p:nvPr/>
            </p:nvSpPr>
            <p:spPr>
              <a:xfrm>
                <a:off x="5961875" y="3072300"/>
                <a:ext cx="88400" cy="50300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2012" fill="none" extrusionOk="0">
                    <a:moveTo>
                      <a:pt x="0" y="1"/>
                    </a:moveTo>
                    <a:lnTo>
                      <a:pt x="3535" y="2012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15"/>
              <p:cNvSpPr/>
              <p:nvPr/>
            </p:nvSpPr>
            <p:spPr>
              <a:xfrm>
                <a:off x="5961875" y="3121825"/>
                <a:ext cx="88400" cy="50675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2027" extrusionOk="0">
                    <a:moveTo>
                      <a:pt x="0" y="2027"/>
                    </a:moveTo>
                    <a:lnTo>
                      <a:pt x="3535" y="0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15"/>
              <p:cNvSpPr/>
              <p:nvPr/>
            </p:nvSpPr>
            <p:spPr>
              <a:xfrm>
                <a:off x="5961875" y="3121825"/>
                <a:ext cx="88400" cy="50675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2027" fill="none" extrusionOk="0">
                    <a:moveTo>
                      <a:pt x="0" y="2027"/>
                    </a:moveTo>
                    <a:lnTo>
                      <a:pt x="3535" y="0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15"/>
              <p:cNvSpPr/>
              <p:nvPr/>
            </p:nvSpPr>
            <p:spPr>
              <a:xfrm>
                <a:off x="5687625" y="2823575"/>
                <a:ext cx="362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06" h="1" extrusionOk="0">
                    <a:moveTo>
                      <a:pt x="14505" y="1"/>
                    </a:moveTo>
                    <a:lnTo>
                      <a:pt x="1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15"/>
              <p:cNvSpPr/>
              <p:nvPr/>
            </p:nvSpPr>
            <p:spPr>
              <a:xfrm>
                <a:off x="5687625" y="2823575"/>
                <a:ext cx="362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06" h="1" fill="none" extrusionOk="0">
                    <a:moveTo>
                      <a:pt x="14505" y="1"/>
                    </a:moveTo>
                    <a:lnTo>
                      <a:pt x="1" y="1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5"/>
              <p:cNvSpPr/>
              <p:nvPr/>
            </p:nvSpPr>
            <p:spPr>
              <a:xfrm>
                <a:off x="5961875" y="2772525"/>
                <a:ext cx="88400" cy="50325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2013" extrusionOk="0">
                    <a:moveTo>
                      <a:pt x="0" y="1"/>
                    </a:moveTo>
                    <a:lnTo>
                      <a:pt x="3535" y="2012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15"/>
              <p:cNvSpPr/>
              <p:nvPr/>
            </p:nvSpPr>
            <p:spPr>
              <a:xfrm>
                <a:off x="5961875" y="2772525"/>
                <a:ext cx="88400" cy="50325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2013" fill="none" extrusionOk="0">
                    <a:moveTo>
                      <a:pt x="0" y="1"/>
                    </a:moveTo>
                    <a:lnTo>
                      <a:pt x="3535" y="2012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15"/>
              <p:cNvSpPr/>
              <p:nvPr/>
            </p:nvSpPr>
            <p:spPr>
              <a:xfrm>
                <a:off x="5961875" y="2822050"/>
                <a:ext cx="88400" cy="50300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2012" extrusionOk="0">
                    <a:moveTo>
                      <a:pt x="0" y="2012"/>
                    </a:moveTo>
                    <a:lnTo>
                      <a:pt x="3535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15"/>
              <p:cNvSpPr/>
              <p:nvPr/>
            </p:nvSpPr>
            <p:spPr>
              <a:xfrm>
                <a:off x="5961875" y="2822050"/>
                <a:ext cx="88400" cy="50300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2012" fill="none" extrusionOk="0">
                    <a:moveTo>
                      <a:pt x="0" y="2012"/>
                    </a:moveTo>
                    <a:lnTo>
                      <a:pt x="3535" y="1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15"/>
              <p:cNvSpPr/>
              <p:nvPr/>
            </p:nvSpPr>
            <p:spPr>
              <a:xfrm>
                <a:off x="5687625" y="2523800"/>
                <a:ext cx="362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06" h="1" extrusionOk="0">
                    <a:moveTo>
                      <a:pt x="14505" y="1"/>
                    </a:moveTo>
                    <a:lnTo>
                      <a:pt x="1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15"/>
              <p:cNvSpPr/>
              <p:nvPr/>
            </p:nvSpPr>
            <p:spPr>
              <a:xfrm>
                <a:off x="5687625" y="2523800"/>
                <a:ext cx="362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06" h="1" fill="none" extrusionOk="0">
                    <a:moveTo>
                      <a:pt x="14505" y="1"/>
                    </a:moveTo>
                    <a:lnTo>
                      <a:pt x="1" y="1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15"/>
              <p:cNvSpPr/>
              <p:nvPr/>
            </p:nvSpPr>
            <p:spPr>
              <a:xfrm>
                <a:off x="5961875" y="2472400"/>
                <a:ext cx="88400" cy="50675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2027" extrusionOk="0">
                    <a:moveTo>
                      <a:pt x="0" y="0"/>
                    </a:moveTo>
                    <a:lnTo>
                      <a:pt x="3535" y="2026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15"/>
              <p:cNvSpPr/>
              <p:nvPr/>
            </p:nvSpPr>
            <p:spPr>
              <a:xfrm>
                <a:off x="5961875" y="2472400"/>
                <a:ext cx="88400" cy="50675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2027" fill="none" extrusionOk="0">
                    <a:moveTo>
                      <a:pt x="0" y="0"/>
                    </a:moveTo>
                    <a:lnTo>
                      <a:pt x="3535" y="2026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15"/>
              <p:cNvSpPr/>
              <p:nvPr/>
            </p:nvSpPr>
            <p:spPr>
              <a:xfrm>
                <a:off x="5961875" y="2522275"/>
                <a:ext cx="88400" cy="50325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2013" extrusionOk="0">
                    <a:moveTo>
                      <a:pt x="0" y="2012"/>
                    </a:moveTo>
                    <a:lnTo>
                      <a:pt x="3535" y="1"/>
                    </a:lnTo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15"/>
              <p:cNvSpPr/>
              <p:nvPr/>
            </p:nvSpPr>
            <p:spPr>
              <a:xfrm>
                <a:off x="5961875" y="2522275"/>
                <a:ext cx="88400" cy="50325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2013" fill="none" extrusionOk="0">
                    <a:moveTo>
                      <a:pt x="0" y="2012"/>
                    </a:moveTo>
                    <a:lnTo>
                      <a:pt x="3535" y="1"/>
                    </a:lnTo>
                  </a:path>
                </a:pathLst>
              </a:custGeom>
              <a:noFill/>
              <a:ln w="14475" cap="flat" cmpd="sng">
                <a:solidFill>
                  <a:srgbClr val="FFFFFF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5" name="Google Shape;185;p15"/>
            <p:cNvSpPr txBox="1"/>
            <p:nvPr/>
          </p:nvSpPr>
          <p:spPr>
            <a:xfrm>
              <a:off x="329625" y="2379300"/>
              <a:ext cx="12909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ENERGY IN →</a:t>
              </a:r>
              <a:endParaRPr sz="13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86" name="Google Shape;186;p15"/>
            <p:cNvSpPr txBox="1"/>
            <p:nvPr/>
          </p:nvSpPr>
          <p:spPr>
            <a:xfrm>
              <a:off x="7523475" y="2379300"/>
              <a:ext cx="14526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→ ENERGY OUT</a:t>
              </a:r>
              <a:endParaRPr sz="13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187" name="Google Shape;187;p15"/>
          <p:cNvSpPr txBox="1"/>
          <p:nvPr/>
        </p:nvSpPr>
        <p:spPr>
          <a:xfrm>
            <a:off x="736050" y="608000"/>
            <a:ext cx="76719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During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exothermic reactions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energy is given out as heat.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neutralisation reaction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between an acid and a base is an example of an exothermic reaction.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 </a:t>
            </a:r>
            <a:endParaRPr b="1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B4FD0D6-A83F-7480-FBDE-8BE4A7691BCE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0B202FC-4C0C-AB3B-F52D-A5FA85CF80B4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A6B5F5-0B94-1CB0-CF4F-13E218E75D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3E5CBD-CFFC-DB5E-622D-EB56877838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16"/>
          <p:cNvPicPr preferRelativeResize="0"/>
          <p:nvPr/>
        </p:nvPicPr>
        <p:blipFill rotWithShape="1">
          <a:blip r:embed="rId3">
            <a:alphaModFix/>
          </a:blip>
          <a:srcRect t="4198" b="5123"/>
          <a:stretch/>
        </p:blipFill>
        <p:spPr>
          <a:xfrm>
            <a:off x="5953344" y="0"/>
            <a:ext cx="319065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194" name="Google Shape;194;p16"/>
          <p:cNvSpPr txBox="1"/>
          <p:nvPr/>
        </p:nvSpPr>
        <p:spPr>
          <a:xfrm>
            <a:off x="1168050" y="1833000"/>
            <a:ext cx="33681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During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exothermic reactions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energy is given out as heat.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neutralisation reaction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between an acid and a base is an example of an exothermic reaction.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 </a:t>
            </a:r>
            <a:endParaRPr b="1"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95" name="Google Shape;195;p16"/>
          <p:cNvCxnSpPr/>
          <p:nvPr/>
        </p:nvCxnSpPr>
        <p:spPr>
          <a:xfrm flipH="1">
            <a:off x="5959950" y="0"/>
            <a:ext cx="1500" cy="51441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419CC7C7-4F19-FAC1-A468-434853833D52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4BEE981C-A530-3927-EF97-9EA2195912A8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387257-FF49-E1FA-83CF-86EA2FF705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9349A8-EFDE-354B-6C7D-33C80EB377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cxnSp>
        <p:nvCxnSpPr>
          <p:cNvPr id="201" name="Google Shape;201;p17"/>
          <p:cNvCxnSpPr/>
          <p:nvPr/>
        </p:nvCxnSpPr>
        <p:spPr>
          <a:xfrm flipH="1">
            <a:off x="4215384" y="-300"/>
            <a:ext cx="1500" cy="51441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2" name="Google Shape;202;p17"/>
          <p:cNvSpPr txBox="1"/>
          <p:nvPr/>
        </p:nvSpPr>
        <p:spPr>
          <a:xfrm>
            <a:off x="4904550" y="1940700"/>
            <a:ext cx="35679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During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endothermic reactions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heat energy is taken in from the environment.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evaporation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 liquid water is an example of an endothermic reaction.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03" name="Google Shape;203;p17"/>
          <p:cNvPicPr preferRelativeResize="0"/>
          <p:nvPr/>
        </p:nvPicPr>
        <p:blipFill rotWithShape="1">
          <a:blip r:embed="rId3">
            <a:alphaModFix/>
          </a:blip>
          <a:srcRect t="3264" b="14922"/>
          <a:stretch/>
        </p:blipFill>
        <p:spPr>
          <a:xfrm>
            <a:off x="0" y="0"/>
            <a:ext cx="420682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7505213-FCE9-8429-1C5C-0B2291DF3B66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A0AA809-4ED1-5272-DCBD-92C1ABCF8F94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DD63A5-4296-E50C-0761-7230074006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542DBD-4485-A711-46AB-077D2D6F2B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Enthalpy Change and Calorimetry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9" name="Google Shape;209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Points 3.2 and </a:t>
            </a:r>
            <a:r>
              <a:rPr lang="en" sz="1700">
                <a:solidFill>
                  <a:srgbClr val="8E7CC3"/>
                </a:solidFill>
                <a:latin typeface="Cambria"/>
                <a:ea typeface="Cambria"/>
                <a:cs typeface="Cambria"/>
                <a:sym typeface="Cambria"/>
              </a:rPr>
              <a:t>3.8</a:t>
            </a:r>
            <a:endParaRPr sz="1700">
              <a:solidFill>
                <a:srgbClr val="8E7CC3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Describe simple calorimetry experiments for reactions such as combustion, displacement, dissolving and neutralisation.</a:t>
            </a:r>
            <a:endParaRPr sz="13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8E7CC3"/>
                </a:solidFill>
                <a:latin typeface="Cambria"/>
                <a:ea typeface="Cambria"/>
                <a:cs typeface="Cambria"/>
                <a:sym typeface="Cambria"/>
              </a:rPr>
              <a:t>Practical: investigate temperature changes accompanying some of the following types of change: salts dissolving in water, neutralisation reactions, displacement reactions and combustion reactions.</a:t>
            </a:r>
            <a:endParaRPr sz="1300">
              <a:solidFill>
                <a:srgbClr val="8E7CC3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amount of energy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transferred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during a chemical reaction is referred to as the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enthalpy change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ΔH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Enthalpy change is measured in kJ/mol.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Reactions with a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positive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enthalpy value are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endothermic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Reactions with a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negative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enthalpy value are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exothermic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Calorimetry is a technique used to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measure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enthalpy change.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Calorimetry involves measuring the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temperature change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that occurs during a chemical reaction.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0" name="Google Shape;210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57EEBC0-C580-6BA1-63B9-2BC54F075DEB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7CCDA55-1269-BA6F-024A-6600A24C9925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BA4E48-65F1-2AB7-BDE4-2078C5BF65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C0CC54-C991-DA27-628F-41B6D25C7D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9"/>
          <p:cNvSpPr/>
          <p:nvPr/>
        </p:nvSpPr>
        <p:spPr>
          <a:xfrm>
            <a:off x="6901594" y="3630968"/>
            <a:ext cx="468697" cy="592433"/>
          </a:xfrm>
          <a:custGeom>
            <a:avLst/>
            <a:gdLst/>
            <a:ahLst/>
            <a:cxnLst/>
            <a:rect l="l" t="t" r="r" b="b"/>
            <a:pathLst>
              <a:path w="22841" h="28938" extrusionOk="0">
                <a:moveTo>
                  <a:pt x="13068" y="1"/>
                </a:moveTo>
                <a:cubicBezTo>
                  <a:pt x="12859" y="1"/>
                  <a:pt x="12658" y="9"/>
                  <a:pt x="12465" y="25"/>
                </a:cubicBezTo>
                <a:cubicBezTo>
                  <a:pt x="7773" y="428"/>
                  <a:pt x="9093" y="5047"/>
                  <a:pt x="6123" y="5854"/>
                </a:cubicBezTo>
                <a:cubicBezTo>
                  <a:pt x="2640" y="6807"/>
                  <a:pt x="2824" y="13626"/>
                  <a:pt x="1284" y="16008"/>
                </a:cubicBezTo>
                <a:cubicBezTo>
                  <a:pt x="258" y="17585"/>
                  <a:pt x="1" y="21544"/>
                  <a:pt x="1027" y="23597"/>
                </a:cubicBezTo>
                <a:cubicBezTo>
                  <a:pt x="1761" y="25100"/>
                  <a:pt x="2274" y="25943"/>
                  <a:pt x="3594" y="26787"/>
                </a:cubicBezTo>
                <a:cubicBezTo>
                  <a:pt x="6282" y="28521"/>
                  <a:pt x="7800" y="28938"/>
                  <a:pt x="8870" y="28938"/>
                </a:cubicBezTo>
                <a:cubicBezTo>
                  <a:pt x="9858" y="28938"/>
                  <a:pt x="10464" y="28583"/>
                  <a:pt x="11256" y="28583"/>
                </a:cubicBezTo>
                <a:cubicBezTo>
                  <a:pt x="13052" y="28583"/>
                  <a:pt x="14445" y="26493"/>
                  <a:pt x="16608" y="23230"/>
                </a:cubicBezTo>
                <a:cubicBezTo>
                  <a:pt x="17378" y="22094"/>
                  <a:pt x="18404" y="19711"/>
                  <a:pt x="19138" y="18685"/>
                </a:cubicBezTo>
                <a:cubicBezTo>
                  <a:pt x="20677" y="16522"/>
                  <a:pt x="20421" y="14359"/>
                  <a:pt x="21374" y="12526"/>
                </a:cubicBezTo>
                <a:cubicBezTo>
                  <a:pt x="22840" y="9813"/>
                  <a:pt x="21594" y="4094"/>
                  <a:pt x="19761" y="2334"/>
                </a:cubicBezTo>
                <a:cubicBezTo>
                  <a:pt x="18222" y="862"/>
                  <a:pt x="15248" y="1"/>
                  <a:pt x="130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9"/>
          <p:cNvSpPr/>
          <p:nvPr/>
        </p:nvSpPr>
        <p:spPr>
          <a:xfrm>
            <a:off x="5998119" y="2919201"/>
            <a:ext cx="817743" cy="570425"/>
          </a:xfrm>
          <a:custGeom>
            <a:avLst/>
            <a:gdLst/>
            <a:ahLst/>
            <a:cxnLst/>
            <a:rect l="l" t="t" r="r" b="b"/>
            <a:pathLst>
              <a:path w="39851" h="27863" extrusionOk="0">
                <a:moveTo>
                  <a:pt x="39851" y="1"/>
                </a:moveTo>
                <a:lnTo>
                  <a:pt x="3410" y="2677"/>
                </a:lnTo>
                <a:lnTo>
                  <a:pt x="1" y="13859"/>
                </a:lnTo>
                <a:lnTo>
                  <a:pt x="1211" y="16022"/>
                </a:lnTo>
                <a:lnTo>
                  <a:pt x="1871" y="24380"/>
                </a:lnTo>
                <a:lnTo>
                  <a:pt x="35671" y="27863"/>
                </a:lnTo>
                <a:lnTo>
                  <a:pt x="39851" y="18221"/>
                </a:lnTo>
                <a:lnTo>
                  <a:pt x="38421" y="13272"/>
                </a:lnTo>
                <a:lnTo>
                  <a:pt x="39851" y="1"/>
                </a:lnTo>
                <a:close/>
              </a:path>
            </a:pathLst>
          </a:custGeom>
          <a:solidFill>
            <a:srgbClr val="B9C3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Calorimetry and Solutions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8" name="Google Shape;218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682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●"/>
            </a:pP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Calorimetry can be used to measure the enthalpy change that occurs when </a:t>
            </a:r>
            <a:r>
              <a:rPr lang="en" sz="14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 solutions </a:t>
            </a: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are </a:t>
            </a:r>
            <a:r>
              <a:rPr lang="en" sz="14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mixed together</a:t>
            </a: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4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Font typeface="Cambria"/>
              <a:buChar char="○"/>
            </a:pP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commonly seen during </a:t>
            </a:r>
            <a:r>
              <a:rPr lang="en" sz="10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neutralisation reactions</a:t>
            </a: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0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rabicPeriod"/>
            </a:pP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Heat </a:t>
            </a:r>
            <a:r>
              <a:rPr lang="en" sz="14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separate </a:t>
            </a: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beakers of 0.1 mol/dm</a:t>
            </a:r>
            <a:r>
              <a:rPr lang="en" sz="1400" baseline="30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3</a:t>
            </a: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4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hydrochloric acid</a:t>
            </a: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(</a:t>
            </a:r>
            <a:r>
              <a:rPr lang="en" sz="14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HCl</a:t>
            </a: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and </a:t>
            </a:r>
            <a:r>
              <a:rPr lang="en" sz="14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sodium hydroxide</a:t>
            </a: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(</a:t>
            </a:r>
            <a:r>
              <a:rPr lang="en" sz="14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NaOH</a:t>
            </a: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to 25°C.</a:t>
            </a:r>
            <a:endParaRPr sz="14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Font typeface="Cambria"/>
              <a:buAutoNum type="alphaLcPeriod"/>
            </a:pP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can be achieved using a </a:t>
            </a:r>
            <a:r>
              <a:rPr lang="en" sz="10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water bath</a:t>
            </a: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0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rabicPeriod"/>
            </a:pP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Combine the HCl and the NaOH to a </a:t>
            </a:r>
            <a:r>
              <a:rPr lang="en" sz="14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polystyrene cup</a:t>
            </a: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4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857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Cambria"/>
              <a:buAutoNum type="alphaLcPeriod"/>
            </a:pPr>
            <a:r>
              <a:rPr lang="en" sz="9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Add a </a:t>
            </a:r>
            <a:r>
              <a:rPr lang="en" sz="9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lid </a:t>
            </a:r>
            <a:r>
              <a:rPr lang="en" sz="9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the cup and surround with </a:t>
            </a:r>
            <a:r>
              <a:rPr lang="en" sz="9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cotton wool </a:t>
            </a:r>
            <a:r>
              <a:rPr lang="en" sz="9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minimise heat loss to the environment. </a:t>
            </a:r>
            <a:endParaRPr sz="9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AutoNum type="arabicPeriod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Measure the increase in temperature using a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thermometer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Font typeface="Cambria"/>
              <a:buAutoNum type="alphaLcPeriod"/>
            </a:pP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Measure the temperature every </a:t>
            </a:r>
            <a:r>
              <a:rPr lang="en" sz="10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20 seconds </a:t>
            </a: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record the highest temperature.</a:t>
            </a:r>
            <a:endParaRPr sz="10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9" name="Google Shape;219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220" name="Google Shape;220;p19"/>
          <p:cNvSpPr txBox="1"/>
          <p:nvPr/>
        </p:nvSpPr>
        <p:spPr>
          <a:xfrm>
            <a:off x="6338200" y="1518850"/>
            <a:ext cx="1219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THERMOMETER</a:t>
            </a:r>
            <a:endParaRPr sz="9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21" name="Google Shape;221;p19"/>
          <p:cNvSpPr txBox="1"/>
          <p:nvPr/>
        </p:nvSpPr>
        <p:spPr>
          <a:xfrm>
            <a:off x="7791925" y="2904650"/>
            <a:ext cx="1219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COTTON WOOL</a:t>
            </a:r>
            <a:endParaRPr sz="900" b="1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22" name="Google Shape;222;p19"/>
          <p:cNvSpPr/>
          <p:nvPr/>
        </p:nvSpPr>
        <p:spPr>
          <a:xfrm>
            <a:off x="5212100" y="2188947"/>
            <a:ext cx="2403426" cy="2252344"/>
          </a:xfrm>
          <a:custGeom>
            <a:avLst/>
            <a:gdLst/>
            <a:ahLst/>
            <a:cxnLst/>
            <a:rect l="l" t="t" r="r" b="b"/>
            <a:pathLst>
              <a:path w="117126" h="110018" extrusionOk="0">
                <a:moveTo>
                  <a:pt x="1059" y="1"/>
                </a:moveTo>
                <a:cubicBezTo>
                  <a:pt x="1042" y="34"/>
                  <a:pt x="1026" y="68"/>
                  <a:pt x="1011" y="102"/>
                </a:cubicBezTo>
                <a:lnTo>
                  <a:pt x="1011" y="102"/>
                </a:lnTo>
                <a:cubicBezTo>
                  <a:pt x="1039" y="68"/>
                  <a:pt x="1067" y="34"/>
                  <a:pt x="1096" y="1"/>
                </a:cubicBezTo>
                <a:close/>
                <a:moveTo>
                  <a:pt x="115989" y="74"/>
                </a:moveTo>
                <a:lnTo>
                  <a:pt x="115989" y="74"/>
                </a:lnTo>
                <a:cubicBezTo>
                  <a:pt x="116062" y="257"/>
                  <a:pt x="116099" y="477"/>
                  <a:pt x="116099" y="660"/>
                </a:cubicBezTo>
                <a:cubicBezTo>
                  <a:pt x="116099" y="5096"/>
                  <a:pt x="92673" y="8726"/>
                  <a:pt x="60009" y="8726"/>
                </a:cubicBezTo>
                <a:cubicBezTo>
                  <a:pt x="27345" y="8726"/>
                  <a:pt x="876" y="5096"/>
                  <a:pt x="876" y="660"/>
                </a:cubicBezTo>
                <a:cubicBezTo>
                  <a:pt x="876" y="474"/>
                  <a:pt x="928" y="288"/>
                  <a:pt x="1011" y="102"/>
                </a:cubicBezTo>
                <a:lnTo>
                  <a:pt x="1011" y="102"/>
                </a:lnTo>
                <a:cubicBezTo>
                  <a:pt x="201" y="1102"/>
                  <a:pt x="0" y="2200"/>
                  <a:pt x="1206" y="3263"/>
                </a:cubicBezTo>
                <a:cubicBezTo>
                  <a:pt x="1976" y="3923"/>
                  <a:pt x="3002" y="4436"/>
                  <a:pt x="3735" y="5133"/>
                </a:cubicBezTo>
                <a:cubicBezTo>
                  <a:pt x="4432" y="5793"/>
                  <a:pt x="4945" y="6489"/>
                  <a:pt x="5275" y="7259"/>
                </a:cubicBezTo>
                <a:cubicBezTo>
                  <a:pt x="5825" y="8579"/>
                  <a:pt x="5935" y="9972"/>
                  <a:pt x="5935" y="11329"/>
                </a:cubicBezTo>
                <a:lnTo>
                  <a:pt x="5935" y="17084"/>
                </a:lnTo>
                <a:cubicBezTo>
                  <a:pt x="5935" y="17084"/>
                  <a:pt x="5935" y="88841"/>
                  <a:pt x="5935" y="90698"/>
                </a:cubicBezTo>
                <a:lnTo>
                  <a:pt x="5935" y="90698"/>
                </a:lnTo>
                <a:cubicBezTo>
                  <a:pt x="5935" y="90699"/>
                  <a:pt x="5569" y="97701"/>
                  <a:pt x="10701" y="101806"/>
                </a:cubicBezTo>
                <a:cubicBezTo>
                  <a:pt x="15137" y="105362"/>
                  <a:pt x="23605" y="110018"/>
                  <a:pt x="60229" y="110018"/>
                </a:cubicBezTo>
                <a:cubicBezTo>
                  <a:pt x="96889" y="110018"/>
                  <a:pt x="102278" y="105362"/>
                  <a:pt x="106714" y="101806"/>
                </a:cubicBezTo>
                <a:cubicBezTo>
                  <a:pt x="111846" y="97700"/>
                  <a:pt x="111150" y="90698"/>
                  <a:pt x="111150" y="90698"/>
                </a:cubicBezTo>
                <a:cubicBezTo>
                  <a:pt x="111150" y="90698"/>
                  <a:pt x="111150" y="17084"/>
                  <a:pt x="111150" y="17084"/>
                </a:cubicBezTo>
                <a:lnTo>
                  <a:pt x="111150" y="11329"/>
                </a:lnTo>
                <a:cubicBezTo>
                  <a:pt x="111150" y="9972"/>
                  <a:pt x="111260" y="8579"/>
                  <a:pt x="111846" y="7259"/>
                </a:cubicBezTo>
                <a:cubicBezTo>
                  <a:pt x="112140" y="6489"/>
                  <a:pt x="112653" y="5793"/>
                  <a:pt x="113386" y="5133"/>
                </a:cubicBezTo>
                <a:cubicBezTo>
                  <a:pt x="114083" y="4436"/>
                  <a:pt x="115109" y="3923"/>
                  <a:pt x="115879" y="3263"/>
                </a:cubicBezTo>
                <a:cubicBezTo>
                  <a:pt x="117125" y="2164"/>
                  <a:pt x="116832" y="1100"/>
                  <a:pt x="115989" y="74"/>
                </a:cubicBezTo>
                <a:close/>
              </a:path>
            </a:pathLst>
          </a:custGeom>
          <a:noFill/>
          <a:ln w="91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9"/>
          <p:cNvSpPr/>
          <p:nvPr/>
        </p:nvSpPr>
        <p:spPr>
          <a:xfrm>
            <a:off x="5233831" y="2037348"/>
            <a:ext cx="2358384" cy="153114"/>
          </a:xfrm>
          <a:custGeom>
            <a:avLst/>
            <a:gdLst/>
            <a:ahLst/>
            <a:cxnLst/>
            <a:rect l="l" t="t" r="r" b="b"/>
            <a:pathLst>
              <a:path w="114931" h="7479" fill="none" extrusionOk="0">
                <a:moveTo>
                  <a:pt x="0" y="7406"/>
                </a:moveTo>
                <a:cubicBezTo>
                  <a:pt x="2530" y="3263"/>
                  <a:pt x="27935" y="0"/>
                  <a:pt x="58950" y="0"/>
                </a:cubicBezTo>
                <a:cubicBezTo>
                  <a:pt x="90184" y="0"/>
                  <a:pt x="112950" y="3300"/>
                  <a:pt x="114930" y="7479"/>
                </a:cubicBezTo>
              </a:path>
            </a:pathLst>
          </a:custGeom>
          <a:noFill/>
          <a:ln w="91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9"/>
          <p:cNvSpPr/>
          <p:nvPr/>
        </p:nvSpPr>
        <p:spPr>
          <a:xfrm>
            <a:off x="5891312" y="3981949"/>
            <a:ext cx="127901" cy="111104"/>
          </a:xfrm>
          <a:custGeom>
            <a:avLst/>
            <a:gdLst/>
            <a:ahLst/>
            <a:cxnLst/>
            <a:rect l="l" t="t" r="r" b="b"/>
            <a:pathLst>
              <a:path w="6233" h="5427" extrusionOk="0">
                <a:moveTo>
                  <a:pt x="4106" y="1"/>
                </a:moveTo>
                <a:lnTo>
                  <a:pt x="0" y="5427"/>
                </a:lnTo>
                <a:cubicBezTo>
                  <a:pt x="3116" y="5427"/>
                  <a:pt x="6232" y="3447"/>
                  <a:pt x="4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9"/>
          <p:cNvSpPr/>
          <p:nvPr/>
        </p:nvSpPr>
        <p:spPr>
          <a:xfrm>
            <a:off x="5891312" y="3981949"/>
            <a:ext cx="127901" cy="111104"/>
          </a:xfrm>
          <a:custGeom>
            <a:avLst/>
            <a:gdLst/>
            <a:ahLst/>
            <a:cxnLst/>
            <a:rect l="l" t="t" r="r" b="b"/>
            <a:pathLst>
              <a:path w="6233" h="5427" fill="none" extrusionOk="0">
                <a:moveTo>
                  <a:pt x="4106" y="1"/>
                </a:moveTo>
                <a:cubicBezTo>
                  <a:pt x="6232" y="3447"/>
                  <a:pt x="3116" y="5427"/>
                  <a:pt x="0" y="5427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9"/>
          <p:cNvSpPr/>
          <p:nvPr/>
        </p:nvSpPr>
        <p:spPr>
          <a:xfrm>
            <a:off x="5607705" y="3780008"/>
            <a:ext cx="130918" cy="32347"/>
          </a:xfrm>
          <a:custGeom>
            <a:avLst/>
            <a:gdLst/>
            <a:ahLst/>
            <a:cxnLst/>
            <a:rect l="l" t="t" r="r" b="b"/>
            <a:pathLst>
              <a:path w="6380" h="1580" extrusionOk="0">
                <a:moveTo>
                  <a:pt x="2882" y="0"/>
                </a:moveTo>
                <a:cubicBezTo>
                  <a:pt x="2026" y="0"/>
                  <a:pt x="1135" y="324"/>
                  <a:pt x="0" y="956"/>
                </a:cubicBezTo>
                <a:lnTo>
                  <a:pt x="6379" y="1580"/>
                </a:lnTo>
                <a:cubicBezTo>
                  <a:pt x="4988" y="516"/>
                  <a:pt x="3963" y="0"/>
                  <a:pt x="288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9"/>
          <p:cNvSpPr/>
          <p:nvPr/>
        </p:nvSpPr>
        <p:spPr>
          <a:xfrm>
            <a:off x="5607705" y="3770304"/>
            <a:ext cx="130918" cy="42051"/>
          </a:xfrm>
          <a:custGeom>
            <a:avLst/>
            <a:gdLst/>
            <a:ahLst/>
            <a:cxnLst/>
            <a:rect l="l" t="t" r="r" b="b"/>
            <a:pathLst>
              <a:path w="6380" h="2054" fill="none" extrusionOk="0">
                <a:moveTo>
                  <a:pt x="6379" y="2054"/>
                </a:moveTo>
                <a:cubicBezTo>
                  <a:pt x="3886" y="147"/>
                  <a:pt x="2567" y="1"/>
                  <a:pt x="0" y="1430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9"/>
          <p:cNvSpPr/>
          <p:nvPr/>
        </p:nvSpPr>
        <p:spPr>
          <a:xfrm>
            <a:off x="5622746" y="3172507"/>
            <a:ext cx="177416" cy="146010"/>
          </a:xfrm>
          <a:custGeom>
            <a:avLst/>
            <a:gdLst/>
            <a:ahLst/>
            <a:cxnLst/>
            <a:rect l="l" t="t" r="r" b="b"/>
            <a:pathLst>
              <a:path w="8646" h="7132" extrusionOk="0">
                <a:moveTo>
                  <a:pt x="2835" y="1"/>
                </a:moveTo>
                <a:cubicBezTo>
                  <a:pt x="1828" y="1"/>
                  <a:pt x="820" y="296"/>
                  <a:pt x="1" y="899"/>
                </a:cubicBezTo>
                <a:lnTo>
                  <a:pt x="6929" y="7131"/>
                </a:lnTo>
                <a:cubicBezTo>
                  <a:pt x="8646" y="2473"/>
                  <a:pt x="5746" y="1"/>
                  <a:pt x="283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9"/>
          <p:cNvSpPr/>
          <p:nvPr/>
        </p:nvSpPr>
        <p:spPr>
          <a:xfrm>
            <a:off x="5622746" y="3142863"/>
            <a:ext cx="189584" cy="175654"/>
          </a:xfrm>
          <a:custGeom>
            <a:avLst/>
            <a:gdLst/>
            <a:ahLst/>
            <a:cxnLst/>
            <a:rect l="l" t="t" r="r" b="b"/>
            <a:pathLst>
              <a:path w="9239" h="8580" fill="none" extrusionOk="0">
                <a:moveTo>
                  <a:pt x="6929" y="8579"/>
                </a:moveTo>
                <a:cubicBezTo>
                  <a:pt x="9239" y="2310"/>
                  <a:pt x="3190" y="1"/>
                  <a:pt x="1" y="2347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9"/>
          <p:cNvSpPr/>
          <p:nvPr/>
        </p:nvSpPr>
        <p:spPr>
          <a:xfrm>
            <a:off x="5492444" y="3143150"/>
            <a:ext cx="144625" cy="85288"/>
          </a:xfrm>
          <a:custGeom>
            <a:avLst/>
            <a:gdLst/>
            <a:ahLst/>
            <a:cxnLst/>
            <a:rect l="l" t="t" r="r" b="b"/>
            <a:pathLst>
              <a:path w="7048" h="4166" extrusionOk="0">
                <a:moveTo>
                  <a:pt x="3961" y="0"/>
                </a:moveTo>
                <a:cubicBezTo>
                  <a:pt x="1851" y="0"/>
                  <a:pt x="1" y="2123"/>
                  <a:pt x="925" y="4166"/>
                </a:cubicBezTo>
                <a:lnTo>
                  <a:pt x="7047" y="1930"/>
                </a:lnTo>
                <a:cubicBezTo>
                  <a:pt x="6171" y="547"/>
                  <a:pt x="5032" y="0"/>
                  <a:pt x="396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9"/>
          <p:cNvSpPr/>
          <p:nvPr/>
        </p:nvSpPr>
        <p:spPr>
          <a:xfrm>
            <a:off x="5482820" y="3098581"/>
            <a:ext cx="154249" cy="129857"/>
          </a:xfrm>
          <a:custGeom>
            <a:avLst/>
            <a:gdLst/>
            <a:ahLst/>
            <a:cxnLst/>
            <a:rect l="l" t="t" r="r" b="b"/>
            <a:pathLst>
              <a:path w="7517" h="6343" fill="none" extrusionOk="0">
                <a:moveTo>
                  <a:pt x="7516" y="4107"/>
                </a:moveTo>
                <a:cubicBezTo>
                  <a:pt x="4913" y="1"/>
                  <a:pt x="1" y="3264"/>
                  <a:pt x="1394" y="6343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9"/>
          <p:cNvSpPr/>
          <p:nvPr/>
        </p:nvSpPr>
        <p:spPr>
          <a:xfrm>
            <a:off x="5388941" y="3182743"/>
            <a:ext cx="121745" cy="101237"/>
          </a:xfrm>
          <a:custGeom>
            <a:avLst/>
            <a:gdLst/>
            <a:ahLst/>
            <a:cxnLst/>
            <a:rect l="l" t="t" r="r" b="b"/>
            <a:pathLst>
              <a:path w="5933" h="4945" extrusionOk="0">
                <a:moveTo>
                  <a:pt x="4679" y="1"/>
                </a:moveTo>
                <a:cubicBezTo>
                  <a:pt x="1107" y="1"/>
                  <a:pt x="0" y="3755"/>
                  <a:pt x="2083" y="4945"/>
                </a:cubicBezTo>
                <a:lnTo>
                  <a:pt x="5932" y="142"/>
                </a:lnTo>
                <a:cubicBezTo>
                  <a:pt x="5486" y="45"/>
                  <a:pt x="5068" y="1"/>
                  <a:pt x="467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9"/>
          <p:cNvSpPr/>
          <p:nvPr/>
        </p:nvSpPr>
        <p:spPr>
          <a:xfrm>
            <a:off x="5384283" y="3165383"/>
            <a:ext cx="126403" cy="118597"/>
          </a:xfrm>
          <a:custGeom>
            <a:avLst/>
            <a:gdLst/>
            <a:ahLst/>
            <a:cxnLst/>
            <a:rect l="l" t="t" r="r" b="b"/>
            <a:pathLst>
              <a:path w="6160" h="5793" fill="none" extrusionOk="0">
                <a:moveTo>
                  <a:pt x="6159" y="990"/>
                </a:moveTo>
                <a:cubicBezTo>
                  <a:pt x="1613" y="1"/>
                  <a:pt x="0" y="4473"/>
                  <a:pt x="2310" y="5793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9"/>
          <p:cNvSpPr/>
          <p:nvPr/>
        </p:nvSpPr>
        <p:spPr>
          <a:xfrm>
            <a:off x="5349666" y="3272700"/>
            <a:ext cx="69234" cy="158396"/>
          </a:xfrm>
          <a:custGeom>
            <a:avLst/>
            <a:gdLst/>
            <a:ahLst/>
            <a:cxnLst/>
            <a:rect l="l" t="t" r="r" b="b"/>
            <a:pathLst>
              <a:path w="3374" h="7737" extrusionOk="0">
                <a:moveTo>
                  <a:pt x="3374" y="1"/>
                </a:moveTo>
                <a:cubicBezTo>
                  <a:pt x="1614" y="1284"/>
                  <a:pt x="1" y="5280"/>
                  <a:pt x="3190" y="7736"/>
                </a:cubicBezTo>
                <a:lnTo>
                  <a:pt x="337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9"/>
          <p:cNvSpPr/>
          <p:nvPr/>
        </p:nvSpPr>
        <p:spPr>
          <a:xfrm>
            <a:off x="5349666" y="3272700"/>
            <a:ext cx="69234" cy="158396"/>
          </a:xfrm>
          <a:custGeom>
            <a:avLst/>
            <a:gdLst/>
            <a:ahLst/>
            <a:cxnLst/>
            <a:rect l="l" t="t" r="r" b="b"/>
            <a:pathLst>
              <a:path w="3374" h="7737" fill="none" extrusionOk="0">
                <a:moveTo>
                  <a:pt x="3374" y="1"/>
                </a:moveTo>
                <a:cubicBezTo>
                  <a:pt x="1614" y="1284"/>
                  <a:pt x="1" y="5280"/>
                  <a:pt x="3190" y="7736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9"/>
          <p:cNvSpPr/>
          <p:nvPr/>
        </p:nvSpPr>
        <p:spPr>
          <a:xfrm>
            <a:off x="5728814" y="3632217"/>
            <a:ext cx="134509" cy="82177"/>
          </a:xfrm>
          <a:custGeom>
            <a:avLst/>
            <a:gdLst/>
            <a:ahLst/>
            <a:cxnLst/>
            <a:rect l="l" t="t" r="r" b="b"/>
            <a:pathLst>
              <a:path w="6555" h="4014" extrusionOk="0">
                <a:moveTo>
                  <a:pt x="6086" y="0"/>
                </a:moveTo>
                <a:lnTo>
                  <a:pt x="1" y="3226"/>
                </a:lnTo>
                <a:cubicBezTo>
                  <a:pt x="1114" y="3787"/>
                  <a:pt x="2050" y="4014"/>
                  <a:pt x="2829" y="4014"/>
                </a:cubicBezTo>
                <a:cubicBezTo>
                  <a:pt x="5924" y="4014"/>
                  <a:pt x="6555" y="439"/>
                  <a:pt x="60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9"/>
          <p:cNvSpPr/>
          <p:nvPr/>
        </p:nvSpPr>
        <p:spPr>
          <a:xfrm>
            <a:off x="5728814" y="3632217"/>
            <a:ext cx="136930" cy="123101"/>
          </a:xfrm>
          <a:custGeom>
            <a:avLst/>
            <a:gdLst/>
            <a:ahLst/>
            <a:cxnLst/>
            <a:rect l="l" t="t" r="r" b="b"/>
            <a:pathLst>
              <a:path w="6673" h="6013" fill="none" extrusionOk="0">
                <a:moveTo>
                  <a:pt x="1" y="3226"/>
                </a:moveTo>
                <a:cubicBezTo>
                  <a:pt x="5536" y="6012"/>
                  <a:pt x="6673" y="550"/>
                  <a:pt x="6086" y="0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9"/>
          <p:cNvSpPr/>
          <p:nvPr/>
        </p:nvSpPr>
        <p:spPr>
          <a:xfrm>
            <a:off x="5354160" y="2936480"/>
            <a:ext cx="64741" cy="80252"/>
          </a:xfrm>
          <a:custGeom>
            <a:avLst/>
            <a:gdLst/>
            <a:ahLst/>
            <a:cxnLst/>
            <a:rect l="l" t="t" r="r" b="b"/>
            <a:pathLst>
              <a:path w="3155" h="3920" extrusionOk="0">
                <a:moveTo>
                  <a:pt x="1652" y="0"/>
                </a:moveTo>
                <a:lnTo>
                  <a:pt x="1652" y="0"/>
                </a:lnTo>
                <a:cubicBezTo>
                  <a:pt x="1" y="1360"/>
                  <a:pt x="865" y="3920"/>
                  <a:pt x="2478" y="3920"/>
                </a:cubicBezTo>
                <a:cubicBezTo>
                  <a:pt x="2692" y="3920"/>
                  <a:pt x="2919" y="3875"/>
                  <a:pt x="3155" y="3776"/>
                </a:cubicBezTo>
                <a:lnTo>
                  <a:pt x="16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9"/>
          <p:cNvSpPr/>
          <p:nvPr/>
        </p:nvSpPr>
        <p:spPr>
          <a:xfrm>
            <a:off x="5349666" y="2936480"/>
            <a:ext cx="69234" cy="94583"/>
          </a:xfrm>
          <a:custGeom>
            <a:avLst/>
            <a:gdLst/>
            <a:ahLst/>
            <a:cxnLst/>
            <a:rect l="l" t="t" r="r" b="b"/>
            <a:pathLst>
              <a:path w="3374" h="4620" fill="none" extrusionOk="0">
                <a:moveTo>
                  <a:pt x="1871" y="0"/>
                </a:moveTo>
                <a:cubicBezTo>
                  <a:pt x="1" y="1540"/>
                  <a:pt x="1357" y="4619"/>
                  <a:pt x="3374" y="3776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9"/>
          <p:cNvSpPr/>
          <p:nvPr/>
        </p:nvSpPr>
        <p:spPr>
          <a:xfrm>
            <a:off x="5408025" y="3017530"/>
            <a:ext cx="92874" cy="54887"/>
          </a:xfrm>
          <a:custGeom>
            <a:avLst/>
            <a:gdLst/>
            <a:ahLst/>
            <a:cxnLst/>
            <a:rect l="l" t="t" r="r" b="b"/>
            <a:pathLst>
              <a:path w="4526" h="2681" extrusionOk="0">
                <a:moveTo>
                  <a:pt x="126" y="0"/>
                </a:moveTo>
                <a:lnTo>
                  <a:pt x="126" y="0"/>
                </a:lnTo>
                <a:cubicBezTo>
                  <a:pt x="0" y="1354"/>
                  <a:pt x="1523" y="2680"/>
                  <a:pt x="3511" y="2680"/>
                </a:cubicBezTo>
                <a:cubicBezTo>
                  <a:pt x="3838" y="2680"/>
                  <a:pt x="4178" y="2644"/>
                  <a:pt x="4526" y="2567"/>
                </a:cubicBezTo>
                <a:lnTo>
                  <a:pt x="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9"/>
          <p:cNvSpPr/>
          <p:nvPr/>
        </p:nvSpPr>
        <p:spPr>
          <a:xfrm>
            <a:off x="5407594" y="3017530"/>
            <a:ext cx="93304" cy="63813"/>
          </a:xfrm>
          <a:custGeom>
            <a:avLst/>
            <a:gdLst/>
            <a:ahLst/>
            <a:cxnLst/>
            <a:rect l="l" t="t" r="r" b="b"/>
            <a:pathLst>
              <a:path w="4547" h="3117" fill="none" extrusionOk="0">
                <a:moveTo>
                  <a:pt x="147" y="0"/>
                </a:moveTo>
                <a:cubicBezTo>
                  <a:pt x="1" y="1577"/>
                  <a:pt x="2090" y="3117"/>
                  <a:pt x="4547" y="2567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9"/>
          <p:cNvSpPr/>
          <p:nvPr/>
        </p:nvSpPr>
        <p:spPr>
          <a:xfrm>
            <a:off x="5761154" y="2875328"/>
            <a:ext cx="59693" cy="89690"/>
          </a:xfrm>
          <a:custGeom>
            <a:avLst/>
            <a:gdLst/>
            <a:ahLst/>
            <a:cxnLst/>
            <a:rect l="l" t="t" r="r" b="b"/>
            <a:pathLst>
              <a:path w="2909" h="4381" extrusionOk="0">
                <a:moveTo>
                  <a:pt x="76" y="1"/>
                </a:moveTo>
                <a:cubicBezTo>
                  <a:pt x="48" y="1"/>
                  <a:pt x="22" y="6"/>
                  <a:pt x="1" y="18"/>
                </a:cubicBezTo>
                <a:lnTo>
                  <a:pt x="1" y="4380"/>
                </a:lnTo>
                <a:cubicBezTo>
                  <a:pt x="2908" y="2559"/>
                  <a:pt x="695" y="1"/>
                  <a:pt x="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9"/>
          <p:cNvSpPr/>
          <p:nvPr/>
        </p:nvSpPr>
        <p:spPr>
          <a:xfrm>
            <a:off x="5761154" y="2870435"/>
            <a:ext cx="62463" cy="94583"/>
          </a:xfrm>
          <a:custGeom>
            <a:avLst/>
            <a:gdLst/>
            <a:ahLst/>
            <a:cxnLst/>
            <a:rect l="l" t="t" r="r" b="b"/>
            <a:pathLst>
              <a:path w="3044" h="4620" fill="none" extrusionOk="0">
                <a:moveTo>
                  <a:pt x="1" y="4619"/>
                </a:moveTo>
                <a:cubicBezTo>
                  <a:pt x="3044" y="2713"/>
                  <a:pt x="478" y="0"/>
                  <a:pt x="1" y="257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9"/>
          <p:cNvSpPr/>
          <p:nvPr/>
        </p:nvSpPr>
        <p:spPr>
          <a:xfrm>
            <a:off x="5679915" y="2818681"/>
            <a:ext cx="83783" cy="60025"/>
          </a:xfrm>
          <a:custGeom>
            <a:avLst/>
            <a:gdLst/>
            <a:ahLst/>
            <a:cxnLst/>
            <a:rect l="l" t="t" r="r" b="b"/>
            <a:pathLst>
              <a:path w="4083" h="2932" extrusionOk="0">
                <a:moveTo>
                  <a:pt x="2042" y="0"/>
                </a:moveTo>
                <a:cubicBezTo>
                  <a:pt x="1262" y="0"/>
                  <a:pt x="435" y="426"/>
                  <a:pt x="1" y="1062"/>
                </a:cubicBezTo>
                <a:lnTo>
                  <a:pt x="3850" y="2931"/>
                </a:lnTo>
                <a:cubicBezTo>
                  <a:pt x="4083" y="794"/>
                  <a:pt x="3106" y="0"/>
                  <a:pt x="204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9"/>
          <p:cNvSpPr/>
          <p:nvPr/>
        </p:nvSpPr>
        <p:spPr>
          <a:xfrm>
            <a:off x="5679915" y="2802876"/>
            <a:ext cx="87292" cy="75830"/>
          </a:xfrm>
          <a:custGeom>
            <a:avLst/>
            <a:gdLst/>
            <a:ahLst/>
            <a:cxnLst/>
            <a:rect l="l" t="t" r="r" b="b"/>
            <a:pathLst>
              <a:path w="4254" h="3704" fill="none" extrusionOk="0">
                <a:moveTo>
                  <a:pt x="3850" y="3703"/>
                </a:moveTo>
                <a:cubicBezTo>
                  <a:pt x="4253" y="1"/>
                  <a:pt x="1027" y="331"/>
                  <a:pt x="1" y="1834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9"/>
          <p:cNvSpPr/>
          <p:nvPr/>
        </p:nvSpPr>
        <p:spPr>
          <a:xfrm>
            <a:off x="5536993" y="2792701"/>
            <a:ext cx="85774" cy="33473"/>
          </a:xfrm>
          <a:custGeom>
            <a:avLst/>
            <a:gdLst/>
            <a:ahLst/>
            <a:cxnLst/>
            <a:rect l="l" t="t" r="r" b="b"/>
            <a:pathLst>
              <a:path w="4180" h="1635" extrusionOk="0">
                <a:moveTo>
                  <a:pt x="1882" y="0"/>
                </a:moveTo>
                <a:cubicBezTo>
                  <a:pt x="1222" y="0"/>
                  <a:pt x="556" y="433"/>
                  <a:pt x="0" y="1561"/>
                </a:cubicBezTo>
                <a:lnTo>
                  <a:pt x="4180" y="1634"/>
                </a:lnTo>
                <a:cubicBezTo>
                  <a:pt x="3598" y="741"/>
                  <a:pt x="2745" y="0"/>
                  <a:pt x="188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9"/>
          <p:cNvSpPr/>
          <p:nvPr/>
        </p:nvSpPr>
        <p:spPr>
          <a:xfrm>
            <a:off x="5536993" y="2771349"/>
            <a:ext cx="85774" cy="54825"/>
          </a:xfrm>
          <a:custGeom>
            <a:avLst/>
            <a:gdLst/>
            <a:ahLst/>
            <a:cxnLst/>
            <a:rect l="l" t="t" r="r" b="b"/>
            <a:pathLst>
              <a:path w="4180" h="2678" fill="none" extrusionOk="0">
                <a:moveTo>
                  <a:pt x="4180" y="2677"/>
                </a:moveTo>
                <a:cubicBezTo>
                  <a:pt x="3153" y="1101"/>
                  <a:pt x="1283" y="1"/>
                  <a:pt x="0" y="2604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9"/>
          <p:cNvSpPr/>
          <p:nvPr/>
        </p:nvSpPr>
        <p:spPr>
          <a:xfrm>
            <a:off x="5709259" y="2949992"/>
            <a:ext cx="98742" cy="99435"/>
          </a:xfrm>
          <a:custGeom>
            <a:avLst/>
            <a:gdLst/>
            <a:ahLst/>
            <a:cxnLst/>
            <a:rect l="l" t="t" r="r" b="b"/>
            <a:pathLst>
              <a:path w="4812" h="4857" extrusionOk="0">
                <a:moveTo>
                  <a:pt x="3410" y="0"/>
                </a:moveTo>
                <a:lnTo>
                  <a:pt x="0" y="4839"/>
                </a:lnTo>
                <a:cubicBezTo>
                  <a:pt x="101" y="4851"/>
                  <a:pt x="202" y="4856"/>
                  <a:pt x="304" y="4856"/>
                </a:cubicBezTo>
                <a:cubicBezTo>
                  <a:pt x="2496" y="4856"/>
                  <a:pt x="4811" y="2277"/>
                  <a:pt x="3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9"/>
          <p:cNvSpPr/>
          <p:nvPr/>
        </p:nvSpPr>
        <p:spPr>
          <a:xfrm>
            <a:off x="5709259" y="2949992"/>
            <a:ext cx="100076" cy="104328"/>
          </a:xfrm>
          <a:custGeom>
            <a:avLst/>
            <a:gdLst/>
            <a:ahLst/>
            <a:cxnLst/>
            <a:rect l="l" t="t" r="r" b="b"/>
            <a:pathLst>
              <a:path w="4877" h="5096" fill="none" extrusionOk="0">
                <a:moveTo>
                  <a:pt x="3410" y="0"/>
                </a:moveTo>
                <a:cubicBezTo>
                  <a:pt x="4876" y="2383"/>
                  <a:pt x="2273" y="5096"/>
                  <a:pt x="0" y="4839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9"/>
          <p:cNvSpPr/>
          <p:nvPr/>
        </p:nvSpPr>
        <p:spPr>
          <a:xfrm>
            <a:off x="5355699" y="2858418"/>
            <a:ext cx="69214" cy="88585"/>
          </a:xfrm>
          <a:custGeom>
            <a:avLst/>
            <a:gdLst/>
            <a:ahLst/>
            <a:cxnLst/>
            <a:rect l="l" t="t" r="r" b="b"/>
            <a:pathLst>
              <a:path w="3373" h="4327" extrusionOk="0">
                <a:moveTo>
                  <a:pt x="3373" y="0"/>
                </a:moveTo>
                <a:lnTo>
                  <a:pt x="3373" y="0"/>
                </a:lnTo>
                <a:cubicBezTo>
                  <a:pt x="0" y="367"/>
                  <a:pt x="440" y="3703"/>
                  <a:pt x="2676" y="4326"/>
                </a:cubicBezTo>
                <a:lnTo>
                  <a:pt x="337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9"/>
          <p:cNvSpPr/>
          <p:nvPr/>
        </p:nvSpPr>
        <p:spPr>
          <a:xfrm>
            <a:off x="5355699" y="2858418"/>
            <a:ext cx="69214" cy="88585"/>
          </a:xfrm>
          <a:custGeom>
            <a:avLst/>
            <a:gdLst/>
            <a:ahLst/>
            <a:cxnLst/>
            <a:rect l="l" t="t" r="r" b="b"/>
            <a:pathLst>
              <a:path w="3373" h="4327" fill="none" extrusionOk="0">
                <a:moveTo>
                  <a:pt x="3373" y="0"/>
                </a:moveTo>
                <a:cubicBezTo>
                  <a:pt x="0" y="367"/>
                  <a:pt x="440" y="3703"/>
                  <a:pt x="2676" y="4326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9"/>
          <p:cNvSpPr/>
          <p:nvPr/>
        </p:nvSpPr>
        <p:spPr>
          <a:xfrm>
            <a:off x="6933933" y="3324270"/>
            <a:ext cx="127162" cy="93314"/>
          </a:xfrm>
          <a:custGeom>
            <a:avLst/>
            <a:gdLst/>
            <a:ahLst/>
            <a:cxnLst/>
            <a:rect l="l" t="t" r="r" b="b"/>
            <a:pathLst>
              <a:path w="6197" h="4558" extrusionOk="0">
                <a:moveTo>
                  <a:pt x="4238" y="1"/>
                </a:moveTo>
                <a:cubicBezTo>
                  <a:pt x="981" y="1"/>
                  <a:pt x="1" y="2939"/>
                  <a:pt x="1028" y="4557"/>
                </a:cubicBezTo>
                <a:lnTo>
                  <a:pt x="6197" y="305"/>
                </a:lnTo>
                <a:cubicBezTo>
                  <a:pt x="5471" y="94"/>
                  <a:pt x="4818" y="1"/>
                  <a:pt x="42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9"/>
          <p:cNvSpPr/>
          <p:nvPr/>
        </p:nvSpPr>
        <p:spPr>
          <a:xfrm>
            <a:off x="6930199" y="3301975"/>
            <a:ext cx="130897" cy="115608"/>
          </a:xfrm>
          <a:custGeom>
            <a:avLst/>
            <a:gdLst/>
            <a:ahLst/>
            <a:cxnLst/>
            <a:rect l="l" t="t" r="r" b="b"/>
            <a:pathLst>
              <a:path w="6379" h="5647" fill="none" extrusionOk="0">
                <a:moveTo>
                  <a:pt x="6379" y="1394"/>
                </a:moveTo>
                <a:cubicBezTo>
                  <a:pt x="1576" y="1"/>
                  <a:pt x="0" y="3740"/>
                  <a:pt x="1210" y="5646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9"/>
          <p:cNvSpPr/>
          <p:nvPr/>
        </p:nvSpPr>
        <p:spPr>
          <a:xfrm>
            <a:off x="7347698" y="3335755"/>
            <a:ext cx="78263" cy="111104"/>
          </a:xfrm>
          <a:custGeom>
            <a:avLst/>
            <a:gdLst/>
            <a:ahLst/>
            <a:cxnLst/>
            <a:rect l="l" t="t" r="r" b="b"/>
            <a:pathLst>
              <a:path w="3814" h="5427" extrusionOk="0">
                <a:moveTo>
                  <a:pt x="1064" y="0"/>
                </a:moveTo>
                <a:lnTo>
                  <a:pt x="0" y="5426"/>
                </a:lnTo>
                <a:cubicBezTo>
                  <a:pt x="2493" y="4656"/>
                  <a:pt x="3813" y="1320"/>
                  <a:pt x="10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9"/>
          <p:cNvSpPr/>
          <p:nvPr/>
        </p:nvSpPr>
        <p:spPr>
          <a:xfrm>
            <a:off x="7347698" y="3335755"/>
            <a:ext cx="78263" cy="111104"/>
          </a:xfrm>
          <a:custGeom>
            <a:avLst/>
            <a:gdLst/>
            <a:ahLst/>
            <a:cxnLst/>
            <a:rect l="l" t="t" r="r" b="b"/>
            <a:pathLst>
              <a:path w="3814" h="5427" fill="none" extrusionOk="0">
                <a:moveTo>
                  <a:pt x="1064" y="0"/>
                </a:moveTo>
                <a:cubicBezTo>
                  <a:pt x="3813" y="1320"/>
                  <a:pt x="2493" y="4656"/>
                  <a:pt x="0" y="5426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9"/>
          <p:cNvSpPr/>
          <p:nvPr/>
        </p:nvSpPr>
        <p:spPr>
          <a:xfrm>
            <a:off x="7210030" y="3247211"/>
            <a:ext cx="101574" cy="39778"/>
          </a:xfrm>
          <a:custGeom>
            <a:avLst/>
            <a:gdLst/>
            <a:ahLst/>
            <a:cxnLst/>
            <a:rect l="l" t="t" r="r" b="b"/>
            <a:pathLst>
              <a:path w="4950" h="1943" extrusionOk="0">
                <a:moveTo>
                  <a:pt x="2563" y="0"/>
                </a:moveTo>
                <a:cubicBezTo>
                  <a:pt x="1334" y="0"/>
                  <a:pt x="172" y="978"/>
                  <a:pt x="1" y="1942"/>
                </a:cubicBezTo>
                <a:lnTo>
                  <a:pt x="4950" y="1833"/>
                </a:lnTo>
                <a:cubicBezTo>
                  <a:pt x="4341" y="493"/>
                  <a:pt x="3435" y="0"/>
                  <a:pt x="256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9"/>
          <p:cNvSpPr/>
          <p:nvPr/>
        </p:nvSpPr>
        <p:spPr>
          <a:xfrm>
            <a:off x="7210030" y="3218673"/>
            <a:ext cx="101574" cy="68317"/>
          </a:xfrm>
          <a:custGeom>
            <a:avLst/>
            <a:gdLst/>
            <a:ahLst/>
            <a:cxnLst/>
            <a:rect l="l" t="t" r="r" b="b"/>
            <a:pathLst>
              <a:path w="4950" h="3337" fill="none" extrusionOk="0">
                <a:moveTo>
                  <a:pt x="4950" y="3227"/>
                </a:moveTo>
                <a:cubicBezTo>
                  <a:pt x="3483" y="0"/>
                  <a:pt x="294" y="1687"/>
                  <a:pt x="1" y="3336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9"/>
          <p:cNvSpPr/>
          <p:nvPr/>
        </p:nvSpPr>
        <p:spPr>
          <a:xfrm>
            <a:off x="7134803" y="3264736"/>
            <a:ext cx="85035" cy="42521"/>
          </a:xfrm>
          <a:custGeom>
            <a:avLst/>
            <a:gdLst/>
            <a:ahLst/>
            <a:cxnLst/>
            <a:rect l="l" t="t" r="r" b="b"/>
            <a:pathLst>
              <a:path w="4144" h="2077" extrusionOk="0">
                <a:moveTo>
                  <a:pt x="2037" y="0"/>
                </a:moveTo>
                <a:cubicBezTo>
                  <a:pt x="1067" y="0"/>
                  <a:pt x="237" y="786"/>
                  <a:pt x="1" y="2076"/>
                </a:cubicBezTo>
                <a:lnTo>
                  <a:pt x="4143" y="1270"/>
                </a:lnTo>
                <a:cubicBezTo>
                  <a:pt x="3476" y="391"/>
                  <a:pt x="2722" y="0"/>
                  <a:pt x="203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9"/>
          <p:cNvSpPr/>
          <p:nvPr/>
        </p:nvSpPr>
        <p:spPr>
          <a:xfrm>
            <a:off x="7134803" y="3247191"/>
            <a:ext cx="85035" cy="60066"/>
          </a:xfrm>
          <a:custGeom>
            <a:avLst/>
            <a:gdLst/>
            <a:ahLst/>
            <a:cxnLst/>
            <a:rect l="l" t="t" r="r" b="b"/>
            <a:pathLst>
              <a:path w="4144" h="2934" fill="none" extrusionOk="0">
                <a:moveTo>
                  <a:pt x="4143" y="2127"/>
                </a:moveTo>
                <a:cubicBezTo>
                  <a:pt x="2530" y="1"/>
                  <a:pt x="404" y="734"/>
                  <a:pt x="1" y="2933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9"/>
          <p:cNvSpPr/>
          <p:nvPr/>
        </p:nvSpPr>
        <p:spPr>
          <a:xfrm>
            <a:off x="7052806" y="3288873"/>
            <a:ext cx="89549" cy="46902"/>
          </a:xfrm>
          <a:custGeom>
            <a:avLst/>
            <a:gdLst/>
            <a:ahLst/>
            <a:cxnLst/>
            <a:rect l="l" t="t" r="r" b="b"/>
            <a:pathLst>
              <a:path w="4364" h="2291" extrusionOk="0">
                <a:moveTo>
                  <a:pt x="2114" y="1"/>
                </a:moveTo>
                <a:cubicBezTo>
                  <a:pt x="949" y="1"/>
                  <a:pt x="1" y="595"/>
                  <a:pt x="1" y="2290"/>
                </a:cubicBezTo>
                <a:lnTo>
                  <a:pt x="4363" y="567"/>
                </a:lnTo>
                <a:cubicBezTo>
                  <a:pt x="3647" y="230"/>
                  <a:pt x="2838" y="1"/>
                  <a:pt x="21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9"/>
          <p:cNvSpPr/>
          <p:nvPr/>
        </p:nvSpPr>
        <p:spPr>
          <a:xfrm>
            <a:off x="7052806" y="3279456"/>
            <a:ext cx="89549" cy="56320"/>
          </a:xfrm>
          <a:custGeom>
            <a:avLst/>
            <a:gdLst/>
            <a:ahLst/>
            <a:cxnLst/>
            <a:rect l="l" t="t" r="r" b="b"/>
            <a:pathLst>
              <a:path w="4364" h="2751" fill="none" extrusionOk="0">
                <a:moveTo>
                  <a:pt x="4363" y="1027"/>
                </a:moveTo>
                <a:cubicBezTo>
                  <a:pt x="2494" y="148"/>
                  <a:pt x="1" y="1"/>
                  <a:pt x="1" y="2750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9"/>
          <p:cNvSpPr/>
          <p:nvPr/>
        </p:nvSpPr>
        <p:spPr>
          <a:xfrm>
            <a:off x="7027976" y="2923582"/>
            <a:ext cx="351754" cy="285264"/>
          </a:xfrm>
          <a:custGeom>
            <a:avLst/>
            <a:gdLst/>
            <a:ahLst/>
            <a:cxnLst/>
            <a:rect l="l" t="t" r="r" b="b"/>
            <a:pathLst>
              <a:path w="17142" h="13934" extrusionOk="0">
                <a:moveTo>
                  <a:pt x="12941" y="1"/>
                </a:moveTo>
                <a:cubicBezTo>
                  <a:pt x="11939" y="1"/>
                  <a:pt x="10657" y="192"/>
                  <a:pt x="9019" y="630"/>
                </a:cubicBezTo>
                <a:cubicBezTo>
                  <a:pt x="5610" y="1510"/>
                  <a:pt x="74" y="4479"/>
                  <a:pt x="294" y="7706"/>
                </a:cubicBezTo>
                <a:cubicBezTo>
                  <a:pt x="441" y="9979"/>
                  <a:pt x="1" y="10968"/>
                  <a:pt x="1577" y="12545"/>
                </a:cubicBezTo>
                <a:cubicBezTo>
                  <a:pt x="2353" y="13353"/>
                  <a:pt x="3443" y="13933"/>
                  <a:pt x="5349" y="13933"/>
                </a:cubicBezTo>
                <a:cubicBezTo>
                  <a:pt x="5604" y="13933"/>
                  <a:pt x="5874" y="13923"/>
                  <a:pt x="6160" y="13901"/>
                </a:cubicBezTo>
                <a:cubicBezTo>
                  <a:pt x="8066" y="13755"/>
                  <a:pt x="10889" y="12875"/>
                  <a:pt x="13089" y="11188"/>
                </a:cubicBezTo>
                <a:cubicBezTo>
                  <a:pt x="14885" y="9759"/>
                  <a:pt x="16425" y="7449"/>
                  <a:pt x="16425" y="6093"/>
                </a:cubicBezTo>
                <a:cubicBezTo>
                  <a:pt x="16425" y="3369"/>
                  <a:pt x="17142" y="1"/>
                  <a:pt x="129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9"/>
          <p:cNvSpPr/>
          <p:nvPr/>
        </p:nvSpPr>
        <p:spPr>
          <a:xfrm>
            <a:off x="7017532" y="2969829"/>
            <a:ext cx="104508" cy="95750"/>
          </a:xfrm>
          <a:custGeom>
            <a:avLst/>
            <a:gdLst/>
            <a:ahLst/>
            <a:cxnLst/>
            <a:rect l="l" t="t" r="r" b="b"/>
            <a:pathLst>
              <a:path w="5093" h="4677" extrusionOk="0">
                <a:moveTo>
                  <a:pt x="3484" y="1"/>
                </a:moveTo>
                <a:cubicBezTo>
                  <a:pt x="822" y="1"/>
                  <a:pt x="0" y="2998"/>
                  <a:pt x="840" y="4677"/>
                </a:cubicBezTo>
                <a:lnTo>
                  <a:pt x="5092" y="314"/>
                </a:lnTo>
                <a:cubicBezTo>
                  <a:pt x="4496" y="97"/>
                  <a:pt x="3960" y="1"/>
                  <a:pt x="34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9"/>
          <p:cNvSpPr/>
          <p:nvPr/>
        </p:nvSpPr>
        <p:spPr>
          <a:xfrm>
            <a:off x="7014433" y="2946982"/>
            <a:ext cx="107607" cy="118597"/>
          </a:xfrm>
          <a:custGeom>
            <a:avLst/>
            <a:gdLst/>
            <a:ahLst/>
            <a:cxnLst/>
            <a:rect l="l" t="t" r="r" b="b"/>
            <a:pathLst>
              <a:path w="5244" h="5793" fill="none" extrusionOk="0">
                <a:moveTo>
                  <a:pt x="5243" y="1430"/>
                </a:moveTo>
                <a:cubicBezTo>
                  <a:pt x="1321" y="0"/>
                  <a:pt x="1" y="3813"/>
                  <a:pt x="991" y="5793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9"/>
          <p:cNvSpPr/>
          <p:nvPr/>
        </p:nvSpPr>
        <p:spPr>
          <a:xfrm>
            <a:off x="6981601" y="3058066"/>
            <a:ext cx="77237" cy="81931"/>
          </a:xfrm>
          <a:custGeom>
            <a:avLst/>
            <a:gdLst/>
            <a:ahLst/>
            <a:cxnLst/>
            <a:rect l="l" t="t" r="r" b="b"/>
            <a:pathLst>
              <a:path w="3764" h="4002" extrusionOk="0">
                <a:moveTo>
                  <a:pt x="2554" y="0"/>
                </a:moveTo>
                <a:lnTo>
                  <a:pt x="2554" y="0"/>
                </a:lnTo>
                <a:cubicBezTo>
                  <a:pt x="0" y="1669"/>
                  <a:pt x="1369" y="4002"/>
                  <a:pt x="3310" y="4002"/>
                </a:cubicBezTo>
                <a:cubicBezTo>
                  <a:pt x="3458" y="4002"/>
                  <a:pt x="3610" y="3988"/>
                  <a:pt x="3764" y="3959"/>
                </a:cubicBezTo>
                <a:lnTo>
                  <a:pt x="25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9"/>
          <p:cNvSpPr/>
          <p:nvPr/>
        </p:nvSpPr>
        <p:spPr>
          <a:xfrm>
            <a:off x="6977579" y="3058066"/>
            <a:ext cx="81259" cy="89322"/>
          </a:xfrm>
          <a:custGeom>
            <a:avLst/>
            <a:gdLst/>
            <a:ahLst/>
            <a:cxnLst/>
            <a:rect l="l" t="t" r="r" b="b"/>
            <a:pathLst>
              <a:path w="3960" h="4363" fill="none" extrusionOk="0">
                <a:moveTo>
                  <a:pt x="2750" y="0"/>
                </a:moveTo>
                <a:cubicBezTo>
                  <a:pt x="1" y="1796"/>
                  <a:pt x="1797" y="4363"/>
                  <a:pt x="3960" y="3959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9"/>
          <p:cNvSpPr/>
          <p:nvPr/>
        </p:nvSpPr>
        <p:spPr>
          <a:xfrm>
            <a:off x="7020117" y="3139874"/>
            <a:ext cx="73338" cy="63444"/>
          </a:xfrm>
          <a:custGeom>
            <a:avLst/>
            <a:gdLst/>
            <a:ahLst/>
            <a:cxnLst/>
            <a:rect l="l" t="t" r="r" b="b"/>
            <a:pathLst>
              <a:path w="3574" h="3099" extrusionOk="0">
                <a:moveTo>
                  <a:pt x="714" y="0"/>
                </a:moveTo>
                <a:lnTo>
                  <a:pt x="714" y="0"/>
                </a:lnTo>
                <a:cubicBezTo>
                  <a:pt x="1" y="1590"/>
                  <a:pt x="1216" y="3098"/>
                  <a:pt x="2425" y="3098"/>
                </a:cubicBezTo>
                <a:cubicBezTo>
                  <a:pt x="2833" y="3098"/>
                  <a:pt x="3241" y="2927"/>
                  <a:pt x="3573" y="2530"/>
                </a:cubicBezTo>
                <a:lnTo>
                  <a:pt x="71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9"/>
          <p:cNvSpPr/>
          <p:nvPr/>
        </p:nvSpPr>
        <p:spPr>
          <a:xfrm>
            <a:off x="7015192" y="3139874"/>
            <a:ext cx="78263" cy="84081"/>
          </a:xfrm>
          <a:custGeom>
            <a:avLst/>
            <a:gdLst/>
            <a:ahLst/>
            <a:cxnLst/>
            <a:rect l="l" t="t" r="r" b="b"/>
            <a:pathLst>
              <a:path w="3814" h="4107" fill="none" extrusionOk="0">
                <a:moveTo>
                  <a:pt x="954" y="0"/>
                </a:moveTo>
                <a:cubicBezTo>
                  <a:pt x="1" y="2126"/>
                  <a:pt x="2494" y="4106"/>
                  <a:pt x="3813" y="2530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9"/>
          <p:cNvSpPr/>
          <p:nvPr/>
        </p:nvSpPr>
        <p:spPr>
          <a:xfrm>
            <a:off x="7088162" y="3197647"/>
            <a:ext cx="99317" cy="25591"/>
          </a:xfrm>
          <a:custGeom>
            <a:avLst/>
            <a:gdLst/>
            <a:ahLst/>
            <a:cxnLst/>
            <a:rect l="l" t="t" r="r" b="b"/>
            <a:pathLst>
              <a:path w="4840" h="1250" extrusionOk="0">
                <a:moveTo>
                  <a:pt x="1" y="1"/>
                </a:moveTo>
                <a:cubicBezTo>
                  <a:pt x="308" y="780"/>
                  <a:pt x="1211" y="1249"/>
                  <a:pt x="2268" y="1249"/>
                </a:cubicBezTo>
                <a:cubicBezTo>
                  <a:pt x="3102" y="1249"/>
                  <a:pt x="4032" y="957"/>
                  <a:pt x="4840" y="29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9"/>
          <p:cNvSpPr/>
          <p:nvPr/>
        </p:nvSpPr>
        <p:spPr>
          <a:xfrm>
            <a:off x="7088162" y="3197647"/>
            <a:ext cx="99317" cy="36810"/>
          </a:xfrm>
          <a:custGeom>
            <a:avLst/>
            <a:gdLst/>
            <a:ahLst/>
            <a:cxnLst/>
            <a:rect l="l" t="t" r="r" b="b"/>
            <a:pathLst>
              <a:path w="4840" h="1798" fill="none" extrusionOk="0">
                <a:moveTo>
                  <a:pt x="1" y="1"/>
                </a:moveTo>
                <a:cubicBezTo>
                  <a:pt x="551" y="1394"/>
                  <a:pt x="3007" y="1797"/>
                  <a:pt x="4840" y="294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9"/>
          <p:cNvSpPr/>
          <p:nvPr/>
        </p:nvSpPr>
        <p:spPr>
          <a:xfrm>
            <a:off x="7290530" y="3144378"/>
            <a:ext cx="1518" cy="12775"/>
          </a:xfrm>
          <a:custGeom>
            <a:avLst/>
            <a:gdLst/>
            <a:ahLst/>
            <a:cxnLst/>
            <a:rect l="l" t="t" r="r" b="b"/>
            <a:pathLst>
              <a:path w="74" h="624" extrusionOk="0">
                <a:moveTo>
                  <a:pt x="74" y="0"/>
                </a:moveTo>
                <a:cubicBezTo>
                  <a:pt x="55" y="110"/>
                  <a:pt x="46" y="211"/>
                  <a:pt x="37" y="312"/>
                </a:cubicBezTo>
                <a:lnTo>
                  <a:pt x="74" y="0"/>
                </a:lnTo>
                <a:close/>
                <a:moveTo>
                  <a:pt x="37" y="312"/>
                </a:moveTo>
                <a:lnTo>
                  <a:pt x="0" y="623"/>
                </a:lnTo>
                <a:cubicBezTo>
                  <a:pt x="19" y="513"/>
                  <a:pt x="28" y="412"/>
                  <a:pt x="37" y="31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9"/>
          <p:cNvSpPr/>
          <p:nvPr/>
        </p:nvSpPr>
        <p:spPr>
          <a:xfrm>
            <a:off x="7290530" y="3144378"/>
            <a:ext cx="1518" cy="12775"/>
          </a:xfrm>
          <a:custGeom>
            <a:avLst/>
            <a:gdLst/>
            <a:ahLst/>
            <a:cxnLst/>
            <a:rect l="l" t="t" r="r" b="b"/>
            <a:pathLst>
              <a:path w="74" h="624" fill="none" extrusionOk="0">
                <a:moveTo>
                  <a:pt x="0" y="623"/>
                </a:moveTo>
                <a:cubicBezTo>
                  <a:pt x="37" y="403"/>
                  <a:pt x="37" y="220"/>
                  <a:pt x="74" y="0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9"/>
          <p:cNvSpPr/>
          <p:nvPr/>
        </p:nvSpPr>
        <p:spPr>
          <a:xfrm>
            <a:off x="7345441" y="3071578"/>
            <a:ext cx="13564" cy="21783"/>
          </a:xfrm>
          <a:custGeom>
            <a:avLst/>
            <a:gdLst/>
            <a:ahLst/>
            <a:cxnLst/>
            <a:rect l="l" t="t" r="r" b="b"/>
            <a:pathLst>
              <a:path w="661" h="1064" extrusionOk="0">
                <a:moveTo>
                  <a:pt x="0" y="0"/>
                </a:moveTo>
                <a:lnTo>
                  <a:pt x="660" y="1063"/>
                </a:lnTo>
                <a:cubicBezTo>
                  <a:pt x="550" y="697"/>
                  <a:pt x="330" y="330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9"/>
          <p:cNvSpPr/>
          <p:nvPr/>
        </p:nvSpPr>
        <p:spPr>
          <a:xfrm>
            <a:off x="7345441" y="3071578"/>
            <a:ext cx="13564" cy="21783"/>
          </a:xfrm>
          <a:custGeom>
            <a:avLst/>
            <a:gdLst/>
            <a:ahLst/>
            <a:cxnLst/>
            <a:rect l="l" t="t" r="r" b="b"/>
            <a:pathLst>
              <a:path w="661" h="1064" fill="none" extrusionOk="0">
                <a:moveTo>
                  <a:pt x="0" y="0"/>
                </a:moveTo>
                <a:cubicBezTo>
                  <a:pt x="330" y="330"/>
                  <a:pt x="550" y="697"/>
                  <a:pt x="660" y="1063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9"/>
          <p:cNvSpPr/>
          <p:nvPr/>
        </p:nvSpPr>
        <p:spPr>
          <a:xfrm>
            <a:off x="7177690" y="3157132"/>
            <a:ext cx="112860" cy="65962"/>
          </a:xfrm>
          <a:custGeom>
            <a:avLst/>
            <a:gdLst/>
            <a:ahLst/>
            <a:cxnLst/>
            <a:rect l="l" t="t" r="r" b="b"/>
            <a:pathLst>
              <a:path w="5500" h="3222" extrusionOk="0">
                <a:moveTo>
                  <a:pt x="5499" y="0"/>
                </a:moveTo>
                <a:lnTo>
                  <a:pt x="0" y="1613"/>
                </a:lnTo>
                <a:cubicBezTo>
                  <a:pt x="615" y="2694"/>
                  <a:pt x="1562" y="3221"/>
                  <a:pt x="2501" y="3221"/>
                </a:cubicBezTo>
                <a:cubicBezTo>
                  <a:pt x="3857" y="3221"/>
                  <a:pt x="5196" y="2122"/>
                  <a:pt x="54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9"/>
          <p:cNvSpPr/>
          <p:nvPr/>
        </p:nvSpPr>
        <p:spPr>
          <a:xfrm>
            <a:off x="7177690" y="3157132"/>
            <a:ext cx="112860" cy="87070"/>
          </a:xfrm>
          <a:custGeom>
            <a:avLst/>
            <a:gdLst/>
            <a:ahLst/>
            <a:cxnLst/>
            <a:rect l="l" t="t" r="r" b="b"/>
            <a:pathLst>
              <a:path w="5500" h="4253" fill="none" extrusionOk="0">
                <a:moveTo>
                  <a:pt x="0" y="1613"/>
                </a:moveTo>
                <a:cubicBezTo>
                  <a:pt x="1503" y="4253"/>
                  <a:pt x="4986" y="3593"/>
                  <a:pt x="5499" y="0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9"/>
          <p:cNvSpPr/>
          <p:nvPr/>
        </p:nvSpPr>
        <p:spPr>
          <a:xfrm>
            <a:off x="7292787" y="2980762"/>
            <a:ext cx="128660" cy="181386"/>
          </a:xfrm>
          <a:custGeom>
            <a:avLst/>
            <a:gdLst/>
            <a:ahLst/>
            <a:cxnLst/>
            <a:rect l="l" t="t" r="r" b="b"/>
            <a:pathLst>
              <a:path w="6270" h="8860" extrusionOk="0">
                <a:moveTo>
                  <a:pt x="3996" y="0"/>
                </a:moveTo>
                <a:lnTo>
                  <a:pt x="0" y="8652"/>
                </a:lnTo>
                <a:cubicBezTo>
                  <a:pt x="309" y="8794"/>
                  <a:pt x="626" y="8859"/>
                  <a:pt x="935" y="8859"/>
                </a:cubicBezTo>
                <a:cubicBezTo>
                  <a:pt x="2460" y="8859"/>
                  <a:pt x="3812" y="7279"/>
                  <a:pt x="3263" y="5572"/>
                </a:cubicBezTo>
                <a:cubicBezTo>
                  <a:pt x="3263" y="5572"/>
                  <a:pt x="6269" y="1393"/>
                  <a:pt x="399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9"/>
          <p:cNvSpPr/>
          <p:nvPr/>
        </p:nvSpPr>
        <p:spPr>
          <a:xfrm>
            <a:off x="7292787" y="2980762"/>
            <a:ext cx="128660" cy="194407"/>
          </a:xfrm>
          <a:custGeom>
            <a:avLst/>
            <a:gdLst/>
            <a:ahLst/>
            <a:cxnLst/>
            <a:rect l="l" t="t" r="r" b="b"/>
            <a:pathLst>
              <a:path w="6270" h="9496" fill="none" extrusionOk="0">
                <a:moveTo>
                  <a:pt x="3996" y="0"/>
                </a:moveTo>
                <a:cubicBezTo>
                  <a:pt x="6269" y="1393"/>
                  <a:pt x="3263" y="5572"/>
                  <a:pt x="3263" y="5572"/>
                </a:cubicBezTo>
                <a:cubicBezTo>
                  <a:pt x="3923" y="7625"/>
                  <a:pt x="1833" y="9495"/>
                  <a:pt x="0" y="8652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9"/>
          <p:cNvSpPr/>
          <p:nvPr/>
        </p:nvSpPr>
        <p:spPr>
          <a:xfrm>
            <a:off x="7327384" y="2924647"/>
            <a:ext cx="69932" cy="76383"/>
          </a:xfrm>
          <a:custGeom>
            <a:avLst/>
            <a:gdLst/>
            <a:ahLst/>
            <a:cxnLst/>
            <a:rect l="l" t="t" r="r" b="b"/>
            <a:pathLst>
              <a:path w="3408" h="3731" extrusionOk="0">
                <a:moveTo>
                  <a:pt x="297" y="1"/>
                </a:moveTo>
                <a:cubicBezTo>
                  <a:pt x="154" y="1"/>
                  <a:pt x="47" y="34"/>
                  <a:pt x="1" y="102"/>
                </a:cubicBezTo>
                <a:lnTo>
                  <a:pt x="1834" y="3731"/>
                </a:lnTo>
                <a:cubicBezTo>
                  <a:pt x="3408" y="1244"/>
                  <a:pt x="1170" y="1"/>
                  <a:pt x="29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9"/>
          <p:cNvSpPr/>
          <p:nvPr/>
        </p:nvSpPr>
        <p:spPr>
          <a:xfrm>
            <a:off x="7327384" y="2916949"/>
            <a:ext cx="75247" cy="84081"/>
          </a:xfrm>
          <a:custGeom>
            <a:avLst/>
            <a:gdLst/>
            <a:ahLst/>
            <a:cxnLst/>
            <a:rect l="l" t="t" r="r" b="b"/>
            <a:pathLst>
              <a:path w="3667" h="4107" fill="none" extrusionOk="0">
                <a:moveTo>
                  <a:pt x="1834" y="4107"/>
                </a:moveTo>
                <a:cubicBezTo>
                  <a:pt x="3667" y="1211"/>
                  <a:pt x="331" y="1"/>
                  <a:pt x="1" y="478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9"/>
          <p:cNvSpPr/>
          <p:nvPr/>
        </p:nvSpPr>
        <p:spPr>
          <a:xfrm>
            <a:off x="7243888" y="2890969"/>
            <a:ext cx="83516" cy="41027"/>
          </a:xfrm>
          <a:custGeom>
            <a:avLst/>
            <a:gdLst/>
            <a:ahLst/>
            <a:cxnLst/>
            <a:rect l="l" t="t" r="r" b="b"/>
            <a:pathLst>
              <a:path w="4070" h="2004" extrusionOk="0">
                <a:moveTo>
                  <a:pt x="2099" y="0"/>
                </a:moveTo>
                <a:cubicBezTo>
                  <a:pt x="1085" y="0"/>
                  <a:pt x="129" y="996"/>
                  <a:pt x="0" y="2003"/>
                </a:cubicBezTo>
                <a:lnTo>
                  <a:pt x="4070" y="1857"/>
                </a:lnTo>
                <a:cubicBezTo>
                  <a:pt x="3567" y="502"/>
                  <a:pt x="2819" y="0"/>
                  <a:pt x="20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9"/>
          <p:cNvSpPr/>
          <p:nvPr/>
        </p:nvSpPr>
        <p:spPr>
          <a:xfrm>
            <a:off x="7243888" y="2862165"/>
            <a:ext cx="83516" cy="69832"/>
          </a:xfrm>
          <a:custGeom>
            <a:avLst/>
            <a:gdLst/>
            <a:ahLst/>
            <a:cxnLst/>
            <a:rect l="l" t="t" r="r" b="b"/>
            <a:pathLst>
              <a:path w="4070" h="3411" fill="none" extrusionOk="0">
                <a:moveTo>
                  <a:pt x="4070" y="3264"/>
                </a:moveTo>
                <a:cubicBezTo>
                  <a:pt x="2860" y="1"/>
                  <a:pt x="220" y="1687"/>
                  <a:pt x="0" y="3410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9"/>
          <p:cNvSpPr/>
          <p:nvPr/>
        </p:nvSpPr>
        <p:spPr>
          <a:xfrm>
            <a:off x="7182205" y="2906569"/>
            <a:ext cx="61704" cy="45695"/>
          </a:xfrm>
          <a:custGeom>
            <a:avLst/>
            <a:gdLst/>
            <a:ahLst/>
            <a:cxnLst/>
            <a:rect l="l" t="t" r="r" b="b"/>
            <a:pathLst>
              <a:path w="3007" h="2232" extrusionOk="0">
                <a:moveTo>
                  <a:pt x="1478" y="1"/>
                </a:moveTo>
                <a:cubicBezTo>
                  <a:pt x="769" y="1"/>
                  <a:pt x="199" y="864"/>
                  <a:pt x="0" y="2231"/>
                </a:cubicBezTo>
                <a:lnTo>
                  <a:pt x="3006" y="1241"/>
                </a:lnTo>
                <a:cubicBezTo>
                  <a:pt x="2480" y="379"/>
                  <a:pt x="1949" y="1"/>
                  <a:pt x="1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9"/>
          <p:cNvSpPr/>
          <p:nvPr/>
        </p:nvSpPr>
        <p:spPr>
          <a:xfrm>
            <a:off x="7182205" y="2887694"/>
            <a:ext cx="61704" cy="64570"/>
          </a:xfrm>
          <a:custGeom>
            <a:avLst/>
            <a:gdLst/>
            <a:ahLst/>
            <a:cxnLst/>
            <a:rect l="l" t="t" r="r" b="b"/>
            <a:pathLst>
              <a:path w="3007" h="3154" fill="none" extrusionOk="0">
                <a:moveTo>
                  <a:pt x="3006" y="2163"/>
                </a:moveTo>
                <a:cubicBezTo>
                  <a:pt x="1687" y="0"/>
                  <a:pt x="330" y="880"/>
                  <a:pt x="0" y="3153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9"/>
          <p:cNvSpPr/>
          <p:nvPr/>
        </p:nvSpPr>
        <p:spPr>
          <a:xfrm>
            <a:off x="7115248" y="2933695"/>
            <a:ext cx="72990" cy="47087"/>
          </a:xfrm>
          <a:custGeom>
            <a:avLst/>
            <a:gdLst/>
            <a:ahLst/>
            <a:cxnLst/>
            <a:rect l="l" t="t" r="r" b="b"/>
            <a:pathLst>
              <a:path w="3557" h="2300" extrusionOk="0">
                <a:moveTo>
                  <a:pt x="1753" y="1"/>
                </a:moveTo>
                <a:cubicBezTo>
                  <a:pt x="793" y="1"/>
                  <a:pt x="0" y="591"/>
                  <a:pt x="0" y="2299"/>
                </a:cubicBezTo>
                <a:lnTo>
                  <a:pt x="3556" y="539"/>
                </a:lnTo>
                <a:cubicBezTo>
                  <a:pt x="2987" y="220"/>
                  <a:pt x="2339" y="1"/>
                  <a:pt x="175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9"/>
          <p:cNvSpPr/>
          <p:nvPr/>
        </p:nvSpPr>
        <p:spPr>
          <a:xfrm>
            <a:off x="7115248" y="2924462"/>
            <a:ext cx="72990" cy="56320"/>
          </a:xfrm>
          <a:custGeom>
            <a:avLst/>
            <a:gdLst/>
            <a:ahLst/>
            <a:cxnLst/>
            <a:rect l="l" t="t" r="r" b="b"/>
            <a:pathLst>
              <a:path w="3557" h="2751" fill="none" extrusionOk="0">
                <a:moveTo>
                  <a:pt x="3556" y="990"/>
                </a:moveTo>
                <a:cubicBezTo>
                  <a:pt x="2053" y="147"/>
                  <a:pt x="0" y="1"/>
                  <a:pt x="0" y="2750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9"/>
          <p:cNvSpPr/>
          <p:nvPr/>
        </p:nvSpPr>
        <p:spPr>
          <a:xfrm>
            <a:off x="6936211" y="3279353"/>
            <a:ext cx="438594" cy="284957"/>
          </a:xfrm>
          <a:custGeom>
            <a:avLst/>
            <a:gdLst/>
            <a:ahLst/>
            <a:cxnLst/>
            <a:rect l="l" t="t" r="r" b="b"/>
            <a:pathLst>
              <a:path w="21374" h="13919" extrusionOk="0">
                <a:moveTo>
                  <a:pt x="16521" y="1"/>
                </a:moveTo>
                <a:cubicBezTo>
                  <a:pt x="15334" y="1"/>
                  <a:pt x="13826" y="227"/>
                  <a:pt x="11915" y="592"/>
                </a:cubicBezTo>
                <a:cubicBezTo>
                  <a:pt x="7882" y="1362"/>
                  <a:pt x="0" y="4478"/>
                  <a:pt x="953" y="8181"/>
                </a:cubicBezTo>
                <a:cubicBezTo>
                  <a:pt x="1503" y="10381"/>
                  <a:pt x="953" y="10821"/>
                  <a:pt x="2530" y="12434"/>
                </a:cubicBezTo>
                <a:cubicBezTo>
                  <a:pt x="3334" y="13238"/>
                  <a:pt x="6126" y="13919"/>
                  <a:pt x="8420" y="13919"/>
                </a:cubicBezTo>
                <a:cubicBezTo>
                  <a:pt x="8637" y="13919"/>
                  <a:pt x="8849" y="13913"/>
                  <a:pt x="9055" y="13900"/>
                </a:cubicBezTo>
                <a:cubicBezTo>
                  <a:pt x="10998" y="13753"/>
                  <a:pt x="13821" y="12874"/>
                  <a:pt x="15984" y="11151"/>
                </a:cubicBezTo>
                <a:cubicBezTo>
                  <a:pt x="17817" y="9721"/>
                  <a:pt x="20713" y="7411"/>
                  <a:pt x="20970" y="6055"/>
                </a:cubicBezTo>
                <a:cubicBezTo>
                  <a:pt x="21373" y="3855"/>
                  <a:pt x="20823" y="1362"/>
                  <a:pt x="18587" y="372"/>
                </a:cubicBezTo>
                <a:cubicBezTo>
                  <a:pt x="18040" y="114"/>
                  <a:pt x="17361" y="1"/>
                  <a:pt x="165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9"/>
          <p:cNvSpPr/>
          <p:nvPr/>
        </p:nvSpPr>
        <p:spPr>
          <a:xfrm>
            <a:off x="7269456" y="3403294"/>
            <a:ext cx="123777" cy="109814"/>
          </a:xfrm>
          <a:custGeom>
            <a:avLst/>
            <a:gdLst/>
            <a:ahLst/>
            <a:cxnLst/>
            <a:rect l="l" t="t" r="r" b="b"/>
            <a:pathLst>
              <a:path w="6032" h="5364" extrusionOk="0">
                <a:moveTo>
                  <a:pt x="1614" y="1"/>
                </a:moveTo>
                <a:lnTo>
                  <a:pt x="1" y="5170"/>
                </a:lnTo>
                <a:cubicBezTo>
                  <a:pt x="372" y="5302"/>
                  <a:pt x="750" y="5363"/>
                  <a:pt x="1119" y="5363"/>
                </a:cubicBezTo>
                <a:cubicBezTo>
                  <a:pt x="3813" y="5363"/>
                  <a:pt x="6031" y="2129"/>
                  <a:pt x="16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9"/>
          <p:cNvSpPr/>
          <p:nvPr/>
        </p:nvSpPr>
        <p:spPr>
          <a:xfrm>
            <a:off x="7269456" y="3403294"/>
            <a:ext cx="136191" cy="128363"/>
          </a:xfrm>
          <a:custGeom>
            <a:avLst/>
            <a:gdLst/>
            <a:ahLst/>
            <a:cxnLst/>
            <a:rect l="l" t="t" r="r" b="b"/>
            <a:pathLst>
              <a:path w="6637" h="6270" fill="none" extrusionOk="0">
                <a:moveTo>
                  <a:pt x="1614" y="1"/>
                </a:moveTo>
                <a:cubicBezTo>
                  <a:pt x="6636" y="2420"/>
                  <a:pt x="3080" y="6270"/>
                  <a:pt x="1" y="5170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9"/>
          <p:cNvSpPr/>
          <p:nvPr/>
        </p:nvSpPr>
        <p:spPr>
          <a:xfrm>
            <a:off x="7129530" y="3494867"/>
            <a:ext cx="139208" cy="77222"/>
          </a:xfrm>
          <a:custGeom>
            <a:avLst/>
            <a:gdLst/>
            <a:ahLst/>
            <a:cxnLst/>
            <a:rect l="l" t="t" r="r" b="b"/>
            <a:pathLst>
              <a:path w="6784" h="3772" extrusionOk="0">
                <a:moveTo>
                  <a:pt x="6783" y="0"/>
                </a:moveTo>
                <a:lnTo>
                  <a:pt x="1" y="2200"/>
                </a:lnTo>
                <a:cubicBezTo>
                  <a:pt x="756" y="3254"/>
                  <a:pt x="1914" y="3771"/>
                  <a:pt x="3062" y="3771"/>
                </a:cubicBezTo>
                <a:cubicBezTo>
                  <a:pt x="4869" y="3771"/>
                  <a:pt x="6649" y="2489"/>
                  <a:pt x="678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9"/>
          <p:cNvSpPr/>
          <p:nvPr/>
        </p:nvSpPr>
        <p:spPr>
          <a:xfrm>
            <a:off x="7129530" y="3494867"/>
            <a:ext cx="139208" cy="100581"/>
          </a:xfrm>
          <a:custGeom>
            <a:avLst/>
            <a:gdLst/>
            <a:ahLst/>
            <a:cxnLst/>
            <a:rect l="l" t="t" r="r" b="b"/>
            <a:pathLst>
              <a:path w="6784" h="4913" fill="none" extrusionOk="0">
                <a:moveTo>
                  <a:pt x="1" y="2200"/>
                </a:moveTo>
                <a:cubicBezTo>
                  <a:pt x="1944" y="4913"/>
                  <a:pt x="6563" y="4070"/>
                  <a:pt x="6783" y="0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9"/>
          <p:cNvSpPr/>
          <p:nvPr/>
        </p:nvSpPr>
        <p:spPr>
          <a:xfrm>
            <a:off x="7020466" y="3547400"/>
            <a:ext cx="121130" cy="25263"/>
          </a:xfrm>
          <a:custGeom>
            <a:avLst/>
            <a:gdLst/>
            <a:ahLst/>
            <a:cxnLst/>
            <a:rect l="l" t="t" r="r" b="b"/>
            <a:pathLst>
              <a:path w="5903" h="1234" extrusionOk="0">
                <a:moveTo>
                  <a:pt x="0" y="1"/>
                </a:moveTo>
                <a:cubicBezTo>
                  <a:pt x="368" y="776"/>
                  <a:pt x="1451" y="1234"/>
                  <a:pt x="2732" y="1234"/>
                </a:cubicBezTo>
                <a:cubicBezTo>
                  <a:pt x="3751" y="1234"/>
                  <a:pt x="4895" y="944"/>
                  <a:pt x="5903" y="294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9"/>
          <p:cNvSpPr/>
          <p:nvPr/>
        </p:nvSpPr>
        <p:spPr>
          <a:xfrm>
            <a:off x="7020466" y="3547400"/>
            <a:ext cx="121130" cy="36052"/>
          </a:xfrm>
          <a:custGeom>
            <a:avLst/>
            <a:gdLst/>
            <a:ahLst/>
            <a:cxnLst/>
            <a:rect l="l" t="t" r="r" b="b"/>
            <a:pathLst>
              <a:path w="5903" h="1761" fill="none" extrusionOk="0">
                <a:moveTo>
                  <a:pt x="0" y="1"/>
                </a:moveTo>
                <a:cubicBezTo>
                  <a:pt x="660" y="1394"/>
                  <a:pt x="3630" y="1760"/>
                  <a:pt x="5903" y="294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9"/>
          <p:cNvSpPr/>
          <p:nvPr/>
        </p:nvSpPr>
        <p:spPr>
          <a:xfrm>
            <a:off x="6937606" y="3491121"/>
            <a:ext cx="88893" cy="61766"/>
          </a:xfrm>
          <a:custGeom>
            <a:avLst/>
            <a:gdLst/>
            <a:ahLst/>
            <a:cxnLst/>
            <a:rect l="l" t="t" r="r" b="b"/>
            <a:pathLst>
              <a:path w="4332" h="3017" extrusionOk="0">
                <a:moveTo>
                  <a:pt x="849" y="0"/>
                </a:moveTo>
                <a:cubicBezTo>
                  <a:pt x="1" y="1559"/>
                  <a:pt x="1459" y="3016"/>
                  <a:pt x="2924" y="3016"/>
                </a:cubicBezTo>
                <a:cubicBezTo>
                  <a:pt x="3422" y="3016"/>
                  <a:pt x="3922" y="2847"/>
                  <a:pt x="4332" y="2456"/>
                </a:cubicBezTo>
                <a:lnTo>
                  <a:pt x="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9"/>
          <p:cNvSpPr/>
          <p:nvPr/>
        </p:nvSpPr>
        <p:spPr>
          <a:xfrm>
            <a:off x="6931697" y="3491121"/>
            <a:ext cx="94802" cy="81829"/>
          </a:xfrm>
          <a:custGeom>
            <a:avLst/>
            <a:gdLst/>
            <a:ahLst/>
            <a:cxnLst/>
            <a:rect l="l" t="t" r="r" b="b"/>
            <a:pathLst>
              <a:path w="4620" h="3997" fill="none" extrusionOk="0">
                <a:moveTo>
                  <a:pt x="1137" y="0"/>
                </a:moveTo>
                <a:cubicBezTo>
                  <a:pt x="0" y="2090"/>
                  <a:pt x="3006" y="3996"/>
                  <a:pt x="4620" y="2456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9"/>
          <p:cNvSpPr/>
          <p:nvPr/>
        </p:nvSpPr>
        <p:spPr>
          <a:xfrm>
            <a:off x="6889979" y="3410807"/>
            <a:ext cx="94392" cy="80457"/>
          </a:xfrm>
          <a:custGeom>
            <a:avLst/>
            <a:gdLst/>
            <a:ahLst/>
            <a:cxnLst/>
            <a:rect l="l" t="t" r="r" b="b"/>
            <a:pathLst>
              <a:path w="4600" h="3930" extrusionOk="0">
                <a:moveTo>
                  <a:pt x="3096" y="0"/>
                </a:moveTo>
                <a:lnTo>
                  <a:pt x="3096" y="0"/>
                </a:lnTo>
                <a:cubicBezTo>
                  <a:pt x="1" y="1633"/>
                  <a:pt x="1640" y="3929"/>
                  <a:pt x="4031" y="3929"/>
                </a:cubicBezTo>
                <a:cubicBezTo>
                  <a:pt x="4217" y="3929"/>
                  <a:pt x="4407" y="3915"/>
                  <a:pt x="4600" y="3886"/>
                </a:cubicBezTo>
                <a:lnTo>
                  <a:pt x="309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9"/>
          <p:cNvSpPr/>
          <p:nvPr/>
        </p:nvSpPr>
        <p:spPr>
          <a:xfrm>
            <a:off x="6885055" y="3410807"/>
            <a:ext cx="99317" cy="87827"/>
          </a:xfrm>
          <a:custGeom>
            <a:avLst/>
            <a:gdLst/>
            <a:ahLst/>
            <a:cxnLst/>
            <a:rect l="l" t="t" r="r" b="b"/>
            <a:pathLst>
              <a:path w="4840" h="4290" fill="none" extrusionOk="0">
                <a:moveTo>
                  <a:pt x="3336" y="0"/>
                </a:moveTo>
                <a:cubicBezTo>
                  <a:pt x="0" y="1760"/>
                  <a:pt x="2163" y="4290"/>
                  <a:pt x="4840" y="3886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9"/>
          <p:cNvSpPr/>
          <p:nvPr/>
        </p:nvSpPr>
        <p:spPr>
          <a:xfrm>
            <a:off x="7312343" y="3279885"/>
            <a:ext cx="84912" cy="75400"/>
          </a:xfrm>
          <a:custGeom>
            <a:avLst/>
            <a:gdLst/>
            <a:ahLst/>
            <a:cxnLst/>
            <a:rect l="l" t="t" r="r" b="b"/>
            <a:pathLst>
              <a:path w="4138" h="3683" extrusionOk="0">
                <a:moveTo>
                  <a:pt x="330" y="0"/>
                </a:moveTo>
                <a:cubicBezTo>
                  <a:pt x="169" y="0"/>
                  <a:pt x="50" y="30"/>
                  <a:pt x="0" y="90"/>
                </a:cubicBezTo>
                <a:lnTo>
                  <a:pt x="2237" y="3683"/>
                </a:lnTo>
                <a:cubicBezTo>
                  <a:pt x="4137" y="1212"/>
                  <a:pt x="1358" y="0"/>
                  <a:pt x="3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9"/>
          <p:cNvSpPr/>
          <p:nvPr/>
        </p:nvSpPr>
        <p:spPr>
          <a:xfrm>
            <a:off x="7312343" y="3272700"/>
            <a:ext cx="91047" cy="82586"/>
          </a:xfrm>
          <a:custGeom>
            <a:avLst/>
            <a:gdLst/>
            <a:ahLst/>
            <a:cxnLst/>
            <a:rect l="l" t="t" r="r" b="b"/>
            <a:pathLst>
              <a:path w="4437" h="4034" fill="none" extrusionOk="0">
                <a:moveTo>
                  <a:pt x="2237" y="4034"/>
                </a:moveTo>
                <a:cubicBezTo>
                  <a:pt x="4436" y="1174"/>
                  <a:pt x="367" y="1"/>
                  <a:pt x="0" y="441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9"/>
          <p:cNvSpPr/>
          <p:nvPr/>
        </p:nvSpPr>
        <p:spPr>
          <a:xfrm>
            <a:off x="5388038" y="2818640"/>
            <a:ext cx="394128" cy="277361"/>
          </a:xfrm>
          <a:custGeom>
            <a:avLst/>
            <a:gdLst/>
            <a:ahLst/>
            <a:cxnLst/>
            <a:rect l="l" t="t" r="r" b="b"/>
            <a:pathLst>
              <a:path w="19207" h="13548" extrusionOk="0">
                <a:moveTo>
                  <a:pt x="9644" y="9"/>
                </a:moveTo>
                <a:cubicBezTo>
                  <a:pt x="9463" y="9"/>
                  <a:pt x="9279" y="29"/>
                  <a:pt x="9092" y="74"/>
                </a:cubicBezTo>
                <a:cubicBezTo>
                  <a:pt x="7626" y="477"/>
                  <a:pt x="4950" y="0"/>
                  <a:pt x="3300" y="1027"/>
                </a:cubicBezTo>
                <a:cubicBezTo>
                  <a:pt x="697" y="2603"/>
                  <a:pt x="1" y="5573"/>
                  <a:pt x="110" y="7406"/>
                </a:cubicBezTo>
                <a:cubicBezTo>
                  <a:pt x="257" y="9679"/>
                  <a:pt x="1394" y="9459"/>
                  <a:pt x="2970" y="11035"/>
                </a:cubicBezTo>
                <a:cubicBezTo>
                  <a:pt x="3850" y="11952"/>
                  <a:pt x="7003" y="13015"/>
                  <a:pt x="7662" y="13345"/>
                </a:cubicBezTo>
                <a:cubicBezTo>
                  <a:pt x="7971" y="13486"/>
                  <a:pt x="8287" y="13548"/>
                  <a:pt x="8612" y="13548"/>
                </a:cubicBezTo>
                <a:cubicBezTo>
                  <a:pt x="10136" y="13548"/>
                  <a:pt x="11859" y="12194"/>
                  <a:pt x="14005" y="11438"/>
                </a:cubicBezTo>
                <a:cubicBezTo>
                  <a:pt x="16168" y="10669"/>
                  <a:pt x="18771" y="9092"/>
                  <a:pt x="18917" y="7699"/>
                </a:cubicBezTo>
                <a:cubicBezTo>
                  <a:pt x="19207" y="4480"/>
                  <a:pt x="18104" y="548"/>
                  <a:pt x="12549" y="548"/>
                </a:cubicBezTo>
                <a:cubicBezTo>
                  <a:pt x="12473" y="548"/>
                  <a:pt x="12396" y="549"/>
                  <a:pt x="12318" y="550"/>
                </a:cubicBezTo>
                <a:cubicBezTo>
                  <a:pt x="12298" y="551"/>
                  <a:pt x="12277" y="552"/>
                  <a:pt x="12257" y="552"/>
                </a:cubicBezTo>
                <a:cubicBezTo>
                  <a:pt x="11495" y="552"/>
                  <a:pt x="10611" y="9"/>
                  <a:pt x="9644" y="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9"/>
          <p:cNvSpPr/>
          <p:nvPr/>
        </p:nvSpPr>
        <p:spPr>
          <a:xfrm>
            <a:off x="5619730" y="2989012"/>
            <a:ext cx="116082" cy="107992"/>
          </a:xfrm>
          <a:custGeom>
            <a:avLst/>
            <a:gdLst/>
            <a:ahLst/>
            <a:cxnLst/>
            <a:rect l="l" t="t" r="r" b="b"/>
            <a:pathLst>
              <a:path w="5657" h="5275" extrusionOk="0">
                <a:moveTo>
                  <a:pt x="3704" y="0"/>
                </a:moveTo>
                <a:lnTo>
                  <a:pt x="1" y="4363"/>
                </a:lnTo>
                <a:cubicBezTo>
                  <a:pt x="496" y="4987"/>
                  <a:pt x="1190" y="5274"/>
                  <a:pt x="1886" y="5274"/>
                </a:cubicBezTo>
                <a:cubicBezTo>
                  <a:pt x="3764" y="5274"/>
                  <a:pt x="5656" y="3184"/>
                  <a:pt x="37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9"/>
          <p:cNvSpPr/>
          <p:nvPr/>
        </p:nvSpPr>
        <p:spPr>
          <a:xfrm>
            <a:off x="5619730" y="2989012"/>
            <a:ext cx="130918" cy="136613"/>
          </a:xfrm>
          <a:custGeom>
            <a:avLst/>
            <a:gdLst/>
            <a:ahLst/>
            <a:cxnLst/>
            <a:rect l="l" t="t" r="r" b="b"/>
            <a:pathLst>
              <a:path w="6380" h="6673" fill="none" extrusionOk="0">
                <a:moveTo>
                  <a:pt x="3704" y="0"/>
                </a:moveTo>
                <a:cubicBezTo>
                  <a:pt x="6380" y="4363"/>
                  <a:pt x="1834" y="6673"/>
                  <a:pt x="1" y="4363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9"/>
          <p:cNvSpPr/>
          <p:nvPr/>
        </p:nvSpPr>
        <p:spPr>
          <a:xfrm>
            <a:off x="5613717" y="2802631"/>
            <a:ext cx="72230" cy="44548"/>
          </a:xfrm>
          <a:custGeom>
            <a:avLst/>
            <a:gdLst/>
            <a:ahLst/>
            <a:cxnLst/>
            <a:rect l="l" t="t" r="r" b="b"/>
            <a:pathLst>
              <a:path w="3520" h="2176" extrusionOk="0">
                <a:moveTo>
                  <a:pt x="1938" y="0"/>
                </a:moveTo>
                <a:cubicBezTo>
                  <a:pt x="1303" y="0"/>
                  <a:pt x="587" y="453"/>
                  <a:pt x="1" y="1332"/>
                </a:cubicBezTo>
                <a:lnTo>
                  <a:pt x="3520" y="2176"/>
                </a:lnTo>
                <a:cubicBezTo>
                  <a:pt x="3398" y="709"/>
                  <a:pt x="2732" y="0"/>
                  <a:pt x="19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9"/>
          <p:cNvSpPr/>
          <p:nvPr/>
        </p:nvSpPr>
        <p:spPr>
          <a:xfrm>
            <a:off x="5613717" y="2789364"/>
            <a:ext cx="72230" cy="57814"/>
          </a:xfrm>
          <a:custGeom>
            <a:avLst/>
            <a:gdLst/>
            <a:ahLst/>
            <a:cxnLst/>
            <a:rect l="l" t="t" r="r" b="b"/>
            <a:pathLst>
              <a:path w="3520" h="2824" fill="none" extrusionOk="0">
                <a:moveTo>
                  <a:pt x="3520" y="2824"/>
                </a:moveTo>
                <a:cubicBezTo>
                  <a:pt x="3300" y="184"/>
                  <a:pt x="1320" y="1"/>
                  <a:pt x="1" y="1980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9"/>
          <p:cNvSpPr/>
          <p:nvPr/>
        </p:nvSpPr>
        <p:spPr>
          <a:xfrm>
            <a:off x="5497862" y="3052804"/>
            <a:ext cx="127922" cy="61991"/>
          </a:xfrm>
          <a:custGeom>
            <a:avLst/>
            <a:gdLst/>
            <a:ahLst/>
            <a:cxnLst/>
            <a:rect l="l" t="t" r="r" b="b"/>
            <a:pathLst>
              <a:path w="6234" h="3028" extrusionOk="0">
                <a:moveTo>
                  <a:pt x="1" y="0"/>
                </a:moveTo>
                <a:lnTo>
                  <a:pt x="1" y="0"/>
                </a:lnTo>
                <a:cubicBezTo>
                  <a:pt x="102" y="1883"/>
                  <a:pt x="1354" y="3028"/>
                  <a:pt x="2808" y="3028"/>
                </a:cubicBezTo>
                <a:cubicBezTo>
                  <a:pt x="3986" y="3028"/>
                  <a:pt x="5297" y="2274"/>
                  <a:pt x="6233" y="550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9"/>
          <p:cNvSpPr/>
          <p:nvPr/>
        </p:nvSpPr>
        <p:spPr>
          <a:xfrm>
            <a:off x="5497862" y="3052804"/>
            <a:ext cx="127922" cy="90079"/>
          </a:xfrm>
          <a:custGeom>
            <a:avLst/>
            <a:gdLst/>
            <a:ahLst/>
            <a:cxnLst/>
            <a:rect l="l" t="t" r="r" b="b"/>
            <a:pathLst>
              <a:path w="6234" h="4400" fill="none" extrusionOk="0">
                <a:moveTo>
                  <a:pt x="1" y="0"/>
                </a:moveTo>
                <a:cubicBezTo>
                  <a:pt x="184" y="3410"/>
                  <a:pt x="4144" y="4400"/>
                  <a:pt x="6233" y="550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9"/>
          <p:cNvSpPr/>
          <p:nvPr/>
        </p:nvSpPr>
        <p:spPr>
          <a:xfrm>
            <a:off x="5422635" y="2794523"/>
            <a:ext cx="122648" cy="71429"/>
          </a:xfrm>
          <a:custGeom>
            <a:avLst/>
            <a:gdLst/>
            <a:ahLst/>
            <a:cxnLst/>
            <a:rect l="l" t="t" r="r" b="b"/>
            <a:pathLst>
              <a:path w="5977" h="3489" extrusionOk="0">
                <a:moveTo>
                  <a:pt x="3250" y="0"/>
                </a:moveTo>
                <a:cubicBezTo>
                  <a:pt x="1409" y="0"/>
                  <a:pt x="1" y="1907"/>
                  <a:pt x="1" y="3488"/>
                </a:cubicBezTo>
                <a:lnTo>
                  <a:pt x="5976" y="1435"/>
                </a:lnTo>
                <a:cubicBezTo>
                  <a:pt x="5039" y="406"/>
                  <a:pt x="4099" y="0"/>
                  <a:pt x="325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9"/>
          <p:cNvSpPr/>
          <p:nvPr/>
        </p:nvSpPr>
        <p:spPr>
          <a:xfrm>
            <a:off x="5422635" y="2757100"/>
            <a:ext cx="122648" cy="108852"/>
          </a:xfrm>
          <a:custGeom>
            <a:avLst/>
            <a:gdLst/>
            <a:ahLst/>
            <a:cxnLst/>
            <a:rect l="l" t="t" r="r" b="b"/>
            <a:pathLst>
              <a:path w="5977" h="5317" fill="none" extrusionOk="0">
                <a:moveTo>
                  <a:pt x="5976" y="3263"/>
                </a:moveTo>
                <a:cubicBezTo>
                  <a:pt x="3007" y="0"/>
                  <a:pt x="1" y="3006"/>
                  <a:pt x="1" y="5316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9"/>
          <p:cNvSpPr/>
          <p:nvPr/>
        </p:nvSpPr>
        <p:spPr>
          <a:xfrm>
            <a:off x="5399324" y="3180983"/>
            <a:ext cx="477706" cy="542624"/>
          </a:xfrm>
          <a:custGeom>
            <a:avLst/>
            <a:gdLst/>
            <a:ahLst/>
            <a:cxnLst/>
            <a:rect l="l" t="t" r="r" b="b"/>
            <a:pathLst>
              <a:path w="23280" h="26505" extrusionOk="0">
                <a:moveTo>
                  <a:pt x="8627" y="0"/>
                </a:moveTo>
                <a:cubicBezTo>
                  <a:pt x="6435" y="0"/>
                  <a:pt x="3382" y="1756"/>
                  <a:pt x="1870" y="3235"/>
                </a:cubicBezTo>
                <a:cubicBezTo>
                  <a:pt x="0" y="4994"/>
                  <a:pt x="514" y="7597"/>
                  <a:pt x="514" y="10860"/>
                </a:cubicBezTo>
                <a:cubicBezTo>
                  <a:pt x="514" y="17092"/>
                  <a:pt x="7259" y="25927"/>
                  <a:pt x="10889" y="25927"/>
                </a:cubicBezTo>
                <a:cubicBezTo>
                  <a:pt x="11779" y="25927"/>
                  <a:pt x="12424" y="26504"/>
                  <a:pt x="13649" y="26504"/>
                </a:cubicBezTo>
                <a:cubicBezTo>
                  <a:pt x="14692" y="26504"/>
                  <a:pt x="16156" y="26086"/>
                  <a:pt x="18550" y="24534"/>
                </a:cubicBezTo>
                <a:cubicBezTo>
                  <a:pt x="19834" y="23691"/>
                  <a:pt x="21520" y="23031"/>
                  <a:pt x="22290" y="21528"/>
                </a:cubicBezTo>
                <a:cubicBezTo>
                  <a:pt x="23280" y="19475"/>
                  <a:pt x="23023" y="16506"/>
                  <a:pt x="22290" y="14709"/>
                </a:cubicBezTo>
                <a:cubicBezTo>
                  <a:pt x="20970" y="11630"/>
                  <a:pt x="19907" y="6717"/>
                  <a:pt x="16241" y="4481"/>
                </a:cubicBezTo>
                <a:cubicBezTo>
                  <a:pt x="13601" y="2905"/>
                  <a:pt x="12392" y="522"/>
                  <a:pt x="9202" y="45"/>
                </a:cubicBezTo>
                <a:cubicBezTo>
                  <a:pt x="9019" y="15"/>
                  <a:pt x="882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9"/>
          <p:cNvSpPr/>
          <p:nvPr/>
        </p:nvSpPr>
        <p:spPr>
          <a:xfrm>
            <a:off x="5843152" y="3502360"/>
            <a:ext cx="91806" cy="138128"/>
          </a:xfrm>
          <a:custGeom>
            <a:avLst/>
            <a:gdLst/>
            <a:ahLst/>
            <a:cxnLst/>
            <a:rect l="l" t="t" r="r" b="b"/>
            <a:pathLst>
              <a:path w="4474" h="6747" extrusionOk="0">
                <a:moveTo>
                  <a:pt x="1" y="1"/>
                </a:moveTo>
                <a:lnTo>
                  <a:pt x="221" y="6746"/>
                </a:lnTo>
                <a:cubicBezTo>
                  <a:pt x="4474" y="5207"/>
                  <a:pt x="3080" y="441"/>
                  <a:pt x="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9"/>
          <p:cNvSpPr/>
          <p:nvPr/>
        </p:nvSpPr>
        <p:spPr>
          <a:xfrm>
            <a:off x="5843152" y="3502360"/>
            <a:ext cx="91806" cy="138128"/>
          </a:xfrm>
          <a:custGeom>
            <a:avLst/>
            <a:gdLst/>
            <a:ahLst/>
            <a:cxnLst/>
            <a:rect l="l" t="t" r="r" b="b"/>
            <a:pathLst>
              <a:path w="4474" h="6747" fill="none" extrusionOk="0">
                <a:moveTo>
                  <a:pt x="221" y="6746"/>
                </a:moveTo>
                <a:cubicBezTo>
                  <a:pt x="4474" y="5207"/>
                  <a:pt x="3080" y="441"/>
                  <a:pt x="1" y="1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9"/>
          <p:cNvSpPr/>
          <p:nvPr/>
        </p:nvSpPr>
        <p:spPr>
          <a:xfrm>
            <a:off x="5810053" y="3409292"/>
            <a:ext cx="74406" cy="95340"/>
          </a:xfrm>
          <a:custGeom>
            <a:avLst/>
            <a:gdLst/>
            <a:ahLst/>
            <a:cxnLst/>
            <a:rect l="l" t="t" r="r" b="b"/>
            <a:pathLst>
              <a:path w="3626" h="4657" extrusionOk="0">
                <a:moveTo>
                  <a:pt x="48" y="1"/>
                </a:moveTo>
                <a:cubicBezTo>
                  <a:pt x="32" y="1"/>
                  <a:pt x="17" y="1"/>
                  <a:pt x="1" y="1"/>
                </a:cubicBezTo>
                <a:lnTo>
                  <a:pt x="2640" y="4657"/>
                </a:lnTo>
                <a:cubicBezTo>
                  <a:pt x="3626" y="4109"/>
                  <a:pt x="3558" y="1"/>
                  <a:pt x="4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9"/>
          <p:cNvSpPr/>
          <p:nvPr/>
        </p:nvSpPr>
        <p:spPr>
          <a:xfrm>
            <a:off x="5810053" y="3408555"/>
            <a:ext cx="74508" cy="96077"/>
          </a:xfrm>
          <a:custGeom>
            <a:avLst/>
            <a:gdLst/>
            <a:ahLst/>
            <a:cxnLst/>
            <a:rect l="l" t="t" r="r" b="b"/>
            <a:pathLst>
              <a:path w="3631" h="4693" fill="none" extrusionOk="0">
                <a:moveTo>
                  <a:pt x="2640" y="4693"/>
                </a:moveTo>
                <a:cubicBezTo>
                  <a:pt x="3630" y="4143"/>
                  <a:pt x="3557" y="0"/>
                  <a:pt x="1" y="37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9"/>
          <p:cNvSpPr/>
          <p:nvPr/>
        </p:nvSpPr>
        <p:spPr>
          <a:xfrm>
            <a:off x="5464004" y="3588672"/>
            <a:ext cx="189605" cy="109446"/>
          </a:xfrm>
          <a:custGeom>
            <a:avLst/>
            <a:gdLst/>
            <a:ahLst/>
            <a:cxnLst/>
            <a:rect l="l" t="t" r="r" b="b"/>
            <a:pathLst>
              <a:path w="9240" h="5346" extrusionOk="0">
                <a:moveTo>
                  <a:pt x="881" y="1"/>
                </a:moveTo>
                <a:lnTo>
                  <a:pt x="881" y="1"/>
                </a:lnTo>
                <a:cubicBezTo>
                  <a:pt x="1" y="2868"/>
                  <a:pt x="2192" y="5346"/>
                  <a:pt x="4734" y="5346"/>
                </a:cubicBezTo>
                <a:cubicBezTo>
                  <a:pt x="6320" y="5346"/>
                  <a:pt x="8042" y="4381"/>
                  <a:pt x="9240" y="1944"/>
                </a:cubicBezTo>
                <a:lnTo>
                  <a:pt x="88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9"/>
          <p:cNvSpPr/>
          <p:nvPr/>
        </p:nvSpPr>
        <p:spPr>
          <a:xfrm>
            <a:off x="5452738" y="3588672"/>
            <a:ext cx="200870" cy="169656"/>
          </a:xfrm>
          <a:custGeom>
            <a:avLst/>
            <a:gdLst/>
            <a:ahLst/>
            <a:cxnLst/>
            <a:rect l="l" t="t" r="r" b="b"/>
            <a:pathLst>
              <a:path w="9789" h="8287" fill="none" extrusionOk="0">
                <a:moveTo>
                  <a:pt x="9789" y="1944"/>
                </a:moveTo>
                <a:cubicBezTo>
                  <a:pt x="6672" y="8286"/>
                  <a:pt x="0" y="4657"/>
                  <a:pt x="1430" y="1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9"/>
          <p:cNvSpPr/>
          <p:nvPr/>
        </p:nvSpPr>
        <p:spPr>
          <a:xfrm>
            <a:off x="5588150" y="3698261"/>
            <a:ext cx="176041" cy="54068"/>
          </a:xfrm>
          <a:custGeom>
            <a:avLst/>
            <a:gdLst/>
            <a:ahLst/>
            <a:cxnLst/>
            <a:rect l="l" t="t" r="r" b="b"/>
            <a:pathLst>
              <a:path w="8579" h="2641" extrusionOk="0">
                <a:moveTo>
                  <a:pt x="0" y="0"/>
                </a:moveTo>
                <a:lnTo>
                  <a:pt x="0" y="0"/>
                </a:lnTo>
                <a:cubicBezTo>
                  <a:pt x="1153" y="1538"/>
                  <a:pt x="2730" y="2640"/>
                  <a:pt x="4511" y="2640"/>
                </a:cubicBezTo>
                <a:cubicBezTo>
                  <a:pt x="5788" y="2640"/>
                  <a:pt x="7171" y="2074"/>
                  <a:pt x="8579" y="697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9"/>
          <p:cNvSpPr/>
          <p:nvPr/>
        </p:nvSpPr>
        <p:spPr>
          <a:xfrm>
            <a:off x="5588150" y="3698261"/>
            <a:ext cx="176041" cy="81829"/>
          </a:xfrm>
          <a:custGeom>
            <a:avLst/>
            <a:gdLst/>
            <a:ahLst/>
            <a:cxnLst/>
            <a:rect l="l" t="t" r="r" b="b"/>
            <a:pathLst>
              <a:path w="8579" h="3997" fill="none" extrusionOk="0">
                <a:moveTo>
                  <a:pt x="8579" y="697"/>
                </a:moveTo>
                <a:cubicBezTo>
                  <a:pt x="5206" y="3996"/>
                  <a:pt x="1980" y="2640"/>
                  <a:pt x="0" y="0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9"/>
          <p:cNvSpPr/>
          <p:nvPr/>
        </p:nvSpPr>
        <p:spPr>
          <a:xfrm>
            <a:off x="5342894" y="3416069"/>
            <a:ext cx="163278" cy="172624"/>
          </a:xfrm>
          <a:custGeom>
            <a:avLst/>
            <a:gdLst/>
            <a:ahLst/>
            <a:cxnLst/>
            <a:rect l="l" t="t" r="r" b="b"/>
            <a:pathLst>
              <a:path w="7957" h="8432" extrusionOk="0">
                <a:moveTo>
                  <a:pt x="4253" y="0"/>
                </a:moveTo>
                <a:lnTo>
                  <a:pt x="4253" y="0"/>
                </a:lnTo>
                <a:cubicBezTo>
                  <a:pt x="1687" y="1430"/>
                  <a:pt x="1" y="8432"/>
                  <a:pt x="7956" y="8432"/>
                </a:cubicBezTo>
                <a:lnTo>
                  <a:pt x="42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9"/>
          <p:cNvSpPr/>
          <p:nvPr/>
        </p:nvSpPr>
        <p:spPr>
          <a:xfrm>
            <a:off x="5342894" y="3416069"/>
            <a:ext cx="163278" cy="172624"/>
          </a:xfrm>
          <a:custGeom>
            <a:avLst/>
            <a:gdLst/>
            <a:ahLst/>
            <a:cxnLst/>
            <a:rect l="l" t="t" r="r" b="b"/>
            <a:pathLst>
              <a:path w="7957" h="8432" fill="none" extrusionOk="0">
                <a:moveTo>
                  <a:pt x="4253" y="0"/>
                </a:moveTo>
                <a:cubicBezTo>
                  <a:pt x="1687" y="1430"/>
                  <a:pt x="1" y="8432"/>
                  <a:pt x="7956" y="8432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9"/>
          <p:cNvSpPr/>
          <p:nvPr/>
        </p:nvSpPr>
        <p:spPr>
          <a:xfrm>
            <a:off x="5770942" y="3298229"/>
            <a:ext cx="72230" cy="111104"/>
          </a:xfrm>
          <a:custGeom>
            <a:avLst/>
            <a:gdLst/>
            <a:ahLst/>
            <a:cxnLst/>
            <a:rect l="l" t="t" r="r" b="b"/>
            <a:pathLst>
              <a:path w="3520" h="5427" extrusionOk="0">
                <a:moveTo>
                  <a:pt x="1" y="0"/>
                </a:moveTo>
                <a:lnTo>
                  <a:pt x="2530" y="5426"/>
                </a:lnTo>
                <a:cubicBezTo>
                  <a:pt x="3520" y="2530"/>
                  <a:pt x="3483" y="1174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9"/>
          <p:cNvSpPr/>
          <p:nvPr/>
        </p:nvSpPr>
        <p:spPr>
          <a:xfrm>
            <a:off x="5770942" y="3298229"/>
            <a:ext cx="72230" cy="111104"/>
          </a:xfrm>
          <a:custGeom>
            <a:avLst/>
            <a:gdLst/>
            <a:ahLst/>
            <a:cxnLst/>
            <a:rect l="l" t="t" r="r" b="b"/>
            <a:pathLst>
              <a:path w="3520" h="5427" fill="none" extrusionOk="0">
                <a:moveTo>
                  <a:pt x="2530" y="5426"/>
                </a:moveTo>
                <a:cubicBezTo>
                  <a:pt x="3520" y="2530"/>
                  <a:pt x="3483" y="1174"/>
                  <a:pt x="1" y="0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9"/>
          <p:cNvSpPr/>
          <p:nvPr/>
        </p:nvSpPr>
        <p:spPr>
          <a:xfrm>
            <a:off x="5398565" y="3795035"/>
            <a:ext cx="573247" cy="316321"/>
          </a:xfrm>
          <a:custGeom>
            <a:avLst/>
            <a:gdLst/>
            <a:ahLst/>
            <a:cxnLst/>
            <a:rect l="l" t="t" r="r" b="b"/>
            <a:pathLst>
              <a:path w="27936" h="15451" extrusionOk="0">
                <a:moveTo>
                  <a:pt x="11653" y="0"/>
                </a:moveTo>
                <a:cubicBezTo>
                  <a:pt x="11619" y="0"/>
                  <a:pt x="11584" y="1"/>
                  <a:pt x="11549" y="2"/>
                </a:cubicBezTo>
                <a:cubicBezTo>
                  <a:pt x="9679" y="39"/>
                  <a:pt x="7809" y="699"/>
                  <a:pt x="6930" y="882"/>
                </a:cubicBezTo>
                <a:cubicBezTo>
                  <a:pt x="2860" y="1652"/>
                  <a:pt x="1" y="4328"/>
                  <a:pt x="551" y="7958"/>
                </a:cubicBezTo>
                <a:cubicBezTo>
                  <a:pt x="991" y="10707"/>
                  <a:pt x="1834" y="12027"/>
                  <a:pt x="3887" y="12687"/>
                </a:cubicBezTo>
                <a:cubicBezTo>
                  <a:pt x="4437" y="12870"/>
                  <a:pt x="4840" y="13677"/>
                  <a:pt x="5573" y="13787"/>
                </a:cubicBezTo>
                <a:cubicBezTo>
                  <a:pt x="6754" y="13960"/>
                  <a:pt x="8988" y="15451"/>
                  <a:pt x="11247" y="15451"/>
                </a:cubicBezTo>
                <a:cubicBezTo>
                  <a:pt x="11372" y="15451"/>
                  <a:pt x="11497" y="15446"/>
                  <a:pt x="11622" y="15436"/>
                </a:cubicBezTo>
                <a:cubicBezTo>
                  <a:pt x="13088" y="15326"/>
                  <a:pt x="15325" y="15400"/>
                  <a:pt x="17524" y="15107"/>
                </a:cubicBezTo>
                <a:cubicBezTo>
                  <a:pt x="18258" y="14997"/>
                  <a:pt x="18991" y="14557"/>
                  <a:pt x="19687" y="14447"/>
                </a:cubicBezTo>
                <a:cubicBezTo>
                  <a:pt x="21924" y="14043"/>
                  <a:pt x="26030" y="14777"/>
                  <a:pt x="26946" y="11367"/>
                </a:cubicBezTo>
                <a:cubicBezTo>
                  <a:pt x="27386" y="9644"/>
                  <a:pt x="27936" y="7518"/>
                  <a:pt x="27349" y="5721"/>
                </a:cubicBezTo>
                <a:cubicBezTo>
                  <a:pt x="26909" y="4402"/>
                  <a:pt x="25663" y="3082"/>
                  <a:pt x="24233" y="2825"/>
                </a:cubicBezTo>
                <a:cubicBezTo>
                  <a:pt x="23720" y="2715"/>
                  <a:pt x="22730" y="2165"/>
                  <a:pt x="20457" y="1652"/>
                </a:cubicBezTo>
                <a:cubicBezTo>
                  <a:pt x="18844" y="1286"/>
                  <a:pt x="16571" y="736"/>
                  <a:pt x="14005" y="479"/>
                </a:cubicBezTo>
                <a:cubicBezTo>
                  <a:pt x="13125" y="409"/>
                  <a:pt x="12482" y="0"/>
                  <a:pt x="116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9"/>
          <p:cNvSpPr/>
          <p:nvPr/>
        </p:nvSpPr>
        <p:spPr>
          <a:xfrm>
            <a:off x="5946983" y="3888881"/>
            <a:ext cx="96465" cy="110367"/>
          </a:xfrm>
          <a:custGeom>
            <a:avLst/>
            <a:gdLst/>
            <a:ahLst/>
            <a:cxnLst/>
            <a:rect l="l" t="t" r="r" b="b"/>
            <a:pathLst>
              <a:path w="4701" h="5391" extrusionOk="0">
                <a:moveTo>
                  <a:pt x="14" y="1"/>
                </a:moveTo>
                <a:cubicBezTo>
                  <a:pt x="10" y="1"/>
                  <a:pt x="5" y="1"/>
                  <a:pt x="0" y="1"/>
                </a:cubicBezTo>
                <a:lnTo>
                  <a:pt x="367" y="5390"/>
                </a:lnTo>
                <a:cubicBezTo>
                  <a:pt x="4700" y="2695"/>
                  <a:pt x="750" y="1"/>
                  <a:pt x="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9"/>
          <p:cNvSpPr/>
          <p:nvPr/>
        </p:nvSpPr>
        <p:spPr>
          <a:xfrm>
            <a:off x="5946983" y="3888144"/>
            <a:ext cx="97060" cy="111104"/>
          </a:xfrm>
          <a:custGeom>
            <a:avLst/>
            <a:gdLst/>
            <a:ahLst/>
            <a:cxnLst/>
            <a:rect l="l" t="t" r="r" b="b"/>
            <a:pathLst>
              <a:path w="4730" h="5427" fill="none" extrusionOk="0">
                <a:moveTo>
                  <a:pt x="367" y="5426"/>
                </a:moveTo>
                <a:cubicBezTo>
                  <a:pt x="4729" y="2713"/>
                  <a:pt x="697" y="0"/>
                  <a:pt x="0" y="37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9"/>
          <p:cNvSpPr/>
          <p:nvPr/>
        </p:nvSpPr>
        <p:spPr>
          <a:xfrm>
            <a:off x="5823596" y="3821506"/>
            <a:ext cx="127922" cy="68153"/>
          </a:xfrm>
          <a:custGeom>
            <a:avLst/>
            <a:gdLst/>
            <a:ahLst/>
            <a:cxnLst/>
            <a:rect l="l" t="t" r="r" b="b"/>
            <a:pathLst>
              <a:path w="6234" h="3329" extrusionOk="0">
                <a:moveTo>
                  <a:pt x="2708" y="1"/>
                </a:moveTo>
                <a:cubicBezTo>
                  <a:pt x="1715" y="1"/>
                  <a:pt x="716" y="365"/>
                  <a:pt x="1" y="982"/>
                </a:cubicBezTo>
                <a:lnTo>
                  <a:pt x="6233" y="3329"/>
                </a:lnTo>
                <a:cubicBezTo>
                  <a:pt x="5893" y="952"/>
                  <a:pt x="4310" y="1"/>
                  <a:pt x="270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9"/>
          <p:cNvSpPr/>
          <p:nvPr/>
        </p:nvSpPr>
        <p:spPr>
          <a:xfrm>
            <a:off x="5823596" y="3808588"/>
            <a:ext cx="127922" cy="81071"/>
          </a:xfrm>
          <a:custGeom>
            <a:avLst/>
            <a:gdLst/>
            <a:ahLst/>
            <a:cxnLst/>
            <a:rect l="l" t="t" r="r" b="b"/>
            <a:pathLst>
              <a:path w="6234" h="3960" fill="none" extrusionOk="0">
                <a:moveTo>
                  <a:pt x="6233" y="3960"/>
                </a:moveTo>
                <a:cubicBezTo>
                  <a:pt x="5683" y="110"/>
                  <a:pt x="1870" y="0"/>
                  <a:pt x="1" y="1613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9"/>
          <p:cNvSpPr/>
          <p:nvPr/>
        </p:nvSpPr>
        <p:spPr>
          <a:xfrm>
            <a:off x="5728814" y="3797553"/>
            <a:ext cx="109844" cy="33575"/>
          </a:xfrm>
          <a:custGeom>
            <a:avLst/>
            <a:gdLst/>
            <a:ahLst/>
            <a:cxnLst/>
            <a:rect l="l" t="t" r="r" b="b"/>
            <a:pathLst>
              <a:path w="5353" h="1640" extrusionOk="0">
                <a:moveTo>
                  <a:pt x="2277" y="1"/>
                </a:moveTo>
                <a:cubicBezTo>
                  <a:pt x="1476" y="1"/>
                  <a:pt x="656" y="339"/>
                  <a:pt x="1" y="1309"/>
                </a:cubicBezTo>
                <a:lnTo>
                  <a:pt x="5353" y="1639"/>
                </a:lnTo>
                <a:cubicBezTo>
                  <a:pt x="5257" y="1230"/>
                  <a:pt x="3803" y="1"/>
                  <a:pt x="22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9"/>
          <p:cNvSpPr/>
          <p:nvPr/>
        </p:nvSpPr>
        <p:spPr>
          <a:xfrm>
            <a:off x="5728814" y="3766558"/>
            <a:ext cx="109844" cy="64570"/>
          </a:xfrm>
          <a:custGeom>
            <a:avLst/>
            <a:gdLst/>
            <a:ahLst/>
            <a:cxnLst/>
            <a:rect l="l" t="t" r="r" b="b"/>
            <a:pathLst>
              <a:path w="5353" h="3154" fill="none" extrusionOk="0">
                <a:moveTo>
                  <a:pt x="5353" y="3153"/>
                </a:moveTo>
                <a:cubicBezTo>
                  <a:pt x="5206" y="2530"/>
                  <a:pt x="1907" y="0"/>
                  <a:pt x="1" y="2823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9"/>
          <p:cNvSpPr/>
          <p:nvPr/>
        </p:nvSpPr>
        <p:spPr>
          <a:xfrm>
            <a:off x="5743855" y="4019475"/>
            <a:ext cx="186137" cy="120726"/>
          </a:xfrm>
          <a:custGeom>
            <a:avLst/>
            <a:gdLst/>
            <a:ahLst/>
            <a:cxnLst/>
            <a:rect l="l" t="t" r="r" b="b"/>
            <a:pathLst>
              <a:path w="9071" h="5897" extrusionOk="0">
                <a:moveTo>
                  <a:pt x="5536" y="1"/>
                </a:moveTo>
                <a:lnTo>
                  <a:pt x="1" y="4730"/>
                </a:lnTo>
                <a:cubicBezTo>
                  <a:pt x="978" y="5533"/>
                  <a:pt x="2230" y="5896"/>
                  <a:pt x="3417" y="5896"/>
                </a:cubicBezTo>
                <a:cubicBezTo>
                  <a:pt x="6458" y="5896"/>
                  <a:pt x="9070" y="3508"/>
                  <a:pt x="553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9"/>
          <p:cNvSpPr/>
          <p:nvPr/>
        </p:nvSpPr>
        <p:spPr>
          <a:xfrm>
            <a:off x="5743855" y="4019475"/>
            <a:ext cx="214413" cy="155386"/>
          </a:xfrm>
          <a:custGeom>
            <a:avLst/>
            <a:gdLst/>
            <a:ahLst/>
            <a:cxnLst/>
            <a:rect l="l" t="t" r="r" b="b"/>
            <a:pathLst>
              <a:path w="10449" h="7590" fill="none" extrusionOk="0">
                <a:moveTo>
                  <a:pt x="5536" y="1"/>
                </a:moveTo>
                <a:cubicBezTo>
                  <a:pt x="10449" y="4877"/>
                  <a:pt x="3484" y="7590"/>
                  <a:pt x="1" y="4730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9"/>
          <p:cNvSpPr/>
          <p:nvPr/>
        </p:nvSpPr>
        <p:spPr>
          <a:xfrm>
            <a:off x="5570092" y="4078784"/>
            <a:ext cx="188086" cy="75973"/>
          </a:xfrm>
          <a:custGeom>
            <a:avLst/>
            <a:gdLst/>
            <a:ahLst/>
            <a:cxnLst/>
            <a:rect l="l" t="t" r="r" b="b"/>
            <a:pathLst>
              <a:path w="9166" h="3711" extrusionOk="0">
                <a:moveTo>
                  <a:pt x="0" y="0"/>
                </a:moveTo>
                <a:cubicBezTo>
                  <a:pt x="162" y="1643"/>
                  <a:pt x="2545" y="3710"/>
                  <a:pt x="5055" y="3710"/>
                </a:cubicBezTo>
                <a:cubicBezTo>
                  <a:pt x="6521" y="3710"/>
                  <a:pt x="8030" y="3006"/>
                  <a:pt x="9165" y="11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9"/>
          <p:cNvSpPr/>
          <p:nvPr/>
        </p:nvSpPr>
        <p:spPr>
          <a:xfrm>
            <a:off x="5570092" y="4078784"/>
            <a:ext cx="188086" cy="128342"/>
          </a:xfrm>
          <a:custGeom>
            <a:avLst/>
            <a:gdLst/>
            <a:ahLst/>
            <a:cxnLst/>
            <a:rect l="l" t="t" r="r" b="b"/>
            <a:pathLst>
              <a:path w="9166" h="6269" fill="none" extrusionOk="0">
                <a:moveTo>
                  <a:pt x="0" y="0"/>
                </a:moveTo>
                <a:cubicBezTo>
                  <a:pt x="257" y="2603"/>
                  <a:pt x="6086" y="6269"/>
                  <a:pt x="9165" y="1100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9"/>
          <p:cNvSpPr/>
          <p:nvPr/>
        </p:nvSpPr>
        <p:spPr>
          <a:xfrm>
            <a:off x="5437697" y="4030735"/>
            <a:ext cx="137669" cy="70016"/>
          </a:xfrm>
          <a:custGeom>
            <a:avLst/>
            <a:gdLst/>
            <a:ahLst/>
            <a:cxnLst/>
            <a:rect l="l" t="t" r="r" b="b"/>
            <a:pathLst>
              <a:path w="6709" h="3420" extrusionOk="0">
                <a:moveTo>
                  <a:pt x="0" y="1"/>
                </a:moveTo>
                <a:cubicBezTo>
                  <a:pt x="0" y="1547"/>
                  <a:pt x="2391" y="3420"/>
                  <a:pt x="5278" y="3420"/>
                </a:cubicBezTo>
                <a:cubicBezTo>
                  <a:pt x="5745" y="3420"/>
                  <a:pt x="6224" y="3371"/>
                  <a:pt x="6709" y="3264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9"/>
          <p:cNvSpPr/>
          <p:nvPr/>
        </p:nvSpPr>
        <p:spPr>
          <a:xfrm>
            <a:off x="5437697" y="4030735"/>
            <a:ext cx="137669" cy="82586"/>
          </a:xfrm>
          <a:custGeom>
            <a:avLst/>
            <a:gdLst/>
            <a:ahLst/>
            <a:cxnLst/>
            <a:rect l="l" t="t" r="r" b="b"/>
            <a:pathLst>
              <a:path w="6709" h="4034" fill="none" extrusionOk="0">
                <a:moveTo>
                  <a:pt x="0" y="1"/>
                </a:moveTo>
                <a:cubicBezTo>
                  <a:pt x="0" y="1797"/>
                  <a:pt x="3226" y="4033"/>
                  <a:pt x="6709" y="3264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9"/>
          <p:cNvSpPr/>
          <p:nvPr/>
        </p:nvSpPr>
        <p:spPr>
          <a:xfrm>
            <a:off x="5341109" y="3930911"/>
            <a:ext cx="111649" cy="99312"/>
          </a:xfrm>
          <a:custGeom>
            <a:avLst/>
            <a:gdLst/>
            <a:ahLst/>
            <a:cxnLst/>
            <a:rect l="l" t="t" r="r" b="b"/>
            <a:pathLst>
              <a:path w="5441" h="4851" extrusionOk="0">
                <a:moveTo>
                  <a:pt x="3131" y="1"/>
                </a:moveTo>
                <a:lnTo>
                  <a:pt x="3131" y="1"/>
                </a:lnTo>
                <a:cubicBezTo>
                  <a:pt x="0" y="2199"/>
                  <a:pt x="2739" y="4851"/>
                  <a:pt x="4833" y="4851"/>
                </a:cubicBezTo>
                <a:cubicBezTo>
                  <a:pt x="5044" y="4851"/>
                  <a:pt x="5249" y="4824"/>
                  <a:pt x="5440" y="4767"/>
                </a:cubicBezTo>
                <a:lnTo>
                  <a:pt x="31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9"/>
          <p:cNvSpPr/>
          <p:nvPr/>
        </p:nvSpPr>
        <p:spPr>
          <a:xfrm>
            <a:off x="5334625" y="3930911"/>
            <a:ext cx="118134" cy="110367"/>
          </a:xfrm>
          <a:custGeom>
            <a:avLst/>
            <a:gdLst/>
            <a:ahLst/>
            <a:cxnLst/>
            <a:rect l="l" t="t" r="r" b="b"/>
            <a:pathLst>
              <a:path w="5757" h="5391" fill="none" extrusionOk="0">
                <a:moveTo>
                  <a:pt x="3447" y="1"/>
                </a:moveTo>
                <a:cubicBezTo>
                  <a:pt x="1" y="2421"/>
                  <a:pt x="3667" y="5390"/>
                  <a:pt x="5756" y="4767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9"/>
          <p:cNvSpPr/>
          <p:nvPr/>
        </p:nvSpPr>
        <p:spPr>
          <a:xfrm>
            <a:off x="5353442" y="3841610"/>
            <a:ext cx="99317" cy="106600"/>
          </a:xfrm>
          <a:custGeom>
            <a:avLst/>
            <a:gdLst/>
            <a:ahLst/>
            <a:cxnLst/>
            <a:rect l="l" t="t" r="r" b="b"/>
            <a:pathLst>
              <a:path w="4840" h="5207" extrusionOk="0">
                <a:moveTo>
                  <a:pt x="4839" y="0"/>
                </a:moveTo>
                <a:lnTo>
                  <a:pt x="4839" y="0"/>
                </a:lnTo>
                <a:cubicBezTo>
                  <a:pt x="0" y="550"/>
                  <a:pt x="917" y="4290"/>
                  <a:pt x="4106" y="5206"/>
                </a:cubicBezTo>
                <a:lnTo>
                  <a:pt x="483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9"/>
          <p:cNvSpPr/>
          <p:nvPr/>
        </p:nvSpPr>
        <p:spPr>
          <a:xfrm>
            <a:off x="5353442" y="3841610"/>
            <a:ext cx="99317" cy="106600"/>
          </a:xfrm>
          <a:custGeom>
            <a:avLst/>
            <a:gdLst/>
            <a:ahLst/>
            <a:cxnLst/>
            <a:rect l="l" t="t" r="r" b="b"/>
            <a:pathLst>
              <a:path w="4840" h="5207" fill="none" extrusionOk="0">
                <a:moveTo>
                  <a:pt x="4839" y="0"/>
                </a:moveTo>
                <a:cubicBezTo>
                  <a:pt x="0" y="550"/>
                  <a:pt x="917" y="4290"/>
                  <a:pt x="4106" y="5206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9"/>
          <p:cNvSpPr/>
          <p:nvPr/>
        </p:nvSpPr>
        <p:spPr>
          <a:xfrm>
            <a:off x="5452738" y="3773457"/>
            <a:ext cx="176041" cy="84674"/>
          </a:xfrm>
          <a:custGeom>
            <a:avLst/>
            <a:gdLst/>
            <a:ahLst/>
            <a:cxnLst/>
            <a:rect l="l" t="t" r="r" b="b"/>
            <a:pathLst>
              <a:path w="8579" h="4136" extrusionOk="0">
                <a:moveTo>
                  <a:pt x="4019" y="0"/>
                </a:moveTo>
                <a:cubicBezTo>
                  <a:pt x="1599" y="0"/>
                  <a:pt x="0" y="1976"/>
                  <a:pt x="0" y="4136"/>
                </a:cubicBezTo>
                <a:lnTo>
                  <a:pt x="8579" y="2046"/>
                </a:lnTo>
                <a:cubicBezTo>
                  <a:pt x="6899" y="586"/>
                  <a:pt x="5337" y="0"/>
                  <a:pt x="401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9"/>
          <p:cNvSpPr/>
          <p:nvPr/>
        </p:nvSpPr>
        <p:spPr>
          <a:xfrm>
            <a:off x="5452738" y="3730526"/>
            <a:ext cx="176041" cy="127605"/>
          </a:xfrm>
          <a:custGeom>
            <a:avLst/>
            <a:gdLst/>
            <a:ahLst/>
            <a:cxnLst/>
            <a:rect l="l" t="t" r="r" b="b"/>
            <a:pathLst>
              <a:path w="8579" h="6233" fill="none" extrusionOk="0">
                <a:moveTo>
                  <a:pt x="8579" y="4143"/>
                </a:moveTo>
                <a:cubicBezTo>
                  <a:pt x="3813" y="1"/>
                  <a:pt x="0" y="2897"/>
                  <a:pt x="0" y="6233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9"/>
          <p:cNvSpPr/>
          <p:nvPr/>
        </p:nvSpPr>
        <p:spPr>
          <a:xfrm>
            <a:off x="7113750" y="4078026"/>
            <a:ext cx="176636" cy="119989"/>
          </a:xfrm>
          <a:custGeom>
            <a:avLst/>
            <a:gdLst/>
            <a:ahLst/>
            <a:cxnLst/>
            <a:rect l="l" t="t" r="r" b="b"/>
            <a:pathLst>
              <a:path w="8608" h="5861" extrusionOk="0">
                <a:moveTo>
                  <a:pt x="7772" y="0"/>
                </a:moveTo>
                <a:lnTo>
                  <a:pt x="0" y="2127"/>
                </a:lnTo>
                <a:cubicBezTo>
                  <a:pt x="1112" y="4802"/>
                  <a:pt x="2717" y="5860"/>
                  <a:pt x="4195" y="5860"/>
                </a:cubicBezTo>
                <a:cubicBezTo>
                  <a:pt x="6564" y="5860"/>
                  <a:pt x="8608" y="3139"/>
                  <a:pt x="777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9"/>
          <p:cNvSpPr/>
          <p:nvPr/>
        </p:nvSpPr>
        <p:spPr>
          <a:xfrm>
            <a:off x="7113750" y="4078026"/>
            <a:ext cx="187327" cy="186156"/>
          </a:xfrm>
          <a:custGeom>
            <a:avLst/>
            <a:gdLst/>
            <a:ahLst/>
            <a:cxnLst/>
            <a:rect l="l" t="t" r="r" b="b"/>
            <a:pathLst>
              <a:path w="9129" h="9093" fill="none" extrusionOk="0">
                <a:moveTo>
                  <a:pt x="0" y="2127"/>
                </a:moveTo>
                <a:cubicBezTo>
                  <a:pt x="2896" y="9092"/>
                  <a:pt x="9129" y="5096"/>
                  <a:pt x="7772" y="0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9"/>
          <p:cNvSpPr/>
          <p:nvPr/>
        </p:nvSpPr>
        <p:spPr>
          <a:xfrm>
            <a:off x="7010678" y="4198118"/>
            <a:ext cx="164016" cy="59923"/>
          </a:xfrm>
          <a:custGeom>
            <a:avLst/>
            <a:gdLst/>
            <a:ahLst/>
            <a:cxnLst/>
            <a:rect l="l" t="t" r="r" b="b"/>
            <a:pathLst>
              <a:path w="7993" h="2927" extrusionOk="0">
                <a:moveTo>
                  <a:pt x="7993" y="0"/>
                </a:moveTo>
                <a:lnTo>
                  <a:pt x="1" y="807"/>
                </a:lnTo>
                <a:cubicBezTo>
                  <a:pt x="1307" y="2311"/>
                  <a:pt x="2588" y="2927"/>
                  <a:pt x="3772" y="2927"/>
                </a:cubicBezTo>
                <a:cubicBezTo>
                  <a:pt x="5443" y="2927"/>
                  <a:pt x="6919" y="1696"/>
                  <a:pt x="799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9"/>
          <p:cNvSpPr/>
          <p:nvPr/>
        </p:nvSpPr>
        <p:spPr>
          <a:xfrm>
            <a:off x="7010678" y="4198118"/>
            <a:ext cx="164016" cy="90816"/>
          </a:xfrm>
          <a:custGeom>
            <a:avLst/>
            <a:gdLst/>
            <a:ahLst/>
            <a:cxnLst/>
            <a:rect l="l" t="t" r="r" b="b"/>
            <a:pathLst>
              <a:path w="7993" h="4436" fill="none" extrusionOk="0">
                <a:moveTo>
                  <a:pt x="1" y="807"/>
                </a:moveTo>
                <a:cubicBezTo>
                  <a:pt x="3153" y="4436"/>
                  <a:pt x="6160" y="2896"/>
                  <a:pt x="7993" y="0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9"/>
          <p:cNvSpPr/>
          <p:nvPr/>
        </p:nvSpPr>
        <p:spPr>
          <a:xfrm>
            <a:off x="6918933" y="4125318"/>
            <a:ext cx="124864" cy="90673"/>
          </a:xfrm>
          <a:custGeom>
            <a:avLst/>
            <a:gdLst/>
            <a:ahLst/>
            <a:cxnLst/>
            <a:rect l="l" t="t" r="r" b="b"/>
            <a:pathLst>
              <a:path w="6085" h="4429" extrusionOk="0">
                <a:moveTo>
                  <a:pt x="439" y="0"/>
                </a:moveTo>
                <a:cubicBezTo>
                  <a:pt x="0" y="497"/>
                  <a:pt x="566" y="4429"/>
                  <a:pt x="3441" y="4429"/>
                </a:cubicBezTo>
                <a:cubicBezTo>
                  <a:pt x="4167" y="4429"/>
                  <a:pt x="5042" y="4177"/>
                  <a:pt x="6085" y="3556"/>
                </a:cubicBezTo>
                <a:lnTo>
                  <a:pt x="43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9"/>
          <p:cNvSpPr/>
          <p:nvPr/>
        </p:nvSpPr>
        <p:spPr>
          <a:xfrm>
            <a:off x="6916655" y="4125318"/>
            <a:ext cx="127142" cy="135856"/>
          </a:xfrm>
          <a:custGeom>
            <a:avLst/>
            <a:gdLst/>
            <a:ahLst/>
            <a:cxnLst/>
            <a:rect l="l" t="t" r="r" b="b"/>
            <a:pathLst>
              <a:path w="6196" h="6636" fill="none" extrusionOk="0">
                <a:moveTo>
                  <a:pt x="6196" y="3556"/>
                </a:moveTo>
                <a:cubicBezTo>
                  <a:pt x="1027" y="6636"/>
                  <a:pt x="0" y="623"/>
                  <a:pt x="550" y="0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9"/>
          <p:cNvSpPr/>
          <p:nvPr/>
        </p:nvSpPr>
        <p:spPr>
          <a:xfrm>
            <a:off x="6851956" y="3982706"/>
            <a:ext cx="85014" cy="152377"/>
          </a:xfrm>
          <a:custGeom>
            <a:avLst/>
            <a:gdLst/>
            <a:ahLst/>
            <a:cxnLst/>
            <a:rect l="l" t="t" r="r" b="b"/>
            <a:pathLst>
              <a:path w="4143" h="7443" extrusionOk="0">
                <a:moveTo>
                  <a:pt x="4143" y="1"/>
                </a:moveTo>
                <a:cubicBezTo>
                  <a:pt x="1283" y="477"/>
                  <a:pt x="0" y="5720"/>
                  <a:pt x="3960" y="7443"/>
                </a:cubicBezTo>
                <a:lnTo>
                  <a:pt x="414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9"/>
          <p:cNvSpPr/>
          <p:nvPr/>
        </p:nvSpPr>
        <p:spPr>
          <a:xfrm>
            <a:off x="6851956" y="3982706"/>
            <a:ext cx="85014" cy="152377"/>
          </a:xfrm>
          <a:custGeom>
            <a:avLst/>
            <a:gdLst/>
            <a:ahLst/>
            <a:cxnLst/>
            <a:rect l="l" t="t" r="r" b="b"/>
            <a:pathLst>
              <a:path w="4143" h="7443" fill="none" extrusionOk="0">
                <a:moveTo>
                  <a:pt x="3960" y="7443"/>
                </a:moveTo>
                <a:cubicBezTo>
                  <a:pt x="0" y="5720"/>
                  <a:pt x="1283" y="477"/>
                  <a:pt x="4143" y="1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9"/>
          <p:cNvSpPr/>
          <p:nvPr/>
        </p:nvSpPr>
        <p:spPr>
          <a:xfrm>
            <a:off x="6899419" y="3880631"/>
            <a:ext cx="68414" cy="104348"/>
          </a:xfrm>
          <a:custGeom>
            <a:avLst/>
            <a:gdLst/>
            <a:ahLst/>
            <a:cxnLst/>
            <a:rect l="l" t="t" r="r" b="b"/>
            <a:pathLst>
              <a:path w="3334" h="5097" extrusionOk="0">
                <a:moveTo>
                  <a:pt x="3293" y="1"/>
                </a:moveTo>
                <a:cubicBezTo>
                  <a:pt x="33" y="1"/>
                  <a:pt x="1" y="4512"/>
                  <a:pt x="913" y="5097"/>
                </a:cubicBezTo>
                <a:lnTo>
                  <a:pt x="3333" y="1"/>
                </a:lnTo>
                <a:cubicBezTo>
                  <a:pt x="3320" y="1"/>
                  <a:pt x="3307" y="1"/>
                  <a:pt x="329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9"/>
          <p:cNvSpPr/>
          <p:nvPr/>
        </p:nvSpPr>
        <p:spPr>
          <a:xfrm>
            <a:off x="6899336" y="3879893"/>
            <a:ext cx="68496" cy="105085"/>
          </a:xfrm>
          <a:custGeom>
            <a:avLst/>
            <a:gdLst/>
            <a:ahLst/>
            <a:cxnLst/>
            <a:rect l="l" t="t" r="r" b="b"/>
            <a:pathLst>
              <a:path w="3338" h="5133" fill="none" extrusionOk="0">
                <a:moveTo>
                  <a:pt x="917" y="5133"/>
                </a:moveTo>
                <a:cubicBezTo>
                  <a:pt x="1" y="4546"/>
                  <a:pt x="38" y="0"/>
                  <a:pt x="3337" y="37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9"/>
          <p:cNvSpPr/>
          <p:nvPr/>
        </p:nvSpPr>
        <p:spPr>
          <a:xfrm>
            <a:off x="6936950" y="3758307"/>
            <a:ext cx="66977" cy="122344"/>
          </a:xfrm>
          <a:custGeom>
            <a:avLst/>
            <a:gdLst/>
            <a:ahLst/>
            <a:cxnLst/>
            <a:rect l="l" t="t" r="r" b="b"/>
            <a:pathLst>
              <a:path w="3264" h="5976" extrusionOk="0">
                <a:moveTo>
                  <a:pt x="3264" y="0"/>
                </a:moveTo>
                <a:lnTo>
                  <a:pt x="3264" y="0"/>
                </a:lnTo>
                <a:cubicBezTo>
                  <a:pt x="74" y="1283"/>
                  <a:pt x="1" y="2750"/>
                  <a:pt x="954" y="5976"/>
                </a:cubicBezTo>
                <a:lnTo>
                  <a:pt x="32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9"/>
          <p:cNvSpPr/>
          <p:nvPr/>
        </p:nvSpPr>
        <p:spPr>
          <a:xfrm>
            <a:off x="6936950" y="3758307"/>
            <a:ext cx="66977" cy="122344"/>
          </a:xfrm>
          <a:custGeom>
            <a:avLst/>
            <a:gdLst/>
            <a:ahLst/>
            <a:cxnLst/>
            <a:rect l="l" t="t" r="r" b="b"/>
            <a:pathLst>
              <a:path w="3264" h="5976" fill="none" extrusionOk="0">
                <a:moveTo>
                  <a:pt x="954" y="5976"/>
                </a:moveTo>
                <a:cubicBezTo>
                  <a:pt x="1" y="2750"/>
                  <a:pt x="74" y="1283"/>
                  <a:pt x="3264" y="0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9"/>
          <p:cNvSpPr/>
          <p:nvPr/>
        </p:nvSpPr>
        <p:spPr>
          <a:xfrm>
            <a:off x="6977497" y="3619627"/>
            <a:ext cx="165596" cy="160463"/>
          </a:xfrm>
          <a:custGeom>
            <a:avLst/>
            <a:gdLst/>
            <a:ahLst/>
            <a:cxnLst/>
            <a:rect l="l" t="t" r="r" b="b"/>
            <a:pathLst>
              <a:path w="8070" h="7838" extrusionOk="0">
                <a:moveTo>
                  <a:pt x="5417" y="1"/>
                </a:moveTo>
                <a:cubicBezTo>
                  <a:pt x="2695" y="1"/>
                  <a:pt x="0" y="2713"/>
                  <a:pt x="1581" y="7837"/>
                </a:cubicBezTo>
                <a:lnTo>
                  <a:pt x="8070" y="982"/>
                </a:lnTo>
                <a:cubicBezTo>
                  <a:pt x="7299" y="323"/>
                  <a:pt x="6356" y="1"/>
                  <a:pt x="54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9"/>
          <p:cNvSpPr/>
          <p:nvPr/>
        </p:nvSpPr>
        <p:spPr>
          <a:xfrm>
            <a:off x="6966293" y="3587178"/>
            <a:ext cx="176800" cy="192912"/>
          </a:xfrm>
          <a:custGeom>
            <a:avLst/>
            <a:gdLst/>
            <a:ahLst/>
            <a:cxnLst/>
            <a:rect l="l" t="t" r="r" b="b"/>
            <a:pathLst>
              <a:path w="8616" h="9423" fill="none" extrusionOk="0">
                <a:moveTo>
                  <a:pt x="2127" y="9422"/>
                </a:moveTo>
                <a:cubicBezTo>
                  <a:pt x="1" y="2530"/>
                  <a:pt x="5610" y="1"/>
                  <a:pt x="8616" y="2567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9"/>
          <p:cNvSpPr/>
          <p:nvPr/>
        </p:nvSpPr>
        <p:spPr>
          <a:xfrm>
            <a:off x="7129530" y="3586809"/>
            <a:ext cx="134652" cy="94214"/>
          </a:xfrm>
          <a:custGeom>
            <a:avLst/>
            <a:gdLst/>
            <a:ahLst/>
            <a:cxnLst/>
            <a:rect l="l" t="t" r="r" b="b"/>
            <a:pathLst>
              <a:path w="6562" h="4602" extrusionOk="0">
                <a:moveTo>
                  <a:pt x="2856" y="1"/>
                </a:moveTo>
                <a:cubicBezTo>
                  <a:pt x="1864" y="1"/>
                  <a:pt x="811" y="598"/>
                  <a:pt x="1" y="2108"/>
                </a:cubicBezTo>
                <a:lnTo>
                  <a:pt x="5683" y="4601"/>
                </a:lnTo>
                <a:cubicBezTo>
                  <a:pt x="6561" y="2358"/>
                  <a:pt x="4828" y="1"/>
                  <a:pt x="285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9"/>
          <p:cNvSpPr/>
          <p:nvPr/>
        </p:nvSpPr>
        <p:spPr>
          <a:xfrm>
            <a:off x="7129530" y="3537655"/>
            <a:ext cx="143722" cy="143369"/>
          </a:xfrm>
          <a:custGeom>
            <a:avLst/>
            <a:gdLst/>
            <a:ahLst/>
            <a:cxnLst/>
            <a:rect l="l" t="t" r="r" b="b"/>
            <a:pathLst>
              <a:path w="7004" h="7003" fill="none" extrusionOk="0">
                <a:moveTo>
                  <a:pt x="1" y="4509"/>
                </a:moveTo>
                <a:cubicBezTo>
                  <a:pt x="2421" y="0"/>
                  <a:pt x="7003" y="3629"/>
                  <a:pt x="5683" y="7002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9"/>
          <p:cNvSpPr/>
          <p:nvPr/>
        </p:nvSpPr>
        <p:spPr>
          <a:xfrm>
            <a:off x="7247643" y="3631030"/>
            <a:ext cx="112942" cy="111534"/>
          </a:xfrm>
          <a:custGeom>
            <a:avLst/>
            <a:gdLst/>
            <a:ahLst/>
            <a:cxnLst/>
            <a:rect l="l" t="t" r="r" b="b"/>
            <a:pathLst>
              <a:path w="5504" h="5448" extrusionOk="0">
                <a:moveTo>
                  <a:pt x="1199" y="0"/>
                </a:moveTo>
                <a:cubicBezTo>
                  <a:pt x="828" y="0"/>
                  <a:pt x="428" y="53"/>
                  <a:pt x="1" y="168"/>
                </a:cubicBezTo>
                <a:lnTo>
                  <a:pt x="3593" y="5447"/>
                </a:lnTo>
                <a:cubicBezTo>
                  <a:pt x="5504" y="4130"/>
                  <a:pt x="4484" y="0"/>
                  <a:pt x="11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9"/>
          <p:cNvSpPr/>
          <p:nvPr/>
        </p:nvSpPr>
        <p:spPr>
          <a:xfrm>
            <a:off x="7247643" y="3611192"/>
            <a:ext cx="117374" cy="131372"/>
          </a:xfrm>
          <a:custGeom>
            <a:avLst/>
            <a:gdLst/>
            <a:ahLst/>
            <a:cxnLst/>
            <a:rect l="l" t="t" r="r" b="b"/>
            <a:pathLst>
              <a:path w="5720" h="6417" fill="none" extrusionOk="0">
                <a:moveTo>
                  <a:pt x="1" y="1137"/>
                </a:moveTo>
                <a:cubicBezTo>
                  <a:pt x="4217" y="1"/>
                  <a:pt x="5720" y="4950"/>
                  <a:pt x="3593" y="6416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9"/>
          <p:cNvSpPr/>
          <p:nvPr/>
        </p:nvSpPr>
        <p:spPr>
          <a:xfrm>
            <a:off x="7332657" y="3730526"/>
            <a:ext cx="64720" cy="173402"/>
          </a:xfrm>
          <a:custGeom>
            <a:avLst/>
            <a:gdLst/>
            <a:ahLst/>
            <a:cxnLst/>
            <a:rect l="l" t="t" r="r" b="b"/>
            <a:pathLst>
              <a:path w="3154" h="8470" extrusionOk="0">
                <a:moveTo>
                  <a:pt x="0" y="1"/>
                </a:moveTo>
                <a:lnTo>
                  <a:pt x="184" y="8469"/>
                </a:lnTo>
                <a:cubicBezTo>
                  <a:pt x="3153" y="5793"/>
                  <a:pt x="1613" y="1357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9"/>
          <p:cNvSpPr/>
          <p:nvPr/>
        </p:nvSpPr>
        <p:spPr>
          <a:xfrm>
            <a:off x="7332657" y="3730526"/>
            <a:ext cx="64720" cy="173402"/>
          </a:xfrm>
          <a:custGeom>
            <a:avLst/>
            <a:gdLst/>
            <a:ahLst/>
            <a:cxnLst/>
            <a:rect l="l" t="t" r="r" b="b"/>
            <a:pathLst>
              <a:path w="3154" h="8470" fill="none" extrusionOk="0">
                <a:moveTo>
                  <a:pt x="0" y="1"/>
                </a:moveTo>
                <a:cubicBezTo>
                  <a:pt x="1613" y="1357"/>
                  <a:pt x="3153" y="5793"/>
                  <a:pt x="184" y="8469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9"/>
          <p:cNvSpPr/>
          <p:nvPr/>
        </p:nvSpPr>
        <p:spPr>
          <a:xfrm>
            <a:off x="7250659" y="3887386"/>
            <a:ext cx="152730" cy="190660"/>
          </a:xfrm>
          <a:custGeom>
            <a:avLst/>
            <a:gdLst/>
            <a:ahLst/>
            <a:cxnLst/>
            <a:rect l="l" t="t" r="r" b="b"/>
            <a:pathLst>
              <a:path w="7443" h="9313" extrusionOk="0">
                <a:moveTo>
                  <a:pt x="3483" y="1"/>
                </a:moveTo>
                <a:lnTo>
                  <a:pt x="0" y="9312"/>
                </a:lnTo>
                <a:cubicBezTo>
                  <a:pt x="7442" y="9312"/>
                  <a:pt x="5866" y="1614"/>
                  <a:pt x="348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9"/>
          <p:cNvSpPr/>
          <p:nvPr/>
        </p:nvSpPr>
        <p:spPr>
          <a:xfrm>
            <a:off x="7250659" y="3887386"/>
            <a:ext cx="152730" cy="190660"/>
          </a:xfrm>
          <a:custGeom>
            <a:avLst/>
            <a:gdLst/>
            <a:ahLst/>
            <a:cxnLst/>
            <a:rect l="l" t="t" r="r" b="b"/>
            <a:pathLst>
              <a:path w="7443" h="9313" fill="none" extrusionOk="0">
                <a:moveTo>
                  <a:pt x="3483" y="1"/>
                </a:moveTo>
                <a:cubicBezTo>
                  <a:pt x="5866" y="1614"/>
                  <a:pt x="7442" y="9312"/>
                  <a:pt x="0" y="9312"/>
                </a:cubicBezTo>
              </a:path>
            </a:pathLst>
          </a:custGeom>
          <a:noFill/>
          <a:ln w="8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9"/>
          <p:cNvSpPr/>
          <p:nvPr/>
        </p:nvSpPr>
        <p:spPr>
          <a:xfrm>
            <a:off x="6615750" y="3036283"/>
            <a:ext cx="21" cy="243193"/>
          </a:xfrm>
          <a:custGeom>
            <a:avLst/>
            <a:gdLst/>
            <a:ahLst/>
            <a:cxnLst/>
            <a:rect l="l" t="t" r="r" b="b"/>
            <a:pathLst>
              <a:path w="1" h="11879" fill="none" extrusionOk="0">
                <a:moveTo>
                  <a:pt x="0" y="11879"/>
                </a:moveTo>
                <a:lnTo>
                  <a:pt x="0" y="1"/>
                </a:lnTo>
              </a:path>
            </a:pathLst>
          </a:custGeom>
          <a:noFill/>
          <a:ln w="19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9"/>
          <p:cNvSpPr/>
          <p:nvPr/>
        </p:nvSpPr>
        <p:spPr>
          <a:xfrm>
            <a:off x="5922154" y="2891440"/>
            <a:ext cx="953893" cy="1402755"/>
          </a:xfrm>
          <a:custGeom>
            <a:avLst/>
            <a:gdLst/>
            <a:ahLst/>
            <a:cxnLst/>
            <a:rect l="l" t="t" r="r" b="b"/>
            <a:pathLst>
              <a:path w="46486" h="68519" extrusionOk="0">
                <a:moveTo>
                  <a:pt x="23243" y="1"/>
                </a:moveTo>
                <a:cubicBezTo>
                  <a:pt x="10375" y="1"/>
                  <a:pt x="0" y="2860"/>
                  <a:pt x="0" y="6379"/>
                </a:cubicBezTo>
                <a:cubicBezTo>
                  <a:pt x="0" y="6489"/>
                  <a:pt x="0" y="6563"/>
                  <a:pt x="0" y="6636"/>
                </a:cubicBezTo>
                <a:lnTo>
                  <a:pt x="4180" y="63313"/>
                </a:lnTo>
                <a:cubicBezTo>
                  <a:pt x="4180" y="66209"/>
                  <a:pt x="12721" y="68519"/>
                  <a:pt x="23243" y="68519"/>
                </a:cubicBezTo>
                <a:cubicBezTo>
                  <a:pt x="33764" y="68519"/>
                  <a:pt x="42270" y="66209"/>
                  <a:pt x="42270" y="63313"/>
                </a:cubicBezTo>
                <a:cubicBezTo>
                  <a:pt x="42270" y="63239"/>
                  <a:pt x="42270" y="63130"/>
                  <a:pt x="42233" y="63020"/>
                </a:cubicBezTo>
                <a:lnTo>
                  <a:pt x="46449" y="6636"/>
                </a:lnTo>
                <a:cubicBezTo>
                  <a:pt x="46449" y="6563"/>
                  <a:pt x="46485" y="6489"/>
                  <a:pt x="46485" y="6379"/>
                </a:cubicBezTo>
                <a:cubicBezTo>
                  <a:pt x="46485" y="2860"/>
                  <a:pt x="36074" y="1"/>
                  <a:pt x="23243" y="1"/>
                </a:cubicBezTo>
                <a:close/>
              </a:path>
            </a:pathLst>
          </a:custGeom>
          <a:solidFill>
            <a:srgbClr val="D8D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9"/>
          <p:cNvSpPr/>
          <p:nvPr/>
        </p:nvSpPr>
        <p:spPr>
          <a:xfrm>
            <a:off x="5922154" y="2891440"/>
            <a:ext cx="953893" cy="1402755"/>
          </a:xfrm>
          <a:custGeom>
            <a:avLst/>
            <a:gdLst/>
            <a:ahLst/>
            <a:cxnLst/>
            <a:rect l="l" t="t" r="r" b="b"/>
            <a:pathLst>
              <a:path w="46486" h="68519" fill="none" extrusionOk="0">
                <a:moveTo>
                  <a:pt x="46449" y="6636"/>
                </a:moveTo>
                <a:cubicBezTo>
                  <a:pt x="46449" y="6563"/>
                  <a:pt x="46485" y="6489"/>
                  <a:pt x="46485" y="6379"/>
                </a:cubicBezTo>
                <a:cubicBezTo>
                  <a:pt x="46485" y="2860"/>
                  <a:pt x="36074" y="1"/>
                  <a:pt x="23243" y="1"/>
                </a:cubicBezTo>
                <a:cubicBezTo>
                  <a:pt x="10375" y="1"/>
                  <a:pt x="0" y="2860"/>
                  <a:pt x="0" y="6379"/>
                </a:cubicBezTo>
                <a:cubicBezTo>
                  <a:pt x="0" y="6489"/>
                  <a:pt x="0" y="6563"/>
                  <a:pt x="0" y="6636"/>
                </a:cubicBezTo>
                <a:lnTo>
                  <a:pt x="4180" y="63313"/>
                </a:lnTo>
                <a:cubicBezTo>
                  <a:pt x="4180" y="66209"/>
                  <a:pt x="12721" y="68519"/>
                  <a:pt x="23243" y="68519"/>
                </a:cubicBezTo>
                <a:cubicBezTo>
                  <a:pt x="33764" y="68519"/>
                  <a:pt x="42270" y="66209"/>
                  <a:pt x="42270" y="63313"/>
                </a:cubicBezTo>
                <a:cubicBezTo>
                  <a:pt x="42270" y="63239"/>
                  <a:pt x="42270" y="63130"/>
                  <a:pt x="42233" y="63020"/>
                </a:cubicBezTo>
                <a:close/>
                <a:moveTo>
                  <a:pt x="46449" y="6636"/>
                </a:moveTo>
                <a:close/>
              </a:path>
            </a:pathLst>
          </a:custGeom>
          <a:noFill/>
          <a:ln w="457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9"/>
          <p:cNvSpPr/>
          <p:nvPr/>
        </p:nvSpPr>
        <p:spPr>
          <a:xfrm>
            <a:off x="5847666" y="2811127"/>
            <a:ext cx="1111876" cy="306248"/>
          </a:xfrm>
          <a:custGeom>
            <a:avLst/>
            <a:gdLst/>
            <a:ahLst/>
            <a:cxnLst/>
            <a:rect l="l" t="t" r="r" b="b"/>
            <a:pathLst>
              <a:path w="54185" h="14959" extrusionOk="0">
                <a:moveTo>
                  <a:pt x="1" y="1"/>
                </a:moveTo>
                <a:lnTo>
                  <a:pt x="1467" y="9056"/>
                </a:lnTo>
                <a:cubicBezTo>
                  <a:pt x="1467" y="12319"/>
                  <a:pt x="12905" y="14958"/>
                  <a:pt x="27056" y="14958"/>
                </a:cubicBezTo>
                <a:cubicBezTo>
                  <a:pt x="41207" y="14958"/>
                  <a:pt x="52682" y="12319"/>
                  <a:pt x="52682" y="9056"/>
                </a:cubicBezTo>
                <a:lnTo>
                  <a:pt x="54185" y="1"/>
                </a:lnTo>
                <a:close/>
              </a:path>
            </a:pathLst>
          </a:custGeom>
          <a:solidFill>
            <a:srgbClr val="D8DFE2"/>
          </a:solidFill>
          <a:ln w="367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9"/>
          <p:cNvSpPr/>
          <p:nvPr/>
        </p:nvSpPr>
        <p:spPr>
          <a:xfrm>
            <a:off x="5847666" y="2684299"/>
            <a:ext cx="1110378" cy="253695"/>
          </a:xfrm>
          <a:custGeom>
            <a:avLst/>
            <a:gdLst/>
            <a:ahLst/>
            <a:cxnLst/>
            <a:rect l="l" t="t" r="r" b="b"/>
            <a:pathLst>
              <a:path w="54112" h="12392" extrusionOk="0">
                <a:moveTo>
                  <a:pt x="27056" y="0"/>
                </a:moveTo>
                <a:cubicBezTo>
                  <a:pt x="12135" y="0"/>
                  <a:pt x="1" y="2750"/>
                  <a:pt x="1" y="6196"/>
                </a:cubicBezTo>
                <a:cubicBezTo>
                  <a:pt x="1" y="9605"/>
                  <a:pt x="12135" y="12391"/>
                  <a:pt x="27056" y="12391"/>
                </a:cubicBezTo>
                <a:cubicBezTo>
                  <a:pt x="42014" y="12391"/>
                  <a:pt x="54111" y="9605"/>
                  <a:pt x="54111" y="6196"/>
                </a:cubicBezTo>
                <a:cubicBezTo>
                  <a:pt x="54111" y="2750"/>
                  <a:pt x="42014" y="0"/>
                  <a:pt x="27056" y="0"/>
                </a:cubicBezTo>
                <a:close/>
              </a:path>
            </a:pathLst>
          </a:custGeom>
          <a:solidFill>
            <a:srgbClr val="E5E9EA"/>
          </a:solidFill>
          <a:ln w="367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9"/>
          <p:cNvSpPr/>
          <p:nvPr/>
        </p:nvSpPr>
        <p:spPr>
          <a:xfrm>
            <a:off x="5895826" y="2697054"/>
            <a:ext cx="1014078" cy="220673"/>
          </a:xfrm>
          <a:custGeom>
            <a:avLst/>
            <a:gdLst/>
            <a:ahLst/>
            <a:cxnLst/>
            <a:rect l="l" t="t" r="r" b="b"/>
            <a:pathLst>
              <a:path w="49419" h="10779" extrusionOk="0">
                <a:moveTo>
                  <a:pt x="24709" y="1"/>
                </a:moveTo>
                <a:cubicBezTo>
                  <a:pt x="11072" y="1"/>
                  <a:pt x="0" y="2420"/>
                  <a:pt x="0" y="5390"/>
                </a:cubicBezTo>
                <a:cubicBezTo>
                  <a:pt x="0" y="8359"/>
                  <a:pt x="11072" y="10779"/>
                  <a:pt x="24709" y="10779"/>
                </a:cubicBezTo>
                <a:cubicBezTo>
                  <a:pt x="38383" y="10779"/>
                  <a:pt x="49418" y="8359"/>
                  <a:pt x="49418" y="5390"/>
                </a:cubicBezTo>
                <a:cubicBezTo>
                  <a:pt x="49418" y="2420"/>
                  <a:pt x="38383" y="1"/>
                  <a:pt x="24709" y="1"/>
                </a:cubicBezTo>
                <a:close/>
              </a:path>
            </a:pathLst>
          </a:custGeom>
          <a:solidFill>
            <a:srgbClr val="AEB3B5"/>
          </a:solidFill>
          <a:ln w="367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9"/>
          <p:cNvSpPr/>
          <p:nvPr/>
        </p:nvSpPr>
        <p:spPr>
          <a:xfrm>
            <a:off x="5946224" y="3133855"/>
            <a:ext cx="916280" cy="1001883"/>
          </a:xfrm>
          <a:custGeom>
            <a:avLst/>
            <a:gdLst/>
            <a:ahLst/>
            <a:cxnLst/>
            <a:rect l="l" t="t" r="r" b="b"/>
            <a:pathLst>
              <a:path w="44653" h="48938" extrusionOk="0">
                <a:moveTo>
                  <a:pt x="22327" y="1"/>
                </a:moveTo>
                <a:cubicBezTo>
                  <a:pt x="9972" y="1"/>
                  <a:pt x="0" y="2824"/>
                  <a:pt x="0" y="6270"/>
                </a:cubicBezTo>
                <a:cubicBezTo>
                  <a:pt x="0" y="6820"/>
                  <a:pt x="6819" y="44470"/>
                  <a:pt x="7332" y="44983"/>
                </a:cubicBezTo>
                <a:cubicBezTo>
                  <a:pt x="9862" y="47659"/>
                  <a:pt x="11988" y="48869"/>
                  <a:pt x="22327" y="48869"/>
                </a:cubicBezTo>
                <a:cubicBezTo>
                  <a:pt x="25744" y="48869"/>
                  <a:pt x="28468" y="48937"/>
                  <a:pt x="30666" y="48937"/>
                </a:cubicBezTo>
                <a:cubicBezTo>
                  <a:pt x="35305" y="48937"/>
                  <a:pt x="37599" y="48633"/>
                  <a:pt x="39117" y="46743"/>
                </a:cubicBezTo>
                <a:cubicBezTo>
                  <a:pt x="39483" y="46303"/>
                  <a:pt x="44653" y="6746"/>
                  <a:pt x="44653" y="6270"/>
                </a:cubicBezTo>
                <a:cubicBezTo>
                  <a:pt x="44653" y="2824"/>
                  <a:pt x="34644" y="1"/>
                  <a:pt x="22327" y="1"/>
                </a:cubicBezTo>
                <a:close/>
              </a:path>
            </a:pathLst>
          </a:custGeom>
          <a:solidFill>
            <a:srgbClr val="C8EA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9"/>
          <p:cNvSpPr/>
          <p:nvPr/>
        </p:nvSpPr>
        <p:spPr>
          <a:xfrm>
            <a:off x="5946224" y="3133855"/>
            <a:ext cx="916280" cy="255947"/>
          </a:xfrm>
          <a:custGeom>
            <a:avLst/>
            <a:gdLst/>
            <a:ahLst/>
            <a:cxnLst/>
            <a:rect l="l" t="t" r="r" b="b"/>
            <a:pathLst>
              <a:path w="44653" h="12502" extrusionOk="0">
                <a:moveTo>
                  <a:pt x="22327" y="1"/>
                </a:moveTo>
                <a:cubicBezTo>
                  <a:pt x="9972" y="1"/>
                  <a:pt x="0" y="2824"/>
                  <a:pt x="0" y="6270"/>
                </a:cubicBezTo>
                <a:cubicBezTo>
                  <a:pt x="0" y="9716"/>
                  <a:pt x="9972" y="12502"/>
                  <a:pt x="22327" y="12502"/>
                </a:cubicBezTo>
                <a:cubicBezTo>
                  <a:pt x="34644" y="12502"/>
                  <a:pt x="44653" y="9716"/>
                  <a:pt x="44653" y="6270"/>
                </a:cubicBezTo>
                <a:cubicBezTo>
                  <a:pt x="44653" y="2824"/>
                  <a:pt x="34644" y="1"/>
                  <a:pt x="22327" y="1"/>
                </a:cubicBezTo>
                <a:close/>
              </a:path>
            </a:pathLst>
          </a:custGeom>
          <a:solidFill>
            <a:srgbClr val="A0DD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9"/>
          <p:cNvSpPr/>
          <p:nvPr/>
        </p:nvSpPr>
        <p:spPr>
          <a:xfrm>
            <a:off x="5766427" y="2731652"/>
            <a:ext cx="1272856" cy="320415"/>
          </a:xfrm>
          <a:custGeom>
            <a:avLst/>
            <a:gdLst/>
            <a:ahLst/>
            <a:cxnLst/>
            <a:rect l="l" t="t" r="r" b="b"/>
            <a:pathLst>
              <a:path w="62030" h="15651" extrusionOk="0">
                <a:moveTo>
                  <a:pt x="51573" y="0"/>
                </a:moveTo>
                <a:cubicBezTo>
                  <a:pt x="45894" y="0"/>
                  <a:pt x="38083" y="1097"/>
                  <a:pt x="31015" y="1097"/>
                </a:cubicBezTo>
                <a:cubicBezTo>
                  <a:pt x="23908" y="1097"/>
                  <a:pt x="16192" y="31"/>
                  <a:pt x="10554" y="31"/>
                </a:cubicBezTo>
                <a:cubicBezTo>
                  <a:pt x="6217" y="31"/>
                  <a:pt x="3110" y="662"/>
                  <a:pt x="2457" y="2893"/>
                </a:cubicBezTo>
                <a:cubicBezTo>
                  <a:pt x="1504" y="6192"/>
                  <a:pt x="1" y="6412"/>
                  <a:pt x="1" y="7329"/>
                </a:cubicBezTo>
                <a:cubicBezTo>
                  <a:pt x="1" y="10775"/>
                  <a:pt x="13895" y="15651"/>
                  <a:pt x="31015" y="15651"/>
                </a:cubicBezTo>
                <a:cubicBezTo>
                  <a:pt x="48172" y="15651"/>
                  <a:pt x="62030" y="10775"/>
                  <a:pt x="62030" y="7329"/>
                </a:cubicBezTo>
                <a:cubicBezTo>
                  <a:pt x="62030" y="6376"/>
                  <a:pt x="60307" y="5643"/>
                  <a:pt x="59574" y="2893"/>
                </a:cubicBezTo>
                <a:cubicBezTo>
                  <a:pt x="59002" y="639"/>
                  <a:pt x="55909" y="0"/>
                  <a:pt x="51573" y="0"/>
                </a:cubicBezTo>
                <a:close/>
              </a:path>
            </a:pathLst>
          </a:custGeom>
          <a:solidFill>
            <a:srgbClr val="AEB3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9"/>
          <p:cNvSpPr/>
          <p:nvPr/>
        </p:nvSpPr>
        <p:spPr>
          <a:xfrm>
            <a:off x="5766427" y="2684299"/>
            <a:ext cx="1272856" cy="367768"/>
          </a:xfrm>
          <a:custGeom>
            <a:avLst/>
            <a:gdLst/>
            <a:ahLst/>
            <a:cxnLst/>
            <a:rect l="l" t="t" r="r" b="b"/>
            <a:pathLst>
              <a:path w="62030" h="17964" fill="none" extrusionOk="0">
                <a:moveTo>
                  <a:pt x="62030" y="9642"/>
                </a:moveTo>
                <a:cubicBezTo>
                  <a:pt x="62030" y="8689"/>
                  <a:pt x="60307" y="7956"/>
                  <a:pt x="59574" y="5206"/>
                </a:cubicBezTo>
                <a:cubicBezTo>
                  <a:pt x="58254" y="0"/>
                  <a:pt x="43480" y="3410"/>
                  <a:pt x="31015" y="3410"/>
                </a:cubicBezTo>
                <a:cubicBezTo>
                  <a:pt x="18441" y="3410"/>
                  <a:pt x="3960" y="74"/>
                  <a:pt x="2457" y="5206"/>
                </a:cubicBezTo>
                <a:cubicBezTo>
                  <a:pt x="1504" y="8505"/>
                  <a:pt x="1" y="8725"/>
                  <a:pt x="1" y="9642"/>
                </a:cubicBezTo>
                <a:cubicBezTo>
                  <a:pt x="1" y="13088"/>
                  <a:pt x="13895" y="17964"/>
                  <a:pt x="31015" y="17964"/>
                </a:cubicBezTo>
                <a:cubicBezTo>
                  <a:pt x="48172" y="17964"/>
                  <a:pt x="62030" y="13088"/>
                  <a:pt x="62030" y="9642"/>
                </a:cubicBezTo>
                <a:close/>
                <a:moveTo>
                  <a:pt x="62030" y="9642"/>
                </a:moveTo>
                <a:close/>
              </a:path>
            </a:pathLst>
          </a:custGeom>
          <a:noFill/>
          <a:ln w="3675" cap="flat" cmpd="sng">
            <a:solidFill>
              <a:srgbClr val="000000"/>
            </a:solidFill>
            <a:prstDash val="solid"/>
            <a:miter lim="3666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9"/>
          <p:cNvSpPr/>
          <p:nvPr/>
        </p:nvSpPr>
        <p:spPr>
          <a:xfrm>
            <a:off x="5816824" y="2663274"/>
            <a:ext cx="1172061" cy="255210"/>
          </a:xfrm>
          <a:custGeom>
            <a:avLst/>
            <a:gdLst/>
            <a:ahLst/>
            <a:cxnLst/>
            <a:rect l="l" t="t" r="r" b="b"/>
            <a:pathLst>
              <a:path w="57118" h="12466" extrusionOk="0">
                <a:moveTo>
                  <a:pt x="28559" y="1"/>
                </a:moveTo>
                <a:cubicBezTo>
                  <a:pt x="12795" y="1"/>
                  <a:pt x="1" y="2787"/>
                  <a:pt x="1" y="6233"/>
                </a:cubicBezTo>
                <a:cubicBezTo>
                  <a:pt x="1" y="9679"/>
                  <a:pt x="12795" y="12465"/>
                  <a:pt x="28559" y="12465"/>
                </a:cubicBezTo>
                <a:cubicBezTo>
                  <a:pt x="44360" y="12465"/>
                  <a:pt x="57118" y="9679"/>
                  <a:pt x="57118" y="6233"/>
                </a:cubicBezTo>
                <a:cubicBezTo>
                  <a:pt x="57118" y="2787"/>
                  <a:pt x="44360" y="1"/>
                  <a:pt x="28559" y="1"/>
                </a:cubicBezTo>
                <a:close/>
              </a:path>
            </a:pathLst>
          </a:custGeom>
          <a:solidFill>
            <a:srgbClr val="D6DE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9"/>
          <p:cNvSpPr/>
          <p:nvPr/>
        </p:nvSpPr>
        <p:spPr>
          <a:xfrm>
            <a:off x="5816824" y="2663274"/>
            <a:ext cx="1172061" cy="255210"/>
          </a:xfrm>
          <a:custGeom>
            <a:avLst/>
            <a:gdLst/>
            <a:ahLst/>
            <a:cxnLst/>
            <a:rect l="l" t="t" r="r" b="b"/>
            <a:pathLst>
              <a:path w="57118" h="12466" fill="none" extrusionOk="0">
                <a:moveTo>
                  <a:pt x="57118" y="6233"/>
                </a:moveTo>
                <a:cubicBezTo>
                  <a:pt x="57118" y="2787"/>
                  <a:pt x="44360" y="1"/>
                  <a:pt x="28559" y="1"/>
                </a:cubicBezTo>
                <a:cubicBezTo>
                  <a:pt x="12795" y="1"/>
                  <a:pt x="1" y="2787"/>
                  <a:pt x="1" y="6233"/>
                </a:cubicBezTo>
                <a:cubicBezTo>
                  <a:pt x="1" y="9679"/>
                  <a:pt x="12795" y="12465"/>
                  <a:pt x="28559" y="12465"/>
                </a:cubicBezTo>
                <a:cubicBezTo>
                  <a:pt x="44360" y="12465"/>
                  <a:pt x="57118" y="9679"/>
                  <a:pt x="57118" y="6233"/>
                </a:cubicBezTo>
                <a:close/>
                <a:moveTo>
                  <a:pt x="57118" y="6233"/>
                </a:moveTo>
                <a:close/>
              </a:path>
            </a:pathLst>
          </a:custGeom>
          <a:noFill/>
          <a:ln w="3675" cap="flat" cmpd="sng">
            <a:solidFill>
              <a:srgbClr val="000000"/>
            </a:solidFill>
            <a:prstDash val="solid"/>
            <a:miter lim="3666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9"/>
          <p:cNvSpPr/>
          <p:nvPr/>
        </p:nvSpPr>
        <p:spPr>
          <a:xfrm>
            <a:off x="6239598" y="1280050"/>
            <a:ext cx="89549" cy="2547311"/>
          </a:xfrm>
          <a:custGeom>
            <a:avLst/>
            <a:gdLst/>
            <a:ahLst/>
            <a:cxnLst/>
            <a:rect l="l" t="t" r="r" b="b"/>
            <a:pathLst>
              <a:path w="4364" h="124426" extrusionOk="0">
                <a:moveTo>
                  <a:pt x="2164" y="1"/>
                </a:moveTo>
                <a:cubicBezTo>
                  <a:pt x="1211" y="1"/>
                  <a:pt x="441" y="808"/>
                  <a:pt x="441" y="1761"/>
                </a:cubicBezTo>
                <a:cubicBezTo>
                  <a:pt x="441" y="2237"/>
                  <a:pt x="624" y="2677"/>
                  <a:pt x="917" y="2970"/>
                </a:cubicBezTo>
                <a:cubicBezTo>
                  <a:pt x="368" y="3374"/>
                  <a:pt x="1" y="4034"/>
                  <a:pt x="1" y="4803"/>
                </a:cubicBezTo>
                <a:lnTo>
                  <a:pt x="1" y="113281"/>
                </a:lnTo>
                <a:cubicBezTo>
                  <a:pt x="1" y="114124"/>
                  <a:pt x="477" y="114858"/>
                  <a:pt x="1174" y="115224"/>
                </a:cubicBezTo>
                <a:lnTo>
                  <a:pt x="1174" y="123436"/>
                </a:lnTo>
                <a:cubicBezTo>
                  <a:pt x="1174" y="123986"/>
                  <a:pt x="1614" y="124426"/>
                  <a:pt x="2164" y="124426"/>
                </a:cubicBezTo>
                <a:cubicBezTo>
                  <a:pt x="2714" y="124426"/>
                  <a:pt x="3154" y="123986"/>
                  <a:pt x="3154" y="123436"/>
                </a:cubicBezTo>
                <a:lnTo>
                  <a:pt x="3154" y="115224"/>
                </a:lnTo>
                <a:cubicBezTo>
                  <a:pt x="3887" y="114858"/>
                  <a:pt x="4363" y="114124"/>
                  <a:pt x="4363" y="113281"/>
                </a:cubicBezTo>
                <a:lnTo>
                  <a:pt x="4363" y="4803"/>
                </a:lnTo>
                <a:cubicBezTo>
                  <a:pt x="4363" y="4034"/>
                  <a:pt x="3997" y="3374"/>
                  <a:pt x="3410" y="2970"/>
                </a:cubicBezTo>
                <a:cubicBezTo>
                  <a:pt x="3740" y="2677"/>
                  <a:pt x="3924" y="2237"/>
                  <a:pt x="3924" y="1761"/>
                </a:cubicBezTo>
                <a:cubicBezTo>
                  <a:pt x="3924" y="808"/>
                  <a:pt x="3154" y="1"/>
                  <a:pt x="2164" y="1"/>
                </a:cubicBezTo>
                <a:close/>
              </a:path>
            </a:pathLst>
          </a:custGeom>
          <a:solidFill>
            <a:srgbClr val="CFDB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9"/>
          <p:cNvSpPr/>
          <p:nvPr/>
        </p:nvSpPr>
        <p:spPr>
          <a:xfrm>
            <a:off x="6239598" y="1280050"/>
            <a:ext cx="89549" cy="2547311"/>
          </a:xfrm>
          <a:custGeom>
            <a:avLst/>
            <a:gdLst/>
            <a:ahLst/>
            <a:cxnLst/>
            <a:rect l="l" t="t" r="r" b="b"/>
            <a:pathLst>
              <a:path w="4364" h="124426" fill="none" extrusionOk="0">
                <a:moveTo>
                  <a:pt x="3410" y="2970"/>
                </a:moveTo>
                <a:cubicBezTo>
                  <a:pt x="3740" y="2677"/>
                  <a:pt x="3924" y="2237"/>
                  <a:pt x="3924" y="1761"/>
                </a:cubicBezTo>
                <a:cubicBezTo>
                  <a:pt x="3924" y="808"/>
                  <a:pt x="3154" y="1"/>
                  <a:pt x="2164" y="1"/>
                </a:cubicBezTo>
                <a:cubicBezTo>
                  <a:pt x="1211" y="1"/>
                  <a:pt x="441" y="808"/>
                  <a:pt x="441" y="1761"/>
                </a:cubicBezTo>
                <a:cubicBezTo>
                  <a:pt x="441" y="2237"/>
                  <a:pt x="624" y="2677"/>
                  <a:pt x="917" y="2970"/>
                </a:cubicBezTo>
                <a:cubicBezTo>
                  <a:pt x="368" y="3374"/>
                  <a:pt x="1" y="4034"/>
                  <a:pt x="1" y="4803"/>
                </a:cubicBezTo>
                <a:lnTo>
                  <a:pt x="1" y="113281"/>
                </a:lnTo>
                <a:cubicBezTo>
                  <a:pt x="1" y="114124"/>
                  <a:pt x="477" y="114858"/>
                  <a:pt x="1174" y="115224"/>
                </a:cubicBezTo>
                <a:lnTo>
                  <a:pt x="1174" y="123436"/>
                </a:lnTo>
                <a:cubicBezTo>
                  <a:pt x="1174" y="123986"/>
                  <a:pt x="1614" y="124426"/>
                  <a:pt x="2164" y="124426"/>
                </a:cubicBezTo>
                <a:cubicBezTo>
                  <a:pt x="2714" y="124426"/>
                  <a:pt x="3154" y="123986"/>
                  <a:pt x="3154" y="123436"/>
                </a:cubicBezTo>
                <a:lnTo>
                  <a:pt x="3154" y="115224"/>
                </a:lnTo>
                <a:cubicBezTo>
                  <a:pt x="3887" y="114858"/>
                  <a:pt x="4363" y="114124"/>
                  <a:pt x="4363" y="113281"/>
                </a:cubicBezTo>
                <a:lnTo>
                  <a:pt x="4363" y="4803"/>
                </a:lnTo>
                <a:cubicBezTo>
                  <a:pt x="4363" y="4034"/>
                  <a:pt x="3997" y="3374"/>
                  <a:pt x="3410" y="2970"/>
                </a:cubicBezTo>
                <a:close/>
                <a:moveTo>
                  <a:pt x="3410" y="2970"/>
                </a:moveTo>
                <a:close/>
              </a:path>
            </a:pathLst>
          </a:custGeom>
          <a:noFill/>
          <a:ln w="3675" cap="flat" cmpd="sng">
            <a:solidFill>
              <a:srgbClr val="000000"/>
            </a:solidFill>
            <a:prstDash val="solid"/>
            <a:miter lim="3666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9"/>
          <p:cNvSpPr/>
          <p:nvPr/>
        </p:nvSpPr>
        <p:spPr>
          <a:xfrm>
            <a:off x="6271199" y="3641225"/>
            <a:ext cx="26348" cy="179380"/>
          </a:xfrm>
          <a:custGeom>
            <a:avLst/>
            <a:gdLst/>
            <a:ahLst/>
            <a:cxnLst/>
            <a:rect l="l" t="t" r="r" b="b"/>
            <a:pathLst>
              <a:path w="1284" h="8762" extrusionOk="0">
                <a:moveTo>
                  <a:pt x="661" y="0"/>
                </a:moveTo>
                <a:cubicBezTo>
                  <a:pt x="294" y="0"/>
                  <a:pt x="1" y="293"/>
                  <a:pt x="1" y="660"/>
                </a:cubicBezTo>
                <a:lnTo>
                  <a:pt x="1" y="8102"/>
                </a:lnTo>
                <a:cubicBezTo>
                  <a:pt x="1" y="8469"/>
                  <a:pt x="294" y="8762"/>
                  <a:pt x="661" y="8762"/>
                </a:cubicBezTo>
                <a:cubicBezTo>
                  <a:pt x="990" y="8762"/>
                  <a:pt x="1284" y="8469"/>
                  <a:pt x="1284" y="8102"/>
                </a:cubicBezTo>
                <a:lnTo>
                  <a:pt x="1284" y="660"/>
                </a:lnTo>
                <a:cubicBezTo>
                  <a:pt x="1284" y="293"/>
                  <a:pt x="990" y="0"/>
                  <a:pt x="661" y="0"/>
                </a:cubicBezTo>
                <a:close/>
              </a:path>
            </a:pathLst>
          </a:custGeom>
          <a:solidFill>
            <a:srgbClr val="C620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9"/>
          <p:cNvSpPr/>
          <p:nvPr/>
        </p:nvSpPr>
        <p:spPr>
          <a:xfrm>
            <a:off x="6277211" y="2446389"/>
            <a:ext cx="14323" cy="1217356"/>
          </a:xfrm>
          <a:custGeom>
            <a:avLst/>
            <a:gdLst/>
            <a:ahLst/>
            <a:cxnLst/>
            <a:rect l="l" t="t" r="r" b="b"/>
            <a:pathLst>
              <a:path w="698" h="59463" extrusionOk="0">
                <a:moveTo>
                  <a:pt x="368" y="0"/>
                </a:moveTo>
                <a:cubicBezTo>
                  <a:pt x="148" y="0"/>
                  <a:pt x="1" y="147"/>
                  <a:pt x="1" y="367"/>
                </a:cubicBezTo>
                <a:lnTo>
                  <a:pt x="1" y="59096"/>
                </a:lnTo>
                <a:cubicBezTo>
                  <a:pt x="1" y="59280"/>
                  <a:pt x="148" y="59463"/>
                  <a:pt x="368" y="59463"/>
                </a:cubicBezTo>
                <a:cubicBezTo>
                  <a:pt x="551" y="59463"/>
                  <a:pt x="697" y="59280"/>
                  <a:pt x="697" y="59096"/>
                </a:cubicBezTo>
                <a:lnTo>
                  <a:pt x="697" y="367"/>
                </a:lnTo>
                <a:cubicBezTo>
                  <a:pt x="697" y="147"/>
                  <a:pt x="551" y="0"/>
                  <a:pt x="368" y="0"/>
                </a:cubicBezTo>
                <a:close/>
              </a:path>
            </a:pathLst>
          </a:custGeom>
          <a:solidFill>
            <a:srgbClr val="C620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9"/>
          <p:cNvSpPr/>
          <p:nvPr/>
        </p:nvSpPr>
        <p:spPr>
          <a:xfrm>
            <a:off x="6239598" y="1415148"/>
            <a:ext cx="89549" cy="2184805"/>
          </a:xfrm>
          <a:custGeom>
            <a:avLst/>
            <a:gdLst/>
            <a:ahLst/>
            <a:cxnLst/>
            <a:rect l="l" t="t" r="r" b="b"/>
            <a:pathLst>
              <a:path w="4364" h="106719" fill="none" extrusionOk="0">
                <a:moveTo>
                  <a:pt x="4363" y="1"/>
                </a:moveTo>
                <a:cubicBezTo>
                  <a:pt x="4363" y="477"/>
                  <a:pt x="3374" y="881"/>
                  <a:pt x="2164" y="881"/>
                </a:cubicBezTo>
                <a:cubicBezTo>
                  <a:pt x="954" y="881"/>
                  <a:pt x="1" y="477"/>
                  <a:pt x="1" y="1"/>
                </a:cubicBezTo>
                <a:moveTo>
                  <a:pt x="4363" y="5280"/>
                </a:moveTo>
                <a:cubicBezTo>
                  <a:pt x="4363" y="5793"/>
                  <a:pt x="3374" y="6196"/>
                  <a:pt x="2164" y="6196"/>
                </a:cubicBezTo>
                <a:cubicBezTo>
                  <a:pt x="954" y="6196"/>
                  <a:pt x="1" y="5793"/>
                  <a:pt x="1" y="5280"/>
                </a:cubicBezTo>
                <a:moveTo>
                  <a:pt x="4363" y="10559"/>
                </a:moveTo>
                <a:cubicBezTo>
                  <a:pt x="4363" y="11072"/>
                  <a:pt x="3374" y="11475"/>
                  <a:pt x="2164" y="11475"/>
                </a:cubicBezTo>
                <a:cubicBezTo>
                  <a:pt x="954" y="11475"/>
                  <a:pt x="1" y="11072"/>
                  <a:pt x="1" y="10559"/>
                </a:cubicBezTo>
                <a:moveTo>
                  <a:pt x="4363" y="15875"/>
                </a:moveTo>
                <a:cubicBezTo>
                  <a:pt x="4363" y="16351"/>
                  <a:pt x="3374" y="16755"/>
                  <a:pt x="2164" y="16755"/>
                </a:cubicBezTo>
                <a:cubicBezTo>
                  <a:pt x="954" y="16755"/>
                  <a:pt x="1" y="16351"/>
                  <a:pt x="1" y="15875"/>
                </a:cubicBezTo>
                <a:moveTo>
                  <a:pt x="4363" y="21154"/>
                </a:moveTo>
                <a:cubicBezTo>
                  <a:pt x="4363" y="21667"/>
                  <a:pt x="3374" y="22070"/>
                  <a:pt x="2164" y="22070"/>
                </a:cubicBezTo>
                <a:cubicBezTo>
                  <a:pt x="954" y="22070"/>
                  <a:pt x="1" y="21667"/>
                  <a:pt x="1" y="21154"/>
                </a:cubicBezTo>
                <a:moveTo>
                  <a:pt x="4363" y="26433"/>
                </a:moveTo>
                <a:cubicBezTo>
                  <a:pt x="4363" y="26946"/>
                  <a:pt x="3374" y="27349"/>
                  <a:pt x="2164" y="27349"/>
                </a:cubicBezTo>
                <a:cubicBezTo>
                  <a:pt x="954" y="27349"/>
                  <a:pt x="1" y="26946"/>
                  <a:pt x="1" y="26433"/>
                </a:cubicBezTo>
                <a:moveTo>
                  <a:pt x="4363" y="31749"/>
                </a:moveTo>
                <a:cubicBezTo>
                  <a:pt x="4363" y="32225"/>
                  <a:pt x="3374" y="32628"/>
                  <a:pt x="2164" y="32628"/>
                </a:cubicBezTo>
                <a:cubicBezTo>
                  <a:pt x="954" y="32628"/>
                  <a:pt x="1" y="32225"/>
                  <a:pt x="1" y="31749"/>
                </a:cubicBezTo>
                <a:moveTo>
                  <a:pt x="4363" y="37028"/>
                </a:moveTo>
                <a:cubicBezTo>
                  <a:pt x="4363" y="37541"/>
                  <a:pt x="3374" y="37944"/>
                  <a:pt x="2164" y="37944"/>
                </a:cubicBezTo>
                <a:cubicBezTo>
                  <a:pt x="954" y="37944"/>
                  <a:pt x="1" y="37541"/>
                  <a:pt x="1" y="37028"/>
                </a:cubicBezTo>
                <a:moveTo>
                  <a:pt x="4363" y="42307"/>
                </a:moveTo>
                <a:cubicBezTo>
                  <a:pt x="4363" y="42820"/>
                  <a:pt x="3374" y="43223"/>
                  <a:pt x="2164" y="43223"/>
                </a:cubicBezTo>
                <a:cubicBezTo>
                  <a:pt x="954" y="43223"/>
                  <a:pt x="1" y="42820"/>
                  <a:pt x="1" y="42307"/>
                </a:cubicBezTo>
                <a:moveTo>
                  <a:pt x="4363" y="47622"/>
                </a:moveTo>
                <a:cubicBezTo>
                  <a:pt x="4363" y="48099"/>
                  <a:pt x="3374" y="48502"/>
                  <a:pt x="2164" y="48502"/>
                </a:cubicBezTo>
                <a:cubicBezTo>
                  <a:pt x="954" y="48502"/>
                  <a:pt x="1" y="48099"/>
                  <a:pt x="1" y="47622"/>
                </a:cubicBezTo>
                <a:moveTo>
                  <a:pt x="4363" y="52902"/>
                </a:moveTo>
                <a:cubicBezTo>
                  <a:pt x="4363" y="53415"/>
                  <a:pt x="3374" y="53818"/>
                  <a:pt x="2164" y="53818"/>
                </a:cubicBezTo>
                <a:cubicBezTo>
                  <a:pt x="954" y="53818"/>
                  <a:pt x="1" y="53415"/>
                  <a:pt x="1" y="52902"/>
                </a:cubicBezTo>
                <a:moveTo>
                  <a:pt x="4363" y="58181"/>
                </a:moveTo>
                <a:cubicBezTo>
                  <a:pt x="4363" y="58694"/>
                  <a:pt x="3374" y="59097"/>
                  <a:pt x="2164" y="59097"/>
                </a:cubicBezTo>
                <a:cubicBezTo>
                  <a:pt x="954" y="59097"/>
                  <a:pt x="1" y="58694"/>
                  <a:pt x="1" y="58181"/>
                </a:cubicBezTo>
                <a:moveTo>
                  <a:pt x="4363" y="63496"/>
                </a:moveTo>
                <a:cubicBezTo>
                  <a:pt x="4363" y="63973"/>
                  <a:pt x="3374" y="64376"/>
                  <a:pt x="2164" y="64376"/>
                </a:cubicBezTo>
                <a:cubicBezTo>
                  <a:pt x="954" y="64376"/>
                  <a:pt x="1" y="63973"/>
                  <a:pt x="1" y="63496"/>
                </a:cubicBezTo>
                <a:moveTo>
                  <a:pt x="4363" y="68775"/>
                </a:moveTo>
                <a:cubicBezTo>
                  <a:pt x="4363" y="69289"/>
                  <a:pt x="3374" y="69692"/>
                  <a:pt x="2164" y="69692"/>
                </a:cubicBezTo>
                <a:cubicBezTo>
                  <a:pt x="954" y="69692"/>
                  <a:pt x="1" y="69289"/>
                  <a:pt x="1" y="68775"/>
                </a:cubicBezTo>
                <a:moveTo>
                  <a:pt x="4363" y="74055"/>
                </a:moveTo>
                <a:cubicBezTo>
                  <a:pt x="4363" y="74568"/>
                  <a:pt x="3374" y="74971"/>
                  <a:pt x="2164" y="74971"/>
                </a:cubicBezTo>
                <a:cubicBezTo>
                  <a:pt x="954" y="74971"/>
                  <a:pt x="1" y="74568"/>
                  <a:pt x="1" y="74055"/>
                </a:cubicBezTo>
                <a:moveTo>
                  <a:pt x="4363" y="79370"/>
                </a:moveTo>
                <a:cubicBezTo>
                  <a:pt x="4363" y="79847"/>
                  <a:pt x="3374" y="80250"/>
                  <a:pt x="2164" y="80250"/>
                </a:cubicBezTo>
                <a:cubicBezTo>
                  <a:pt x="954" y="80250"/>
                  <a:pt x="1" y="79847"/>
                  <a:pt x="1" y="79370"/>
                </a:cubicBezTo>
                <a:moveTo>
                  <a:pt x="4363" y="84649"/>
                </a:moveTo>
                <a:cubicBezTo>
                  <a:pt x="4363" y="85163"/>
                  <a:pt x="3374" y="85566"/>
                  <a:pt x="2164" y="85566"/>
                </a:cubicBezTo>
                <a:cubicBezTo>
                  <a:pt x="954" y="85566"/>
                  <a:pt x="1" y="85163"/>
                  <a:pt x="1" y="84649"/>
                </a:cubicBezTo>
                <a:moveTo>
                  <a:pt x="4363" y="89928"/>
                </a:moveTo>
                <a:cubicBezTo>
                  <a:pt x="4363" y="90442"/>
                  <a:pt x="3374" y="90845"/>
                  <a:pt x="2164" y="90845"/>
                </a:cubicBezTo>
                <a:cubicBezTo>
                  <a:pt x="954" y="90845"/>
                  <a:pt x="1" y="90442"/>
                  <a:pt x="1" y="89928"/>
                </a:cubicBezTo>
                <a:moveTo>
                  <a:pt x="4363" y="95244"/>
                </a:moveTo>
                <a:cubicBezTo>
                  <a:pt x="4363" y="95721"/>
                  <a:pt x="3374" y="96124"/>
                  <a:pt x="2164" y="96124"/>
                </a:cubicBezTo>
                <a:cubicBezTo>
                  <a:pt x="954" y="96124"/>
                  <a:pt x="1" y="95721"/>
                  <a:pt x="1" y="95244"/>
                </a:cubicBezTo>
                <a:moveTo>
                  <a:pt x="4363" y="100523"/>
                </a:moveTo>
                <a:cubicBezTo>
                  <a:pt x="4363" y="101000"/>
                  <a:pt x="3374" y="101440"/>
                  <a:pt x="2164" y="101440"/>
                </a:cubicBezTo>
                <a:cubicBezTo>
                  <a:pt x="954" y="101440"/>
                  <a:pt x="1" y="101000"/>
                  <a:pt x="1" y="100523"/>
                </a:cubicBezTo>
                <a:moveTo>
                  <a:pt x="4363" y="105802"/>
                </a:moveTo>
                <a:cubicBezTo>
                  <a:pt x="4363" y="106316"/>
                  <a:pt x="3374" y="106719"/>
                  <a:pt x="2164" y="106719"/>
                </a:cubicBezTo>
                <a:cubicBezTo>
                  <a:pt x="954" y="106719"/>
                  <a:pt x="1" y="106316"/>
                  <a:pt x="1" y="105802"/>
                </a:cubicBezTo>
              </a:path>
            </a:pathLst>
          </a:custGeom>
          <a:noFill/>
          <a:ln w="3675" cap="flat" cmpd="sng">
            <a:solidFill>
              <a:srgbClr val="000000"/>
            </a:solidFill>
            <a:prstDash val="solid"/>
            <a:miter lim="3666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9"/>
          <p:cNvSpPr/>
          <p:nvPr/>
        </p:nvSpPr>
        <p:spPr>
          <a:xfrm>
            <a:off x="5946224" y="3133855"/>
            <a:ext cx="916280" cy="1001883"/>
          </a:xfrm>
          <a:custGeom>
            <a:avLst/>
            <a:gdLst/>
            <a:ahLst/>
            <a:cxnLst/>
            <a:rect l="l" t="t" r="r" b="b"/>
            <a:pathLst>
              <a:path w="44653" h="48938" extrusionOk="0">
                <a:moveTo>
                  <a:pt x="22327" y="1"/>
                </a:moveTo>
                <a:cubicBezTo>
                  <a:pt x="21080" y="1"/>
                  <a:pt x="19944" y="37"/>
                  <a:pt x="18770" y="74"/>
                </a:cubicBezTo>
                <a:lnTo>
                  <a:pt x="18770" y="8323"/>
                </a:lnTo>
                <a:cubicBezTo>
                  <a:pt x="18145" y="8635"/>
                  <a:pt x="17392" y="8775"/>
                  <a:pt x="16661" y="8775"/>
                </a:cubicBezTo>
                <a:cubicBezTo>
                  <a:pt x="15679" y="8775"/>
                  <a:pt x="14734" y="8523"/>
                  <a:pt x="14188" y="8103"/>
                </a:cubicBezTo>
                <a:lnTo>
                  <a:pt x="14188" y="441"/>
                </a:lnTo>
                <a:cubicBezTo>
                  <a:pt x="5866" y="1357"/>
                  <a:pt x="0" y="3630"/>
                  <a:pt x="0" y="6270"/>
                </a:cubicBezTo>
                <a:cubicBezTo>
                  <a:pt x="0" y="6820"/>
                  <a:pt x="6819" y="44470"/>
                  <a:pt x="7332" y="44983"/>
                </a:cubicBezTo>
                <a:cubicBezTo>
                  <a:pt x="9862" y="47659"/>
                  <a:pt x="11988" y="48869"/>
                  <a:pt x="22327" y="48869"/>
                </a:cubicBezTo>
                <a:cubicBezTo>
                  <a:pt x="25744" y="48869"/>
                  <a:pt x="28468" y="48937"/>
                  <a:pt x="30666" y="48937"/>
                </a:cubicBezTo>
                <a:cubicBezTo>
                  <a:pt x="35305" y="48937"/>
                  <a:pt x="37599" y="48633"/>
                  <a:pt x="39117" y="46743"/>
                </a:cubicBezTo>
                <a:cubicBezTo>
                  <a:pt x="39483" y="46303"/>
                  <a:pt x="44653" y="6746"/>
                  <a:pt x="44653" y="6270"/>
                </a:cubicBezTo>
                <a:cubicBezTo>
                  <a:pt x="44653" y="2824"/>
                  <a:pt x="34644" y="1"/>
                  <a:pt x="22327" y="1"/>
                </a:cubicBezTo>
                <a:close/>
              </a:path>
            </a:pathLst>
          </a:custGeom>
          <a:solidFill>
            <a:srgbClr val="A7C6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9"/>
          <p:cNvSpPr/>
          <p:nvPr/>
        </p:nvSpPr>
        <p:spPr>
          <a:xfrm>
            <a:off x="5946224" y="3133855"/>
            <a:ext cx="916280" cy="255947"/>
          </a:xfrm>
          <a:custGeom>
            <a:avLst/>
            <a:gdLst/>
            <a:ahLst/>
            <a:cxnLst/>
            <a:rect l="l" t="t" r="r" b="b"/>
            <a:pathLst>
              <a:path w="44653" h="12502" extrusionOk="0">
                <a:moveTo>
                  <a:pt x="22327" y="1"/>
                </a:moveTo>
                <a:cubicBezTo>
                  <a:pt x="21080" y="1"/>
                  <a:pt x="19944" y="37"/>
                  <a:pt x="18770" y="74"/>
                </a:cubicBezTo>
                <a:lnTo>
                  <a:pt x="18770" y="8323"/>
                </a:lnTo>
                <a:cubicBezTo>
                  <a:pt x="18028" y="8620"/>
                  <a:pt x="17271" y="8768"/>
                  <a:pt x="16552" y="8768"/>
                </a:cubicBezTo>
                <a:cubicBezTo>
                  <a:pt x="15674" y="8768"/>
                  <a:pt x="14853" y="8546"/>
                  <a:pt x="14188" y="8103"/>
                </a:cubicBezTo>
                <a:lnTo>
                  <a:pt x="14188" y="441"/>
                </a:lnTo>
                <a:cubicBezTo>
                  <a:pt x="5829" y="1357"/>
                  <a:pt x="0" y="3594"/>
                  <a:pt x="0" y="6270"/>
                </a:cubicBezTo>
                <a:cubicBezTo>
                  <a:pt x="0" y="9716"/>
                  <a:pt x="9972" y="12502"/>
                  <a:pt x="22327" y="12502"/>
                </a:cubicBezTo>
                <a:cubicBezTo>
                  <a:pt x="34644" y="12502"/>
                  <a:pt x="44653" y="9716"/>
                  <a:pt x="44653" y="6270"/>
                </a:cubicBezTo>
                <a:cubicBezTo>
                  <a:pt x="44653" y="2824"/>
                  <a:pt x="34644" y="1"/>
                  <a:pt x="22327" y="1"/>
                </a:cubicBezTo>
                <a:close/>
              </a:path>
            </a:pathLst>
          </a:custGeom>
          <a:solidFill>
            <a:srgbClr val="BCDF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19"/>
          <p:cNvSpPr/>
          <p:nvPr/>
        </p:nvSpPr>
        <p:spPr>
          <a:xfrm>
            <a:off x="5766427" y="2731652"/>
            <a:ext cx="1272856" cy="320415"/>
          </a:xfrm>
          <a:custGeom>
            <a:avLst/>
            <a:gdLst/>
            <a:ahLst/>
            <a:cxnLst/>
            <a:rect l="l" t="t" r="r" b="b"/>
            <a:pathLst>
              <a:path w="62030" h="15651" extrusionOk="0">
                <a:moveTo>
                  <a:pt x="51573" y="0"/>
                </a:moveTo>
                <a:cubicBezTo>
                  <a:pt x="45894" y="0"/>
                  <a:pt x="38083" y="1097"/>
                  <a:pt x="31015" y="1097"/>
                </a:cubicBezTo>
                <a:cubicBezTo>
                  <a:pt x="29842" y="1097"/>
                  <a:pt x="28632" y="1060"/>
                  <a:pt x="27422" y="1023"/>
                </a:cubicBezTo>
                <a:lnTo>
                  <a:pt x="27422" y="1023"/>
                </a:lnTo>
                <a:cubicBezTo>
                  <a:pt x="27422" y="1023"/>
                  <a:pt x="27678" y="9052"/>
                  <a:pt x="27461" y="9052"/>
                </a:cubicBezTo>
                <a:cubicBezTo>
                  <a:pt x="27460" y="9052"/>
                  <a:pt x="27460" y="9052"/>
                  <a:pt x="27459" y="9052"/>
                </a:cubicBezTo>
                <a:cubicBezTo>
                  <a:pt x="26396" y="9015"/>
                  <a:pt x="24160" y="8869"/>
                  <a:pt x="23060" y="8795"/>
                </a:cubicBezTo>
                <a:cubicBezTo>
                  <a:pt x="22913" y="8795"/>
                  <a:pt x="23060" y="767"/>
                  <a:pt x="23060" y="767"/>
                </a:cubicBezTo>
                <a:cubicBezTo>
                  <a:pt x="18514" y="453"/>
                  <a:pt x="14118" y="27"/>
                  <a:pt x="10553" y="27"/>
                </a:cubicBezTo>
                <a:cubicBezTo>
                  <a:pt x="6210" y="27"/>
                  <a:pt x="3101" y="659"/>
                  <a:pt x="2457" y="2893"/>
                </a:cubicBezTo>
                <a:cubicBezTo>
                  <a:pt x="1504" y="6192"/>
                  <a:pt x="1" y="6412"/>
                  <a:pt x="1" y="7329"/>
                </a:cubicBezTo>
                <a:cubicBezTo>
                  <a:pt x="1" y="10775"/>
                  <a:pt x="13895" y="15651"/>
                  <a:pt x="31015" y="15651"/>
                </a:cubicBezTo>
                <a:cubicBezTo>
                  <a:pt x="48172" y="15651"/>
                  <a:pt x="62030" y="10775"/>
                  <a:pt x="62030" y="7329"/>
                </a:cubicBezTo>
                <a:cubicBezTo>
                  <a:pt x="62030" y="6376"/>
                  <a:pt x="60307" y="5643"/>
                  <a:pt x="59574" y="2893"/>
                </a:cubicBezTo>
                <a:cubicBezTo>
                  <a:pt x="59002" y="639"/>
                  <a:pt x="55909" y="0"/>
                  <a:pt x="51573" y="0"/>
                </a:cubicBezTo>
                <a:close/>
              </a:path>
            </a:pathLst>
          </a:custGeom>
          <a:solidFill>
            <a:srgbClr val="AEB3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19"/>
          <p:cNvSpPr/>
          <p:nvPr/>
        </p:nvSpPr>
        <p:spPr>
          <a:xfrm>
            <a:off x="5766427" y="2684299"/>
            <a:ext cx="1272856" cy="367768"/>
          </a:xfrm>
          <a:custGeom>
            <a:avLst/>
            <a:gdLst/>
            <a:ahLst/>
            <a:cxnLst/>
            <a:rect l="l" t="t" r="r" b="b"/>
            <a:pathLst>
              <a:path w="62030" h="17964" fill="none" extrusionOk="0">
                <a:moveTo>
                  <a:pt x="62030" y="9642"/>
                </a:moveTo>
                <a:cubicBezTo>
                  <a:pt x="62030" y="8689"/>
                  <a:pt x="60307" y="7956"/>
                  <a:pt x="59574" y="5206"/>
                </a:cubicBezTo>
                <a:cubicBezTo>
                  <a:pt x="58254" y="0"/>
                  <a:pt x="43480" y="3410"/>
                  <a:pt x="31015" y="3410"/>
                </a:cubicBezTo>
                <a:cubicBezTo>
                  <a:pt x="29842" y="3410"/>
                  <a:pt x="28632" y="3373"/>
                  <a:pt x="27422" y="3336"/>
                </a:cubicBezTo>
                <a:cubicBezTo>
                  <a:pt x="27422" y="3336"/>
                  <a:pt x="27679" y="11402"/>
                  <a:pt x="27459" y="11365"/>
                </a:cubicBezTo>
                <a:cubicBezTo>
                  <a:pt x="26396" y="11328"/>
                  <a:pt x="24160" y="11182"/>
                  <a:pt x="23060" y="11108"/>
                </a:cubicBezTo>
                <a:cubicBezTo>
                  <a:pt x="22913" y="11108"/>
                  <a:pt x="23060" y="3080"/>
                  <a:pt x="23060" y="3080"/>
                </a:cubicBezTo>
                <a:cubicBezTo>
                  <a:pt x="12978" y="2383"/>
                  <a:pt x="3630" y="1137"/>
                  <a:pt x="2457" y="5206"/>
                </a:cubicBezTo>
                <a:cubicBezTo>
                  <a:pt x="1504" y="8505"/>
                  <a:pt x="1" y="8725"/>
                  <a:pt x="1" y="9642"/>
                </a:cubicBezTo>
                <a:cubicBezTo>
                  <a:pt x="1" y="13088"/>
                  <a:pt x="13895" y="17964"/>
                  <a:pt x="31015" y="17964"/>
                </a:cubicBezTo>
                <a:cubicBezTo>
                  <a:pt x="48172" y="17964"/>
                  <a:pt x="62030" y="13088"/>
                  <a:pt x="62030" y="9642"/>
                </a:cubicBezTo>
                <a:close/>
                <a:moveTo>
                  <a:pt x="62030" y="9642"/>
                </a:moveTo>
                <a:close/>
              </a:path>
            </a:pathLst>
          </a:custGeom>
          <a:noFill/>
          <a:ln w="3675" cap="flat" cmpd="sng">
            <a:solidFill>
              <a:srgbClr val="000000"/>
            </a:solidFill>
            <a:prstDash val="solid"/>
            <a:miter lim="3666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9"/>
          <p:cNvSpPr/>
          <p:nvPr/>
        </p:nvSpPr>
        <p:spPr>
          <a:xfrm>
            <a:off x="5816824" y="2663274"/>
            <a:ext cx="1172061" cy="255210"/>
          </a:xfrm>
          <a:custGeom>
            <a:avLst/>
            <a:gdLst/>
            <a:ahLst/>
            <a:cxnLst/>
            <a:rect l="l" t="t" r="r" b="b"/>
            <a:pathLst>
              <a:path w="57118" h="12466" extrusionOk="0">
                <a:moveTo>
                  <a:pt x="28559" y="1"/>
                </a:moveTo>
                <a:cubicBezTo>
                  <a:pt x="27349" y="1"/>
                  <a:pt x="26140" y="1"/>
                  <a:pt x="24966" y="37"/>
                </a:cubicBezTo>
                <a:lnTo>
                  <a:pt x="25003" y="12135"/>
                </a:lnTo>
                <a:cubicBezTo>
                  <a:pt x="24929" y="12138"/>
                  <a:pt x="24846" y="12140"/>
                  <a:pt x="24755" y="12140"/>
                </a:cubicBezTo>
                <a:cubicBezTo>
                  <a:pt x="23764" y="12140"/>
                  <a:pt x="21843" y="11985"/>
                  <a:pt x="20852" y="11985"/>
                </a:cubicBezTo>
                <a:cubicBezTo>
                  <a:pt x="20761" y="11985"/>
                  <a:pt x="20678" y="11986"/>
                  <a:pt x="20604" y="11989"/>
                </a:cubicBezTo>
                <a:lnTo>
                  <a:pt x="20604" y="221"/>
                </a:lnTo>
                <a:cubicBezTo>
                  <a:pt x="8689" y="991"/>
                  <a:pt x="1" y="3374"/>
                  <a:pt x="1" y="6233"/>
                </a:cubicBezTo>
                <a:cubicBezTo>
                  <a:pt x="1" y="9679"/>
                  <a:pt x="12795" y="12465"/>
                  <a:pt x="28559" y="12465"/>
                </a:cubicBezTo>
                <a:cubicBezTo>
                  <a:pt x="44360" y="12465"/>
                  <a:pt x="57118" y="9679"/>
                  <a:pt x="57118" y="6233"/>
                </a:cubicBezTo>
                <a:cubicBezTo>
                  <a:pt x="57118" y="2787"/>
                  <a:pt x="44360" y="1"/>
                  <a:pt x="28559" y="1"/>
                </a:cubicBezTo>
                <a:close/>
              </a:path>
            </a:pathLst>
          </a:custGeom>
          <a:solidFill>
            <a:srgbClr val="D6DE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19"/>
          <p:cNvSpPr/>
          <p:nvPr/>
        </p:nvSpPr>
        <p:spPr>
          <a:xfrm>
            <a:off x="5816824" y="2663274"/>
            <a:ext cx="1172061" cy="255210"/>
          </a:xfrm>
          <a:custGeom>
            <a:avLst/>
            <a:gdLst/>
            <a:ahLst/>
            <a:cxnLst/>
            <a:rect l="l" t="t" r="r" b="b"/>
            <a:pathLst>
              <a:path w="57118" h="12466" fill="none" extrusionOk="0">
                <a:moveTo>
                  <a:pt x="57118" y="6233"/>
                </a:moveTo>
                <a:cubicBezTo>
                  <a:pt x="57118" y="2787"/>
                  <a:pt x="44360" y="1"/>
                  <a:pt x="28559" y="1"/>
                </a:cubicBezTo>
                <a:cubicBezTo>
                  <a:pt x="27349" y="1"/>
                  <a:pt x="26140" y="1"/>
                  <a:pt x="24966" y="37"/>
                </a:cubicBezTo>
                <a:lnTo>
                  <a:pt x="25003" y="12135"/>
                </a:lnTo>
                <a:cubicBezTo>
                  <a:pt x="24050" y="12172"/>
                  <a:pt x="21557" y="11952"/>
                  <a:pt x="20604" y="11989"/>
                </a:cubicBezTo>
                <a:lnTo>
                  <a:pt x="20604" y="221"/>
                </a:lnTo>
                <a:cubicBezTo>
                  <a:pt x="8689" y="991"/>
                  <a:pt x="1" y="3374"/>
                  <a:pt x="1" y="6233"/>
                </a:cubicBezTo>
                <a:cubicBezTo>
                  <a:pt x="1" y="9679"/>
                  <a:pt x="12795" y="12465"/>
                  <a:pt x="28559" y="12465"/>
                </a:cubicBezTo>
                <a:cubicBezTo>
                  <a:pt x="44360" y="12465"/>
                  <a:pt x="57118" y="9679"/>
                  <a:pt x="57118" y="6233"/>
                </a:cubicBezTo>
                <a:close/>
                <a:moveTo>
                  <a:pt x="57118" y="6233"/>
                </a:moveTo>
                <a:close/>
              </a:path>
            </a:pathLst>
          </a:custGeom>
          <a:noFill/>
          <a:ln w="3675" cap="flat" cmpd="sng">
            <a:solidFill>
              <a:srgbClr val="000000"/>
            </a:solidFill>
            <a:prstDash val="solid"/>
            <a:miter lim="3666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9"/>
          <p:cNvSpPr/>
          <p:nvPr/>
        </p:nvSpPr>
        <p:spPr>
          <a:xfrm>
            <a:off x="6211014" y="2796878"/>
            <a:ext cx="142963" cy="119355"/>
          </a:xfrm>
          <a:custGeom>
            <a:avLst/>
            <a:gdLst/>
            <a:ahLst/>
            <a:cxnLst/>
            <a:rect l="l" t="t" r="r" b="b"/>
            <a:pathLst>
              <a:path w="6967" h="5830" extrusionOk="0">
                <a:moveTo>
                  <a:pt x="1" y="0"/>
                </a:moveTo>
                <a:lnTo>
                  <a:pt x="1284" y="5609"/>
                </a:lnTo>
                <a:lnTo>
                  <a:pt x="5976" y="5829"/>
                </a:lnTo>
                <a:lnTo>
                  <a:pt x="6966" y="0"/>
                </a:lnTo>
                <a:lnTo>
                  <a:pt x="6966" y="0"/>
                </a:lnTo>
                <a:cubicBezTo>
                  <a:pt x="6966" y="0"/>
                  <a:pt x="6600" y="294"/>
                  <a:pt x="5756" y="477"/>
                </a:cubicBezTo>
                <a:cubicBezTo>
                  <a:pt x="5133" y="587"/>
                  <a:pt x="4327" y="697"/>
                  <a:pt x="3484" y="697"/>
                </a:cubicBezTo>
                <a:cubicBezTo>
                  <a:pt x="2714" y="697"/>
                  <a:pt x="1980" y="624"/>
                  <a:pt x="1394" y="514"/>
                </a:cubicBezTo>
                <a:cubicBezTo>
                  <a:pt x="441" y="330"/>
                  <a:pt x="1" y="0"/>
                  <a:pt x="1" y="0"/>
                </a:cubicBezTo>
                <a:close/>
              </a:path>
            </a:pathLst>
          </a:custGeom>
          <a:solidFill>
            <a:srgbClr val="D6DE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19"/>
          <p:cNvSpPr/>
          <p:nvPr/>
        </p:nvSpPr>
        <p:spPr>
          <a:xfrm>
            <a:off x="6208018" y="2775116"/>
            <a:ext cx="148955" cy="21783"/>
          </a:xfrm>
          <a:custGeom>
            <a:avLst/>
            <a:gdLst/>
            <a:ahLst/>
            <a:cxnLst/>
            <a:rect l="l" t="t" r="r" b="b"/>
            <a:pathLst>
              <a:path w="7259" h="1064" extrusionOk="0">
                <a:moveTo>
                  <a:pt x="1540" y="0"/>
                </a:moveTo>
                <a:cubicBezTo>
                  <a:pt x="587" y="147"/>
                  <a:pt x="0" y="440"/>
                  <a:pt x="0" y="770"/>
                </a:cubicBezTo>
                <a:cubicBezTo>
                  <a:pt x="0" y="880"/>
                  <a:pt x="37" y="953"/>
                  <a:pt x="147" y="1063"/>
                </a:cubicBezTo>
                <a:cubicBezTo>
                  <a:pt x="367" y="843"/>
                  <a:pt x="880" y="660"/>
                  <a:pt x="1540" y="550"/>
                </a:cubicBezTo>
                <a:lnTo>
                  <a:pt x="1540" y="0"/>
                </a:lnTo>
                <a:close/>
                <a:moveTo>
                  <a:pt x="5902" y="37"/>
                </a:moveTo>
                <a:lnTo>
                  <a:pt x="5902" y="587"/>
                </a:lnTo>
                <a:cubicBezTo>
                  <a:pt x="6489" y="697"/>
                  <a:pt x="6892" y="843"/>
                  <a:pt x="7112" y="1063"/>
                </a:cubicBezTo>
                <a:cubicBezTo>
                  <a:pt x="7222" y="953"/>
                  <a:pt x="7259" y="880"/>
                  <a:pt x="7259" y="770"/>
                </a:cubicBezTo>
                <a:cubicBezTo>
                  <a:pt x="7259" y="477"/>
                  <a:pt x="6746" y="184"/>
                  <a:pt x="5902" y="37"/>
                </a:cubicBezTo>
                <a:close/>
              </a:path>
            </a:pathLst>
          </a:custGeom>
          <a:solidFill>
            <a:srgbClr val="A3A3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9"/>
          <p:cNvSpPr/>
          <p:nvPr/>
        </p:nvSpPr>
        <p:spPr>
          <a:xfrm>
            <a:off x="6208018" y="2775116"/>
            <a:ext cx="148955" cy="36032"/>
          </a:xfrm>
          <a:custGeom>
            <a:avLst/>
            <a:gdLst/>
            <a:ahLst/>
            <a:cxnLst/>
            <a:rect l="l" t="t" r="r" b="b"/>
            <a:pathLst>
              <a:path w="7259" h="1760" fill="none" extrusionOk="0">
                <a:moveTo>
                  <a:pt x="147" y="1063"/>
                </a:moveTo>
                <a:cubicBezTo>
                  <a:pt x="37" y="953"/>
                  <a:pt x="0" y="880"/>
                  <a:pt x="0" y="770"/>
                </a:cubicBezTo>
                <a:cubicBezTo>
                  <a:pt x="0" y="440"/>
                  <a:pt x="587" y="147"/>
                  <a:pt x="1540" y="0"/>
                </a:cubicBezTo>
                <a:lnTo>
                  <a:pt x="1540" y="550"/>
                </a:lnTo>
                <a:cubicBezTo>
                  <a:pt x="880" y="660"/>
                  <a:pt x="367" y="843"/>
                  <a:pt x="147" y="1063"/>
                </a:cubicBezTo>
                <a:close/>
                <a:moveTo>
                  <a:pt x="7112" y="1063"/>
                </a:moveTo>
                <a:cubicBezTo>
                  <a:pt x="6892" y="1247"/>
                  <a:pt x="6489" y="1393"/>
                  <a:pt x="5902" y="1540"/>
                </a:cubicBezTo>
                <a:cubicBezTo>
                  <a:pt x="5279" y="1650"/>
                  <a:pt x="4473" y="1760"/>
                  <a:pt x="3630" y="1760"/>
                </a:cubicBezTo>
                <a:cubicBezTo>
                  <a:pt x="2860" y="1760"/>
                  <a:pt x="2126" y="1687"/>
                  <a:pt x="1540" y="1577"/>
                </a:cubicBezTo>
                <a:cubicBezTo>
                  <a:pt x="880" y="1430"/>
                  <a:pt x="367" y="1247"/>
                  <a:pt x="147" y="1063"/>
                </a:cubicBezTo>
                <a:moveTo>
                  <a:pt x="7112" y="1063"/>
                </a:moveTo>
                <a:cubicBezTo>
                  <a:pt x="6892" y="843"/>
                  <a:pt x="6489" y="697"/>
                  <a:pt x="5902" y="587"/>
                </a:cubicBezTo>
                <a:lnTo>
                  <a:pt x="5902" y="37"/>
                </a:lnTo>
                <a:cubicBezTo>
                  <a:pt x="6746" y="184"/>
                  <a:pt x="7259" y="477"/>
                  <a:pt x="7259" y="770"/>
                </a:cubicBezTo>
                <a:cubicBezTo>
                  <a:pt x="7259" y="880"/>
                  <a:pt x="7222" y="953"/>
                  <a:pt x="7112" y="1063"/>
                </a:cubicBezTo>
                <a:close/>
                <a:moveTo>
                  <a:pt x="7112" y="1063"/>
                </a:moveTo>
                <a:close/>
              </a:path>
            </a:pathLst>
          </a:custGeom>
          <a:noFill/>
          <a:ln w="3675" cap="flat" cmpd="sng">
            <a:solidFill>
              <a:srgbClr val="000000"/>
            </a:solidFill>
            <a:prstDash val="solid"/>
            <a:miter lim="3666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9"/>
          <p:cNvSpPr/>
          <p:nvPr/>
        </p:nvSpPr>
        <p:spPr>
          <a:xfrm>
            <a:off x="6329127" y="2787112"/>
            <a:ext cx="28605" cy="19531"/>
          </a:xfrm>
          <a:custGeom>
            <a:avLst/>
            <a:gdLst/>
            <a:ahLst/>
            <a:cxnLst/>
            <a:rect l="l" t="t" r="r" b="b"/>
            <a:pathLst>
              <a:path w="1394" h="954" extrusionOk="0">
                <a:moveTo>
                  <a:pt x="0" y="1"/>
                </a:moveTo>
                <a:lnTo>
                  <a:pt x="0" y="954"/>
                </a:lnTo>
                <a:cubicBezTo>
                  <a:pt x="0" y="954"/>
                  <a:pt x="917" y="697"/>
                  <a:pt x="1137" y="514"/>
                </a:cubicBezTo>
                <a:cubicBezTo>
                  <a:pt x="1394" y="331"/>
                  <a:pt x="0" y="1"/>
                  <a:pt x="0" y="1"/>
                </a:cubicBezTo>
                <a:close/>
              </a:path>
            </a:pathLst>
          </a:custGeom>
          <a:solidFill>
            <a:srgbClr val="575D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9"/>
          <p:cNvSpPr/>
          <p:nvPr/>
        </p:nvSpPr>
        <p:spPr>
          <a:xfrm>
            <a:off x="6329127" y="2787112"/>
            <a:ext cx="28605" cy="19531"/>
          </a:xfrm>
          <a:custGeom>
            <a:avLst/>
            <a:gdLst/>
            <a:ahLst/>
            <a:cxnLst/>
            <a:rect l="l" t="t" r="r" b="b"/>
            <a:pathLst>
              <a:path w="1394" h="954" fill="none" extrusionOk="0">
                <a:moveTo>
                  <a:pt x="0" y="1"/>
                </a:moveTo>
                <a:lnTo>
                  <a:pt x="0" y="954"/>
                </a:lnTo>
                <a:cubicBezTo>
                  <a:pt x="0" y="954"/>
                  <a:pt x="917" y="697"/>
                  <a:pt x="1137" y="514"/>
                </a:cubicBezTo>
                <a:cubicBezTo>
                  <a:pt x="1394" y="331"/>
                  <a:pt x="0" y="1"/>
                  <a:pt x="0" y="1"/>
                </a:cubicBezTo>
                <a:close/>
                <a:moveTo>
                  <a:pt x="0" y="1"/>
                </a:moveTo>
                <a:close/>
              </a:path>
            </a:pathLst>
          </a:custGeom>
          <a:noFill/>
          <a:ln w="3675" cap="flat" cmpd="sng">
            <a:solidFill>
              <a:srgbClr val="000000"/>
            </a:solidFill>
            <a:prstDash val="solid"/>
            <a:miter lim="3666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19"/>
          <p:cNvSpPr/>
          <p:nvPr/>
        </p:nvSpPr>
        <p:spPr>
          <a:xfrm>
            <a:off x="6207258" y="2786375"/>
            <a:ext cx="32360" cy="19531"/>
          </a:xfrm>
          <a:custGeom>
            <a:avLst/>
            <a:gdLst/>
            <a:ahLst/>
            <a:cxnLst/>
            <a:rect l="l" t="t" r="r" b="b"/>
            <a:pathLst>
              <a:path w="1577" h="954" extrusionOk="0">
                <a:moveTo>
                  <a:pt x="1577" y="0"/>
                </a:moveTo>
                <a:cubicBezTo>
                  <a:pt x="1577" y="0"/>
                  <a:pt x="1" y="367"/>
                  <a:pt x="330" y="550"/>
                </a:cubicBezTo>
                <a:cubicBezTo>
                  <a:pt x="550" y="733"/>
                  <a:pt x="1577" y="953"/>
                  <a:pt x="1577" y="953"/>
                </a:cubicBezTo>
                <a:lnTo>
                  <a:pt x="1577" y="0"/>
                </a:lnTo>
                <a:close/>
              </a:path>
            </a:pathLst>
          </a:custGeom>
          <a:solidFill>
            <a:srgbClr val="575D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9"/>
          <p:cNvSpPr/>
          <p:nvPr/>
        </p:nvSpPr>
        <p:spPr>
          <a:xfrm>
            <a:off x="6207258" y="2786375"/>
            <a:ext cx="32360" cy="19531"/>
          </a:xfrm>
          <a:custGeom>
            <a:avLst/>
            <a:gdLst/>
            <a:ahLst/>
            <a:cxnLst/>
            <a:rect l="l" t="t" r="r" b="b"/>
            <a:pathLst>
              <a:path w="1577" h="954" fill="none" extrusionOk="0">
                <a:moveTo>
                  <a:pt x="1577" y="0"/>
                </a:moveTo>
                <a:lnTo>
                  <a:pt x="1577" y="953"/>
                </a:lnTo>
                <a:cubicBezTo>
                  <a:pt x="1577" y="953"/>
                  <a:pt x="550" y="733"/>
                  <a:pt x="330" y="550"/>
                </a:cubicBezTo>
                <a:cubicBezTo>
                  <a:pt x="1" y="367"/>
                  <a:pt x="1577" y="0"/>
                  <a:pt x="1577" y="0"/>
                </a:cubicBezTo>
                <a:close/>
                <a:moveTo>
                  <a:pt x="1577" y="0"/>
                </a:moveTo>
                <a:close/>
              </a:path>
            </a:pathLst>
          </a:custGeom>
          <a:noFill/>
          <a:ln w="3675" cap="flat" cmpd="sng">
            <a:solidFill>
              <a:srgbClr val="000000"/>
            </a:solidFill>
            <a:prstDash val="solid"/>
            <a:miter lim="3666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9"/>
          <p:cNvSpPr/>
          <p:nvPr/>
        </p:nvSpPr>
        <p:spPr>
          <a:xfrm>
            <a:off x="6096676" y="3226923"/>
            <a:ext cx="374654" cy="133624"/>
          </a:xfrm>
          <a:custGeom>
            <a:avLst/>
            <a:gdLst/>
            <a:ahLst/>
            <a:cxnLst/>
            <a:rect l="l" t="t" r="r" b="b"/>
            <a:pathLst>
              <a:path w="18258" h="6527" extrusionOk="0">
                <a:moveTo>
                  <a:pt x="6856" y="1"/>
                </a:moveTo>
                <a:cubicBezTo>
                  <a:pt x="2897" y="367"/>
                  <a:pt x="0" y="1650"/>
                  <a:pt x="0" y="3227"/>
                </a:cubicBezTo>
                <a:cubicBezTo>
                  <a:pt x="0" y="5060"/>
                  <a:pt x="4106" y="6526"/>
                  <a:pt x="9129" y="6526"/>
                </a:cubicBezTo>
                <a:cubicBezTo>
                  <a:pt x="14188" y="6526"/>
                  <a:pt x="18257" y="5060"/>
                  <a:pt x="18257" y="3227"/>
                </a:cubicBezTo>
                <a:cubicBezTo>
                  <a:pt x="18257" y="1687"/>
                  <a:pt x="15361" y="367"/>
                  <a:pt x="11402" y="1"/>
                </a:cubicBezTo>
                <a:cubicBezTo>
                  <a:pt x="11402" y="221"/>
                  <a:pt x="11402" y="404"/>
                  <a:pt x="11402" y="624"/>
                </a:cubicBezTo>
                <a:cubicBezTo>
                  <a:pt x="14445" y="954"/>
                  <a:pt x="16644" y="2017"/>
                  <a:pt x="16644" y="3227"/>
                </a:cubicBezTo>
                <a:cubicBezTo>
                  <a:pt x="16644" y="4730"/>
                  <a:pt x="13271" y="5940"/>
                  <a:pt x="9129" y="5940"/>
                </a:cubicBezTo>
                <a:cubicBezTo>
                  <a:pt x="4986" y="5940"/>
                  <a:pt x="1614" y="4730"/>
                  <a:pt x="1614" y="3227"/>
                </a:cubicBezTo>
                <a:cubicBezTo>
                  <a:pt x="1614" y="1980"/>
                  <a:pt x="3813" y="954"/>
                  <a:pt x="6856" y="624"/>
                </a:cubicBezTo>
                <a:cubicBezTo>
                  <a:pt x="6856" y="404"/>
                  <a:pt x="6856" y="221"/>
                  <a:pt x="6856" y="1"/>
                </a:cubicBezTo>
                <a:close/>
              </a:path>
            </a:pathLst>
          </a:custGeom>
          <a:solidFill>
            <a:srgbClr val="D9F0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19"/>
          <p:cNvSpPr/>
          <p:nvPr/>
        </p:nvSpPr>
        <p:spPr>
          <a:xfrm>
            <a:off x="6190699" y="3263712"/>
            <a:ext cx="186588" cy="63055"/>
          </a:xfrm>
          <a:custGeom>
            <a:avLst/>
            <a:gdLst/>
            <a:ahLst/>
            <a:cxnLst/>
            <a:rect l="l" t="t" r="r" b="b"/>
            <a:pathLst>
              <a:path w="9093" h="3080" extrusionOk="0">
                <a:moveTo>
                  <a:pt x="2274" y="0"/>
                </a:moveTo>
                <a:cubicBezTo>
                  <a:pt x="881" y="293"/>
                  <a:pt x="1" y="807"/>
                  <a:pt x="1" y="1430"/>
                </a:cubicBezTo>
                <a:cubicBezTo>
                  <a:pt x="1" y="2346"/>
                  <a:pt x="2054" y="3079"/>
                  <a:pt x="4547" y="3079"/>
                </a:cubicBezTo>
                <a:cubicBezTo>
                  <a:pt x="7040" y="3079"/>
                  <a:pt x="9093" y="2346"/>
                  <a:pt x="9093" y="1430"/>
                </a:cubicBezTo>
                <a:cubicBezTo>
                  <a:pt x="9093" y="807"/>
                  <a:pt x="8213" y="293"/>
                  <a:pt x="6856" y="0"/>
                </a:cubicBezTo>
                <a:cubicBezTo>
                  <a:pt x="6820" y="110"/>
                  <a:pt x="6856" y="257"/>
                  <a:pt x="6856" y="367"/>
                </a:cubicBezTo>
                <a:cubicBezTo>
                  <a:pt x="7736" y="587"/>
                  <a:pt x="8286" y="990"/>
                  <a:pt x="8286" y="1430"/>
                </a:cubicBezTo>
                <a:cubicBezTo>
                  <a:pt x="8286" y="2163"/>
                  <a:pt x="6600" y="2786"/>
                  <a:pt x="4547" y="2786"/>
                </a:cubicBezTo>
                <a:cubicBezTo>
                  <a:pt x="2494" y="2786"/>
                  <a:pt x="808" y="2163"/>
                  <a:pt x="808" y="1430"/>
                </a:cubicBezTo>
                <a:cubicBezTo>
                  <a:pt x="808" y="990"/>
                  <a:pt x="1357" y="587"/>
                  <a:pt x="2274" y="367"/>
                </a:cubicBezTo>
                <a:cubicBezTo>
                  <a:pt x="2274" y="220"/>
                  <a:pt x="2274" y="110"/>
                  <a:pt x="2274" y="0"/>
                </a:cubicBezTo>
                <a:close/>
              </a:path>
            </a:pathLst>
          </a:custGeom>
          <a:solidFill>
            <a:srgbClr val="D9F0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19"/>
          <p:cNvSpPr/>
          <p:nvPr/>
        </p:nvSpPr>
        <p:spPr>
          <a:xfrm>
            <a:off x="6583390" y="3294482"/>
            <a:ext cx="64720" cy="23277"/>
          </a:xfrm>
          <a:custGeom>
            <a:avLst/>
            <a:gdLst/>
            <a:ahLst/>
            <a:cxnLst/>
            <a:rect l="l" t="t" r="r" b="b"/>
            <a:pathLst>
              <a:path w="3154" h="1137" extrusionOk="0">
                <a:moveTo>
                  <a:pt x="1174" y="0"/>
                </a:moveTo>
                <a:cubicBezTo>
                  <a:pt x="514" y="73"/>
                  <a:pt x="1" y="293"/>
                  <a:pt x="1" y="550"/>
                </a:cubicBezTo>
                <a:cubicBezTo>
                  <a:pt x="1" y="880"/>
                  <a:pt x="697" y="1137"/>
                  <a:pt x="1577" y="1137"/>
                </a:cubicBezTo>
                <a:cubicBezTo>
                  <a:pt x="2457" y="1137"/>
                  <a:pt x="3153" y="880"/>
                  <a:pt x="3153" y="550"/>
                </a:cubicBezTo>
                <a:cubicBezTo>
                  <a:pt x="3153" y="293"/>
                  <a:pt x="2640" y="73"/>
                  <a:pt x="1980" y="0"/>
                </a:cubicBezTo>
                <a:lnTo>
                  <a:pt x="1980" y="110"/>
                </a:lnTo>
                <a:cubicBezTo>
                  <a:pt x="2494" y="183"/>
                  <a:pt x="2860" y="330"/>
                  <a:pt x="2860" y="550"/>
                </a:cubicBezTo>
                <a:cubicBezTo>
                  <a:pt x="2860" y="807"/>
                  <a:pt x="2274" y="1027"/>
                  <a:pt x="1577" y="1027"/>
                </a:cubicBezTo>
                <a:cubicBezTo>
                  <a:pt x="880" y="1027"/>
                  <a:pt x="294" y="807"/>
                  <a:pt x="294" y="550"/>
                </a:cubicBezTo>
                <a:cubicBezTo>
                  <a:pt x="294" y="330"/>
                  <a:pt x="661" y="183"/>
                  <a:pt x="1174" y="110"/>
                </a:cubicBezTo>
                <a:cubicBezTo>
                  <a:pt x="1174" y="73"/>
                  <a:pt x="1174" y="37"/>
                  <a:pt x="1174" y="0"/>
                </a:cubicBezTo>
                <a:close/>
              </a:path>
            </a:pathLst>
          </a:custGeom>
          <a:solidFill>
            <a:srgbClr val="D9F0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19"/>
          <p:cNvSpPr/>
          <p:nvPr/>
        </p:nvSpPr>
        <p:spPr>
          <a:xfrm>
            <a:off x="6599950" y="3300481"/>
            <a:ext cx="31601" cy="11280"/>
          </a:xfrm>
          <a:custGeom>
            <a:avLst/>
            <a:gdLst/>
            <a:ahLst/>
            <a:cxnLst/>
            <a:rect l="l" t="t" r="r" b="b"/>
            <a:pathLst>
              <a:path w="1540" h="551" extrusionOk="0">
                <a:moveTo>
                  <a:pt x="367" y="0"/>
                </a:moveTo>
                <a:cubicBezTo>
                  <a:pt x="147" y="74"/>
                  <a:pt x="0" y="147"/>
                  <a:pt x="0" y="257"/>
                </a:cubicBezTo>
                <a:cubicBezTo>
                  <a:pt x="0" y="404"/>
                  <a:pt x="330" y="550"/>
                  <a:pt x="770" y="550"/>
                </a:cubicBezTo>
                <a:cubicBezTo>
                  <a:pt x="1210" y="550"/>
                  <a:pt x="1540" y="404"/>
                  <a:pt x="1540" y="257"/>
                </a:cubicBezTo>
                <a:cubicBezTo>
                  <a:pt x="1540" y="147"/>
                  <a:pt x="1393" y="74"/>
                  <a:pt x="1173" y="0"/>
                </a:cubicBezTo>
                <a:lnTo>
                  <a:pt x="1173" y="74"/>
                </a:lnTo>
                <a:cubicBezTo>
                  <a:pt x="1320" y="110"/>
                  <a:pt x="1430" y="184"/>
                  <a:pt x="1430" y="257"/>
                </a:cubicBezTo>
                <a:cubicBezTo>
                  <a:pt x="1430" y="404"/>
                  <a:pt x="1137" y="477"/>
                  <a:pt x="770" y="477"/>
                </a:cubicBezTo>
                <a:cubicBezTo>
                  <a:pt x="403" y="477"/>
                  <a:pt x="147" y="404"/>
                  <a:pt x="147" y="257"/>
                </a:cubicBezTo>
                <a:cubicBezTo>
                  <a:pt x="147" y="184"/>
                  <a:pt x="220" y="110"/>
                  <a:pt x="367" y="74"/>
                </a:cubicBezTo>
                <a:cubicBezTo>
                  <a:pt x="367" y="74"/>
                  <a:pt x="367" y="37"/>
                  <a:pt x="367" y="0"/>
                </a:cubicBezTo>
                <a:close/>
              </a:path>
            </a:pathLst>
          </a:custGeom>
          <a:solidFill>
            <a:srgbClr val="D9F0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9"/>
          <p:cNvSpPr/>
          <p:nvPr/>
        </p:nvSpPr>
        <p:spPr>
          <a:xfrm>
            <a:off x="5988351" y="2964998"/>
            <a:ext cx="844808" cy="1155079"/>
          </a:xfrm>
          <a:custGeom>
            <a:avLst/>
            <a:gdLst/>
            <a:ahLst/>
            <a:cxnLst/>
            <a:rect l="l" t="t" r="r" b="b"/>
            <a:pathLst>
              <a:path w="41170" h="56421" extrusionOk="0">
                <a:moveTo>
                  <a:pt x="39630" y="0"/>
                </a:moveTo>
                <a:lnTo>
                  <a:pt x="38090" y="10595"/>
                </a:lnTo>
                <a:lnTo>
                  <a:pt x="39227" y="15874"/>
                </a:lnTo>
                <a:lnTo>
                  <a:pt x="32408" y="34204"/>
                </a:lnTo>
                <a:lnTo>
                  <a:pt x="35744" y="43223"/>
                </a:lnTo>
                <a:lnTo>
                  <a:pt x="33948" y="46339"/>
                </a:lnTo>
                <a:lnTo>
                  <a:pt x="35121" y="50848"/>
                </a:lnTo>
                <a:lnTo>
                  <a:pt x="31748" y="53818"/>
                </a:lnTo>
                <a:lnTo>
                  <a:pt x="25809" y="53818"/>
                </a:lnTo>
                <a:lnTo>
                  <a:pt x="23353" y="54991"/>
                </a:lnTo>
                <a:lnTo>
                  <a:pt x="20787" y="53194"/>
                </a:lnTo>
                <a:lnTo>
                  <a:pt x="19247" y="54587"/>
                </a:lnTo>
                <a:lnTo>
                  <a:pt x="8762" y="52131"/>
                </a:lnTo>
                <a:lnTo>
                  <a:pt x="5426" y="28669"/>
                </a:lnTo>
                <a:lnTo>
                  <a:pt x="2823" y="23353"/>
                </a:lnTo>
                <a:lnTo>
                  <a:pt x="2823" y="14078"/>
                </a:lnTo>
                <a:lnTo>
                  <a:pt x="1174" y="11108"/>
                </a:lnTo>
                <a:lnTo>
                  <a:pt x="4400" y="513"/>
                </a:lnTo>
                <a:lnTo>
                  <a:pt x="3226" y="367"/>
                </a:lnTo>
                <a:lnTo>
                  <a:pt x="0" y="11218"/>
                </a:lnTo>
                <a:lnTo>
                  <a:pt x="1797" y="14591"/>
                </a:lnTo>
                <a:lnTo>
                  <a:pt x="1687" y="23609"/>
                </a:lnTo>
                <a:lnTo>
                  <a:pt x="4253" y="29292"/>
                </a:lnTo>
                <a:lnTo>
                  <a:pt x="7626" y="53048"/>
                </a:lnTo>
                <a:lnTo>
                  <a:pt x="19760" y="55907"/>
                </a:lnTo>
                <a:lnTo>
                  <a:pt x="20787" y="54477"/>
                </a:lnTo>
                <a:lnTo>
                  <a:pt x="23500" y="56420"/>
                </a:lnTo>
                <a:lnTo>
                  <a:pt x="26066" y="54991"/>
                </a:lnTo>
                <a:lnTo>
                  <a:pt x="32408" y="54844"/>
                </a:lnTo>
                <a:lnTo>
                  <a:pt x="36404" y="51105"/>
                </a:lnTo>
                <a:lnTo>
                  <a:pt x="35378" y="46742"/>
                </a:lnTo>
                <a:lnTo>
                  <a:pt x="37174" y="43626"/>
                </a:lnTo>
                <a:lnTo>
                  <a:pt x="33801" y="34314"/>
                </a:lnTo>
                <a:lnTo>
                  <a:pt x="40803" y="15984"/>
                </a:lnTo>
                <a:lnTo>
                  <a:pt x="39630" y="10595"/>
                </a:lnTo>
                <a:lnTo>
                  <a:pt x="41170" y="0"/>
                </a:lnTo>
                <a:close/>
              </a:path>
            </a:pathLst>
          </a:custGeom>
          <a:solidFill>
            <a:srgbClr val="B0B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9"/>
          <p:cNvSpPr/>
          <p:nvPr/>
        </p:nvSpPr>
        <p:spPr>
          <a:xfrm>
            <a:off x="5988351" y="2964998"/>
            <a:ext cx="844808" cy="1155079"/>
          </a:xfrm>
          <a:custGeom>
            <a:avLst/>
            <a:gdLst/>
            <a:ahLst/>
            <a:cxnLst/>
            <a:rect l="l" t="t" r="r" b="b"/>
            <a:pathLst>
              <a:path w="41170" h="56421" fill="none" extrusionOk="0">
                <a:moveTo>
                  <a:pt x="41170" y="0"/>
                </a:moveTo>
                <a:lnTo>
                  <a:pt x="39630" y="10595"/>
                </a:lnTo>
                <a:lnTo>
                  <a:pt x="40803" y="15984"/>
                </a:lnTo>
                <a:lnTo>
                  <a:pt x="33801" y="34314"/>
                </a:lnTo>
                <a:lnTo>
                  <a:pt x="37174" y="43626"/>
                </a:lnTo>
                <a:lnTo>
                  <a:pt x="35378" y="46742"/>
                </a:lnTo>
                <a:lnTo>
                  <a:pt x="36404" y="51105"/>
                </a:lnTo>
                <a:lnTo>
                  <a:pt x="32408" y="54844"/>
                </a:lnTo>
                <a:lnTo>
                  <a:pt x="26066" y="54991"/>
                </a:lnTo>
                <a:lnTo>
                  <a:pt x="23500" y="56420"/>
                </a:lnTo>
                <a:lnTo>
                  <a:pt x="20787" y="54477"/>
                </a:lnTo>
                <a:lnTo>
                  <a:pt x="19760" y="55907"/>
                </a:lnTo>
                <a:lnTo>
                  <a:pt x="7626" y="53048"/>
                </a:lnTo>
                <a:lnTo>
                  <a:pt x="4253" y="29292"/>
                </a:lnTo>
                <a:lnTo>
                  <a:pt x="1687" y="23609"/>
                </a:lnTo>
                <a:lnTo>
                  <a:pt x="1797" y="14591"/>
                </a:lnTo>
                <a:lnTo>
                  <a:pt x="0" y="11218"/>
                </a:lnTo>
                <a:lnTo>
                  <a:pt x="3226" y="367"/>
                </a:lnTo>
                <a:lnTo>
                  <a:pt x="4400" y="513"/>
                </a:lnTo>
                <a:lnTo>
                  <a:pt x="1174" y="11108"/>
                </a:lnTo>
                <a:lnTo>
                  <a:pt x="2823" y="14078"/>
                </a:lnTo>
                <a:lnTo>
                  <a:pt x="2823" y="23353"/>
                </a:lnTo>
                <a:lnTo>
                  <a:pt x="5426" y="28669"/>
                </a:lnTo>
                <a:lnTo>
                  <a:pt x="8762" y="52131"/>
                </a:lnTo>
                <a:lnTo>
                  <a:pt x="19247" y="54587"/>
                </a:lnTo>
                <a:lnTo>
                  <a:pt x="20787" y="53194"/>
                </a:lnTo>
                <a:lnTo>
                  <a:pt x="23353" y="54991"/>
                </a:lnTo>
                <a:lnTo>
                  <a:pt x="25809" y="53818"/>
                </a:lnTo>
                <a:lnTo>
                  <a:pt x="31748" y="53818"/>
                </a:lnTo>
                <a:lnTo>
                  <a:pt x="35121" y="50848"/>
                </a:lnTo>
                <a:lnTo>
                  <a:pt x="33948" y="46339"/>
                </a:lnTo>
                <a:lnTo>
                  <a:pt x="35744" y="43223"/>
                </a:lnTo>
                <a:lnTo>
                  <a:pt x="32408" y="34204"/>
                </a:lnTo>
                <a:lnTo>
                  <a:pt x="39227" y="15874"/>
                </a:lnTo>
                <a:lnTo>
                  <a:pt x="38090" y="10595"/>
                </a:lnTo>
                <a:lnTo>
                  <a:pt x="39630" y="0"/>
                </a:lnTo>
                <a:close/>
                <a:moveTo>
                  <a:pt x="41170" y="0"/>
                </a:moveTo>
                <a:close/>
              </a:path>
            </a:pathLst>
          </a:custGeom>
          <a:noFill/>
          <a:ln w="3675" cap="flat" cmpd="sng">
            <a:solidFill>
              <a:srgbClr val="000000"/>
            </a:solidFill>
            <a:prstDash val="solid"/>
            <a:miter lim="3666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99" name="Google Shape;399;p19"/>
          <p:cNvCxnSpPr/>
          <p:nvPr/>
        </p:nvCxnSpPr>
        <p:spPr>
          <a:xfrm rot="10800000" flipH="1">
            <a:off x="7186375" y="3072375"/>
            <a:ext cx="638100" cy="3300"/>
          </a:xfrm>
          <a:prstGeom prst="straightConnector1">
            <a:avLst/>
          </a:prstGeom>
          <a:noFill/>
          <a:ln w="19050" cap="flat" cmpd="sng">
            <a:solidFill>
              <a:srgbClr val="FF00C5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400" name="Google Shape;400;p19"/>
          <p:cNvSpPr txBox="1"/>
          <p:nvPr/>
        </p:nvSpPr>
        <p:spPr>
          <a:xfrm>
            <a:off x="7586925" y="3531863"/>
            <a:ext cx="1374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POLYSTYRENE CUP</a:t>
            </a:r>
            <a:endParaRPr sz="9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WITH SOLUTION OF </a:t>
            </a:r>
            <a:r>
              <a:rPr lang="en" sz="9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HCl </a:t>
            </a: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AND </a:t>
            </a:r>
            <a:r>
              <a:rPr lang="en" sz="9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NaOH</a:t>
            </a:r>
            <a:endParaRPr sz="900" b="1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401" name="Google Shape;401;p19"/>
          <p:cNvCxnSpPr/>
          <p:nvPr/>
        </p:nvCxnSpPr>
        <p:spPr>
          <a:xfrm>
            <a:off x="6581850" y="3831725"/>
            <a:ext cx="1119600" cy="600"/>
          </a:xfrm>
          <a:prstGeom prst="straightConnector1">
            <a:avLst/>
          </a:prstGeom>
          <a:noFill/>
          <a:ln w="19050" cap="flat" cmpd="sng">
            <a:solidFill>
              <a:srgbClr val="FF00C5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663B8AD-33D2-7342-CC1C-78867989A269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AF2DDD9A-708C-EE1C-26D7-418D38923BE5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98D75C-5C0E-D2A1-0082-0569AAA3FC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EAFB28-66EB-4C7D-D0D8-3BC04DA01E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Calorimetry and Combustion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07" name="Google Shape;407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921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●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Calorimetry can also be used to measure the enthalpy change that occurs when a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fuel is burnt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oxygen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</a:t>
            </a:r>
            <a:r>
              <a:rPr lang="en" sz="1300" b="1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857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Cambria"/>
              <a:buChar char="○"/>
            </a:pPr>
            <a:r>
              <a:rPr lang="en" sz="9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referred to as the enthalpy of </a:t>
            </a:r>
            <a:r>
              <a:rPr lang="en" sz="9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combustion</a:t>
            </a:r>
            <a:r>
              <a:rPr lang="en" sz="9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9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857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Cambria"/>
              <a:buChar char="○"/>
            </a:pPr>
            <a:r>
              <a:rPr lang="en" sz="9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method involves the use of a metal container, referred to as a </a:t>
            </a:r>
            <a:r>
              <a:rPr lang="en" sz="9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bomb calorimeter</a:t>
            </a:r>
            <a:r>
              <a:rPr lang="en" sz="9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9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AutoNum type="arabicPeriod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Add a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known mass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fuel to the metal container.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857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Cambria"/>
              <a:buAutoNum type="alphaLcPeriod"/>
            </a:pPr>
            <a:r>
              <a:rPr lang="en" sz="9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Being an </a:t>
            </a:r>
            <a:r>
              <a:rPr lang="en" sz="9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excellent conductor </a:t>
            </a:r>
            <a:r>
              <a:rPr lang="en" sz="9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heat, this is usually made out of </a:t>
            </a:r>
            <a:r>
              <a:rPr lang="en" sz="900" b="1">
                <a:solidFill>
                  <a:srgbClr val="B87333"/>
                </a:solidFill>
                <a:latin typeface="Cambria"/>
                <a:ea typeface="Cambria"/>
                <a:cs typeface="Cambria"/>
                <a:sym typeface="Cambria"/>
              </a:rPr>
              <a:t>copper</a:t>
            </a:r>
            <a:r>
              <a:rPr lang="en" sz="9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9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AutoNum type="arabicPeriod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Submerge the metal container in a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larger container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857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Cambria"/>
              <a:buAutoNum type="alphaLcPeriod"/>
            </a:pPr>
            <a:r>
              <a:rPr lang="en" sz="9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Fill this container with a </a:t>
            </a:r>
            <a:r>
              <a:rPr lang="en" sz="9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known volume </a:t>
            </a:r>
            <a:r>
              <a:rPr lang="en" sz="9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</a:t>
            </a:r>
            <a:r>
              <a:rPr lang="en" sz="900" b="1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water</a:t>
            </a:r>
            <a:r>
              <a:rPr lang="en" sz="9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9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AutoNum type="arabicPeriod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Ignite the fuel and measure the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increase in temperature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the surrounding water, using a thermometer.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857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Cambria"/>
              <a:buAutoNum type="alphaLcPeriod"/>
            </a:pPr>
            <a:r>
              <a:rPr lang="en" sz="9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Stop the experiment once the temperature has risen by about 20°C.</a:t>
            </a:r>
            <a:endParaRPr sz="9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AutoNum type="arabicPeriod"/>
            </a:pP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Reweigh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fuel to see how much mass has been lost.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857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Cambria"/>
              <a:buAutoNum type="alphaLcPeriod"/>
            </a:pPr>
            <a:r>
              <a:rPr lang="en" sz="9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can be used to calculate the </a:t>
            </a:r>
            <a:r>
              <a:rPr lang="en" sz="9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enthalpy change</a:t>
            </a:r>
            <a:r>
              <a:rPr lang="en" sz="9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9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●"/>
            </a:pPr>
            <a:r>
              <a:rPr lang="en" sz="1300" u="sng">
                <a:solidFill>
                  <a:schemeClr val="hlink"/>
                </a:solidFill>
                <a:latin typeface="Cambria"/>
                <a:ea typeface="Cambria"/>
                <a:cs typeface="Cambria"/>
                <a:sym typeface="Cambria"/>
                <a:hlinkClick r:id="rId3"/>
              </a:rPr>
              <a:t>Calorimetry video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08" name="Google Shape;408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pSp>
        <p:nvGrpSpPr>
          <p:cNvPr id="409" name="Google Shape;409;p20"/>
          <p:cNvGrpSpPr/>
          <p:nvPr/>
        </p:nvGrpSpPr>
        <p:grpSpPr>
          <a:xfrm>
            <a:off x="5488014" y="1268300"/>
            <a:ext cx="3149561" cy="3144361"/>
            <a:chOff x="5777414" y="1041000"/>
            <a:chExt cx="3149561" cy="3144361"/>
          </a:xfrm>
        </p:grpSpPr>
        <p:sp>
          <p:nvSpPr>
            <p:cNvPr id="410" name="Google Shape;410;p20"/>
            <p:cNvSpPr/>
            <p:nvPr/>
          </p:nvSpPr>
          <p:spPr>
            <a:xfrm>
              <a:off x="5926377" y="2194791"/>
              <a:ext cx="1981095" cy="1901306"/>
            </a:xfrm>
            <a:custGeom>
              <a:avLst/>
              <a:gdLst/>
              <a:ahLst/>
              <a:cxnLst/>
              <a:rect l="l" t="t" r="r" b="b"/>
              <a:pathLst>
                <a:path w="93228" h="89992" extrusionOk="0">
                  <a:moveTo>
                    <a:pt x="1" y="0"/>
                  </a:moveTo>
                  <a:lnTo>
                    <a:pt x="1" y="77317"/>
                  </a:lnTo>
                  <a:cubicBezTo>
                    <a:pt x="1" y="85767"/>
                    <a:pt x="23307" y="89992"/>
                    <a:pt x="46614" y="89992"/>
                  </a:cubicBezTo>
                  <a:cubicBezTo>
                    <a:pt x="69921" y="89992"/>
                    <a:pt x="93227" y="85767"/>
                    <a:pt x="93227" y="77317"/>
                  </a:cubicBezTo>
                  <a:lnTo>
                    <a:pt x="93227" y="0"/>
                  </a:lnTo>
                  <a:close/>
                </a:path>
              </a:pathLst>
            </a:custGeom>
            <a:solidFill>
              <a:srgbClr val="C6C6C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5926377" y="2194791"/>
              <a:ext cx="1981095" cy="1990570"/>
            </a:xfrm>
            <a:custGeom>
              <a:avLst/>
              <a:gdLst/>
              <a:ahLst/>
              <a:cxnLst/>
              <a:rect l="l" t="t" r="r" b="b"/>
              <a:pathLst>
                <a:path w="93228" h="94217" fill="none" extrusionOk="0">
                  <a:moveTo>
                    <a:pt x="93227" y="77317"/>
                  </a:moveTo>
                  <a:cubicBezTo>
                    <a:pt x="93227" y="94217"/>
                    <a:pt x="1" y="94217"/>
                    <a:pt x="1" y="77317"/>
                  </a:cubicBezTo>
                  <a:lnTo>
                    <a:pt x="1" y="0"/>
                  </a:lnTo>
                  <a:lnTo>
                    <a:pt x="93227" y="0"/>
                  </a:lnTo>
                  <a:close/>
                  <a:moveTo>
                    <a:pt x="93227" y="77317"/>
                  </a:moveTo>
                  <a:close/>
                </a:path>
              </a:pathLst>
            </a:custGeom>
            <a:solidFill>
              <a:srgbClr val="000000"/>
            </a:solidFill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6005831" y="2194791"/>
              <a:ext cx="1822188" cy="1816310"/>
            </a:xfrm>
            <a:custGeom>
              <a:avLst/>
              <a:gdLst/>
              <a:ahLst/>
              <a:cxnLst/>
              <a:rect l="l" t="t" r="r" b="b"/>
              <a:pathLst>
                <a:path w="85750" h="85969" extrusionOk="0">
                  <a:moveTo>
                    <a:pt x="1" y="0"/>
                  </a:moveTo>
                  <a:lnTo>
                    <a:pt x="1" y="74310"/>
                  </a:lnTo>
                  <a:cubicBezTo>
                    <a:pt x="1" y="82082"/>
                    <a:pt x="21438" y="85968"/>
                    <a:pt x="42875" y="85968"/>
                  </a:cubicBezTo>
                  <a:cubicBezTo>
                    <a:pt x="64312" y="85968"/>
                    <a:pt x="85749" y="82082"/>
                    <a:pt x="85749" y="74310"/>
                  </a:cubicBezTo>
                  <a:lnTo>
                    <a:pt x="85749" y="0"/>
                  </a:lnTo>
                  <a:close/>
                </a:path>
              </a:pathLst>
            </a:custGeom>
            <a:solidFill>
              <a:srgbClr val="7A7A7A"/>
            </a:solidFill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6005831" y="2513901"/>
              <a:ext cx="1822188" cy="1497200"/>
            </a:xfrm>
            <a:custGeom>
              <a:avLst/>
              <a:gdLst/>
              <a:ahLst/>
              <a:cxnLst/>
              <a:rect l="l" t="t" r="r" b="b"/>
              <a:pathLst>
                <a:path w="85750" h="70865" extrusionOk="0">
                  <a:moveTo>
                    <a:pt x="42893" y="0"/>
                  </a:moveTo>
                  <a:cubicBezTo>
                    <a:pt x="19211" y="0"/>
                    <a:pt x="1" y="4436"/>
                    <a:pt x="1" y="9898"/>
                  </a:cubicBezTo>
                  <a:lnTo>
                    <a:pt x="1" y="59206"/>
                  </a:lnTo>
                  <a:cubicBezTo>
                    <a:pt x="1" y="66978"/>
                    <a:pt x="21438" y="70864"/>
                    <a:pt x="42875" y="70864"/>
                  </a:cubicBezTo>
                  <a:cubicBezTo>
                    <a:pt x="64312" y="70864"/>
                    <a:pt x="85749" y="66978"/>
                    <a:pt x="85749" y="59206"/>
                  </a:cubicBezTo>
                  <a:lnTo>
                    <a:pt x="85749" y="9898"/>
                  </a:lnTo>
                  <a:cubicBezTo>
                    <a:pt x="85749" y="4436"/>
                    <a:pt x="66576" y="0"/>
                    <a:pt x="42893" y="0"/>
                  </a:cubicBezTo>
                  <a:close/>
                </a:path>
              </a:pathLst>
            </a:custGeom>
            <a:solidFill>
              <a:srgbClr val="A7C6D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6005831" y="3584304"/>
              <a:ext cx="1822188" cy="133251"/>
            </a:xfrm>
            <a:custGeom>
              <a:avLst/>
              <a:gdLst/>
              <a:ahLst/>
              <a:cxnLst/>
              <a:rect l="l" t="t" r="r" b="b"/>
              <a:pathLst>
                <a:path w="85750" h="6307" fill="none" extrusionOk="0">
                  <a:moveTo>
                    <a:pt x="1" y="6306"/>
                  </a:moveTo>
                  <a:cubicBezTo>
                    <a:pt x="7626" y="2567"/>
                    <a:pt x="24013" y="1"/>
                    <a:pt x="43003" y="1"/>
                  </a:cubicBezTo>
                  <a:cubicBezTo>
                    <a:pt x="61810" y="1"/>
                    <a:pt x="78050" y="2530"/>
                    <a:pt x="85749" y="6196"/>
                  </a:cubicBez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6471695" y="3635581"/>
              <a:ext cx="248540" cy="50854"/>
            </a:xfrm>
            <a:custGeom>
              <a:avLst/>
              <a:gdLst/>
              <a:ahLst/>
              <a:cxnLst/>
              <a:rect l="l" t="t" r="r" b="b"/>
              <a:pathLst>
                <a:path w="11696" h="2407" extrusionOk="0">
                  <a:moveTo>
                    <a:pt x="2916" y="1"/>
                  </a:moveTo>
                  <a:cubicBezTo>
                    <a:pt x="1934" y="1"/>
                    <a:pt x="960" y="89"/>
                    <a:pt x="1" y="323"/>
                  </a:cubicBezTo>
                  <a:cubicBezTo>
                    <a:pt x="1394" y="580"/>
                    <a:pt x="2714" y="1056"/>
                    <a:pt x="3997" y="1680"/>
                  </a:cubicBezTo>
                  <a:cubicBezTo>
                    <a:pt x="5756" y="1753"/>
                    <a:pt x="7516" y="2083"/>
                    <a:pt x="9239" y="2303"/>
                  </a:cubicBezTo>
                  <a:cubicBezTo>
                    <a:pt x="9628" y="2355"/>
                    <a:pt x="10017" y="2406"/>
                    <a:pt x="10406" y="2406"/>
                  </a:cubicBezTo>
                  <a:cubicBezTo>
                    <a:pt x="10567" y="2406"/>
                    <a:pt x="10728" y="2398"/>
                    <a:pt x="10889" y="2376"/>
                  </a:cubicBezTo>
                  <a:cubicBezTo>
                    <a:pt x="11109" y="2339"/>
                    <a:pt x="11329" y="2303"/>
                    <a:pt x="11475" y="2119"/>
                  </a:cubicBezTo>
                  <a:cubicBezTo>
                    <a:pt x="11622" y="2009"/>
                    <a:pt x="11695" y="1826"/>
                    <a:pt x="11695" y="1643"/>
                  </a:cubicBezTo>
                  <a:lnTo>
                    <a:pt x="11695" y="103"/>
                  </a:lnTo>
                  <a:lnTo>
                    <a:pt x="11659" y="103"/>
                  </a:lnTo>
                  <a:cubicBezTo>
                    <a:pt x="11659" y="250"/>
                    <a:pt x="11585" y="396"/>
                    <a:pt x="11475" y="506"/>
                  </a:cubicBezTo>
                  <a:cubicBezTo>
                    <a:pt x="11329" y="653"/>
                    <a:pt x="11109" y="690"/>
                    <a:pt x="10889" y="726"/>
                  </a:cubicBezTo>
                  <a:cubicBezTo>
                    <a:pt x="10728" y="748"/>
                    <a:pt x="10567" y="757"/>
                    <a:pt x="10406" y="757"/>
                  </a:cubicBezTo>
                  <a:cubicBezTo>
                    <a:pt x="10017" y="757"/>
                    <a:pt x="9628" y="705"/>
                    <a:pt x="9239" y="653"/>
                  </a:cubicBezTo>
                  <a:cubicBezTo>
                    <a:pt x="7142" y="403"/>
                    <a:pt x="5011" y="1"/>
                    <a:pt x="2916" y="1"/>
                  </a:cubicBezTo>
                  <a:close/>
                </a:path>
              </a:pathLst>
            </a:custGeom>
            <a:solidFill>
              <a:srgbClr val="5E5E5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6135945" y="3577818"/>
              <a:ext cx="584290" cy="133526"/>
            </a:xfrm>
            <a:custGeom>
              <a:avLst/>
              <a:gdLst/>
              <a:ahLst/>
              <a:cxnLst/>
              <a:rect l="l" t="t" r="r" b="b"/>
              <a:pathLst>
                <a:path w="27496" h="6320" extrusionOk="0">
                  <a:moveTo>
                    <a:pt x="20654" y="0"/>
                  </a:moveTo>
                  <a:cubicBezTo>
                    <a:pt x="20466" y="0"/>
                    <a:pt x="20278" y="5"/>
                    <a:pt x="20090" y="14"/>
                  </a:cubicBezTo>
                  <a:cubicBezTo>
                    <a:pt x="18587" y="51"/>
                    <a:pt x="17047" y="454"/>
                    <a:pt x="15691" y="1114"/>
                  </a:cubicBezTo>
                  <a:cubicBezTo>
                    <a:pt x="15104" y="1407"/>
                    <a:pt x="14591" y="1847"/>
                    <a:pt x="14004" y="2141"/>
                  </a:cubicBezTo>
                  <a:cubicBezTo>
                    <a:pt x="13739" y="2257"/>
                    <a:pt x="13421" y="2298"/>
                    <a:pt x="13095" y="2298"/>
                  </a:cubicBezTo>
                  <a:cubicBezTo>
                    <a:pt x="12700" y="2298"/>
                    <a:pt x="12293" y="2237"/>
                    <a:pt x="11951" y="2177"/>
                  </a:cubicBezTo>
                  <a:cubicBezTo>
                    <a:pt x="11401" y="2104"/>
                    <a:pt x="10852" y="1957"/>
                    <a:pt x="10558" y="1517"/>
                  </a:cubicBezTo>
                  <a:cubicBezTo>
                    <a:pt x="10448" y="1334"/>
                    <a:pt x="10412" y="1151"/>
                    <a:pt x="10302" y="967"/>
                  </a:cubicBezTo>
                  <a:cubicBezTo>
                    <a:pt x="10002" y="518"/>
                    <a:pt x="9430" y="392"/>
                    <a:pt x="8841" y="392"/>
                  </a:cubicBezTo>
                  <a:cubicBezTo>
                    <a:pt x="8565" y="392"/>
                    <a:pt x="8286" y="419"/>
                    <a:pt x="8029" y="454"/>
                  </a:cubicBezTo>
                  <a:cubicBezTo>
                    <a:pt x="5976" y="784"/>
                    <a:pt x="3923" y="1077"/>
                    <a:pt x="1943" y="1737"/>
                  </a:cubicBezTo>
                  <a:cubicBezTo>
                    <a:pt x="1320" y="1957"/>
                    <a:pt x="660" y="2214"/>
                    <a:pt x="147" y="2654"/>
                  </a:cubicBezTo>
                  <a:cubicBezTo>
                    <a:pt x="110" y="2727"/>
                    <a:pt x="37" y="2800"/>
                    <a:pt x="0" y="2910"/>
                  </a:cubicBezTo>
                  <a:cubicBezTo>
                    <a:pt x="0" y="3094"/>
                    <a:pt x="257" y="3204"/>
                    <a:pt x="440" y="3240"/>
                  </a:cubicBezTo>
                  <a:cubicBezTo>
                    <a:pt x="2460" y="3561"/>
                    <a:pt x="4514" y="3732"/>
                    <a:pt x="6567" y="3732"/>
                  </a:cubicBezTo>
                  <a:cubicBezTo>
                    <a:pt x="7569" y="3732"/>
                    <a:pt x="8571" y="3691"/>
                    <a:pt x="9568" y="3607"/>
                  </a:cubicBezTo>
                  <a:cubicBezTo>
                    <a:pt x="9788" y="3570"/>
                    <a:pt x="10008" y="3570"/>
                    <a:pt x="10228" y="3534"/>
                  </a:cubicBezTo>
                  <a:cubicBezTo>
                    <a:pt x="10412" y="3534"/>
                    <a:pt x="10632" y="3534"/>
                    <a:pt x="10815" y="3570"/>
                  </a:cubicBezTo>
                  <a:cubicBezTo>
                    <a:pt x="10852" y="3607"/>
                    <a:pt x="10888" y="3607"/>
                    <a:pt x="10925" y="3607"/>
                  </a:cubicBezTo>
                  <a:cubicBezTo>
                    <a:pt x="11108" y="3717"/>
                    <a:pt x="11292" y="3754"/>
                    <a:pt x="11475" y="3790"/>
                  </a:cubicBezTo>
                  <a:cubicBezTo>
                    <a:pt x="11511" y="3790"/>
                    <a:pt x="11511" y="3790"/>
                    <a:pt x="11548" y="3827"/>
                  </a:cubicBezTo>
                  <a:cubicBezTo>
                    <a:pt x="11548" y="3827"/>
                    <a:pt x="10962" y="4120"/>
                    <a:pt x="10888" y="4120"/>
                  </a:cubicBezTo>
                  <a:cubicBezTo>
                    <a:pt x="10522" y="4230"/>
                    <a:pt x="10155" y="4377"/>
                    <a:pt x="9788" y="4524"/>
                  </a:cubicBezTo>
                  <a:cubicBezTo>
                    <a:pt x="9275" y="4670"/>
                    <a:pt x="8762" y="4817"/>
                    <a:pt x="8249" y="4963"/>
                  </a:cubicBezTo>
                  <a:cubicBezTo>
                    <a:pt x="7735" y="5073"/>
                    <a:pt x="7222" y="5110"/>
                    <a:pt x="6709" y="5220"/>
                  </a:cubicBezTo>
                  <a:cubicBezTo>
                    <a:pt x="6452" y="5257"/>
                    <a:pt x="6196" y="5293"/>
                    <a:pt x="5939" y="5367"/>
                  </a:cubicBezTo>
                  <a:cubicBezTo>
                    <a:pt x="5756" y="5403"/>
                    <a:pt x="5573" y="5440"/>
                    <a:pt x="5389" y="5550"/>
                  </a:cubicBezTo>
                  <a:cubicBezTo>
                    <a:pt x="5243" y="5587"/>
                    <a:pt x="5096" y="5697"/>
                    <a:pt x="5133" y="5807"/>
                  </a:cubicBezTo>
                  <a:cubicBezTo>
                    <a:pt x="5133" y="5990"/>
                    <a:pt x="5316" y="6027"/>
                    <a:pt x="5463" y="6063"/>
                  </a:cubicBezTo>
                  <a:cubicBezTo>
                    <a:pt x="6636" y="6247"/>
                    <a:pt x="7809" y="6283"/>
                    <a:pt x="8982" y="6320"/>
                  </a:cubicBezTo>
                  <a:cubicBezTo>
                    <a:pt x="10228" y="6320"/>
                    <a:pt x="11438" y="6320"/>
                    <a:pt x="12685" y="6283"/>
                  </a:cubicBezTo>
                  <a:cubicBezTo>
                    <a:pt x="14921" y="6210"/>
                    <a:pt x="17157" y="5990"/>
                    <a:pt x="19393" y="5660"/>
                  </a:cubicBezTo>
                  <a:cubicBezTo>
                    <a:pt x="19760" y="5623"/>
                    <a:pt x="20200" y="5440"/>
                    <a:pt x="20310" y="5147"/>
                  </a:cubicBezTo>
                  <a:cubicBezTo>
                    <a:pt x="20310" y="5073"/>
                    <a:pt x="20310" y="5037"/>
                    <a:pt x="20310" y="4963"/>
                  </a:cubicBezTo>
                  <a:cubicBezTo>
                    <a:pt x="20273" y="4707"/>
                    <a:pt x="20017" y="4560"/>
                    <a:pt x="19797" y="4450"/>
                  </a:cubicBezTo>
                  <a:cubicBezTo>
                    <a:pt x="19797" y="4450"/>
                    <a:pt x="19797" y="4450"/>
                    <a:pt x="19797" y="4414"/>
                  </a:cubicBezTo>
                  <a:cubicBezTo>
                    <a:pt x="18514" y="3790"/>
                    <a:pt x="17194" y="3314"/>
                    <a:pt x="15801" y="3057"/>
                  </a:cubicBezTo>
                  <a:cubicBezTo>
                    <a:pt x="16760" y="2823"/>
                    <a:pt x="17734" y="2735"/>
                    <a:pt x="18716" y="2735"/>
                  </a:cubicBezTo>
                  <a:cubicBezTo>
                    <a:pt x="20811" y="2735"/>
                    <a:pt x="22942" y="3137"/>
                    <a:pt x="25039" y="3387"/>
                  </a:cubicBezTo>
                  <a:cubicBezTo>
                    <a:pt x="25428" y="3439"/>
                    <a:pt x="25817" y="3491"/>
                    <a:pt x="26206" y="3491"/>
                  </a:cubicBezTo>
                  <a:cubicBezTo>
                    <a:pt x="26367" y="3491"/>
                    <a:pt x="26528" y="3482"/>
                    <a:pt x="26689" y="3460"/>
                  </a:cubicBezTo>
                  <a:cubicBezTo>
                    <a:pt x="26909" y="3424"/>
                    <a:pt x="27129" y="3387"/>
                    <a:pt x="27275" y="3240"/>
                  </a:cubicBezTo>
                  <a:cubicBezTo>
                    <a:pt x="27385" y="3130"/>
                    <a:pt x="27459" y="2984"/>
                    <a:pt x="27459" y="2837"/>
                  </a:cubicBezTo>
                  <a:cubicBezTo>
                    <a:pt x="27495" y="2654"/>
                    <a:pt x="27459" y="2397"/>
                    <a:pt x="27349" y="2214"/>
                  </a:cubicBezTo>
                  <a:cubicBezTo>
                    <a:pt x="27129" y="1921"/>
                    <a:pt x="26799" y="1701"/>
                    <a:pt x="26505" y="1517"/>
                  </a:cubicBezTo>
                  <a:cubicBezTo>
                    <a:pt x="24726" y="544"/>
                    <a:pt x="22700" y="0"/>
                    <a:pt x="20654" y="0"/>
                  </a:cubicBezTo>
                  <a:close/>
                </a:path>
              </a:pathLst>
            </a:custGeom>
            <a:solidFill>
              <a:srgbClr val="848484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6135945" y="3639299"/>
              <a:ext cx="433160" cy="106715"/>
            </a:xfrm>
            <a:custGeom>
              <a:avLst/>
              <a:gdLst/>
              <a:ahLst/>
              <a:cxnLst/>
              <a:rect l="l" t="t" r="r" b="b"/>
              <a:pathLst>
                <a:path w="20384" h="5051" extrusionOk="0">
                  <a:moveTo>
                    <a:pt x="0" y="0"/>
                  </a:moveTo>
                  <a:lnTo>
                    <a:pt x="0" y="1650"/>
                  </a:lnTo>
                  <a:cubicBezTo>
                    <a:pt x="0" y="1833"/>
                    <a:pt x="257" y="1907"/>
                    <a:pt x="440" y="1943"/>
                  </a:cubicBezTo>
                  <a:cubicBezTo>
                    <a:pt x="2236" y="2273"/>
                    <a:pt x="4069" y="2420"/>
                    <a:pt x="5939" y="2457"/>
                  </a:cubicBezTo>
                  <a:cubicBezTo>
                    <a:pt x="6196" y="2383"/>
                    <a:pt x="6452" y="2347"/>
                    <a:pt x="6709" y="2310"/>
                  </a:cubicBezTo>
                  <a:cubicBezTo>
                    <a:pt x="7222" y="2200"/>
                    <a:pt x="7735" y="2163"/>
                    <a:pt x="8249" y="2053"/>
                  </a:cubicBezTo>
                  <a:cubicBezTo>
                    <a:pt x="8762" y="1907"/>
                    <a:pt x="9275" y="1760"/>
                    <a:pt x="9788" y="1614"/>
                  </a:cubicBezTo>
                  <a:cubicBezTo>
                    <a:pt x="10155" y="1467"/>
                    <a:pt x="10522" y="1320"/>
                    <a:pt x="10888" y="1210"/>
                  </a:cubicBezTo>
                  <a:cubicBezTo>
                    <a:pt x="10962" y="1210"/>
                    <a:pt x="11548" y="917"/>
                    <a:pt x="11548" y="917"/>
                  </a:cubicBezTo>
                  <a:cubicBezTo>
                    <a:pt x="11511" y="880"/>
                    <a:pt x="11511" y="880"/>
                    <a:pt x="11475" y="880"/>
                  </a:cubicBezTo>
                  <a:cubicBezTo>
                    <a:pt x="11292" y="844"/>
                    <a:pt x="11108" y="807"/>
                    <a:pt x="10925" y="697"/>
                  </a:cubicBezTo>
                  <a:cubicBezTo>
                    <a:pt x="10888" y="697"/>
                    <a:pt x="10852" y="697"/>
                    <a:pt x="10815" y="660"/>
                  </a:cubicBezTo>
                  <a:cubicBezTo>
                    <a:pt x="10632" y="624"/>
                    <a:pt x="10412" y="624"/>
                    <a:pt x="10228" y="624"/>
                  </a:cubicBezTo>
                  <a:cubicBezTo>
                    <a:pt x="10008" y="660"/>
                    <a:pt x="9788" y="660"/>
                    <a:pt x="9568" y="697"/>
                  </a:cubicBezTo>
                  <a:cubicBezTo>
                    <a:pt x="8571" y="781"/>
                    <a:pt x="7569" y="822"/>
                    <a:pt x="6567" y="822"/>
                  </a:cubicBezTo>
                  <a:cubicBezTo>
                    <a:pt x="4514" y="822"/>
                    <a:pt x="2460" y="651"/>
                    <a:pt x="440" y="330"/>
                  </a:cubicBezTo>
                  <a:cubicBezTo>
                    <a:pt x="257" y="294"/>
                    <a:pt x="0" y="184"/>
                    <a:pt x="0" y="0"/>
                  </a:cubicBezTo>
                  <a:close/>
                  <a:moveTo>
                    <a:pt x="20310" y="2237"/>
                  </a:moveTo>
                  <a:cubicBezTo>
                    <a:pt x="20200" y="2530"/>
                    <a:pt x="19760" y="2713"/>
                    <a:pt x="19393" y="2750"/>
                  </a:cubicBezTo>
                  <a:cubicBezTo>
                    <a:pt x="17157" y="3080"/>
                    <a:pt x="14921" y="3300"/>
                    <a:pt x="12685" y="3373"/>
                  </a:cubicBezTo>
                  <a:cubicBezTo>
                    <a:pt x="11438" y="3410"/>
                    <a:pt x="10228" y="3410"/>
                    <a:pt x="8982" y="3410"/>
                  </a:cubicBezTo>
                  <a:cubicBezTo>
                    <a:pt x="7809" y="3373"/>
                    <a:pt x="6636" y="3337"/>
                    <a:pt x="5463" y="3153"/>
                  </a:cubicBezTo>
                  <a:cubicBezTo>
                    <a:pt x="5316" y="3117"/>
                    <a:pt x="5133" y="3080"/>
                    <a:pt x="5133" y="2897"/>
                  </a:cubicBezTo>
                  <a:lnTo>
                    <a:pt x="5133" y="4546"/>
                  </a:lnTo>
                  <a:cubicBezTo>
                    <a:pt x="5133" y="4693"/>
                    <a:pt x="5316" y="4766"/>
                    <a:pt x="5463" y="4803"/>
                  </a:cubicBezTo>
                  <a:cubicBezTo>
                    <a:pt x="6636" y="4986"/>
                    <a:pt x="7809" y="5023"/>
                    <a:pt x="8982" y="5023"/>
                  </a:cubicBezTo>
                  <a:cubicBezTo>
                    <a:pt x="9605" y="5041"/>
                    <a:pt x="10219" y="5050"/>
                    <a:pt x="10833" y="5050"/>
                  </a:cubicBezTo>
                  <a:cubicBezTo>
                    <a:pt x="11447" y="5050"/>
                    <a:pt x="12061" y="5041"/>
                    <a:pt x="12685" y="5023"/>
                  </a:cubicBezTo>
                  <a:cubicBezTo>
                    <a:pt x="14921" y="4913"/>
                    <a:pt x="17157" y="4730"/>
                    <a:pt x="19393" y="4400"/>
                  </a:cubicBezTo>
                  <a:cubicBezTo>
                    <a:pt x="19833" y="4326"/>
                    <a:pt x="20383" y="4106"/>
                    <a:pt x="20310" y="3703"/>
                  </a:cubicBezTo>
                  <a:lnTo>
                    <a:pt x="20310" y="2237"/>
                  </a:lnTo>
                  <a:close/>
                </a:path>
              </a:pathLst>
            </a:custGeom>
            <a:solidFill>
              <a:srgbClr val="5E5E5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6005831" y="2513901"/>
              <a:ext cx="1822188" cy="419043"/>
            </a:xfrm>
            <a:custGeom>
              <a:avLst/>
              <a:gdLst/>
              <a:ahLst/>
              <a:cxnLst/>
              <a:rect l="l" t="t" r="r" b="b"/>
              <a:pathLst>
                <a:path w="85750" h="19834" extrusionOk="0">
                  <a:moveTo>
                    <a:pt x="42893" y="0"/>
                  </a:moveTo>
                  <a:cubicBezTo>
                    <a:pt x="19211" y="0"/>
                    <a:pt x="1" y="4436"/>
                    <a:pt x="1" y="9898"/>
                  </a:cubicBezTo>
                  <a:cubicBezTo>
                    <a:pt x="1" y="15397"/>
                    <a:pt x="19211" y="19833"/>
                    <a:pt x="42893" y="19833"/>
                  </a:cubicBezTo>
                  <a:cubicBezTo>
                    <a:pt x="66576" y="19833"/>
                    <a:pt x="85749" y="15397"/>
                    <a:pt x="85749" y="9898"/>
                  </a:cubicBezTo>
                  <a:cubicBezTo>
                    <a:pt x="85749" y="4436"/>
                    <a:pt x="66576" y="0"/>
                    <a:pt x="42893" y="0"/>
                  </a:cubicBezTo>
                  <a:close/>
                </a:path>
              </a:pathLst>
            </a:custGeom>
            <a:solidFill>
              <a:srgbClr val="BCDFE8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6135945" y="3637757"/>
              <a:ext cx="584290" cy="108447"/>
            </a:xfrm>
            <a:custGeom>
              <a:avLst/>
              <a:gdLst/>
              <a:ahLst/>
              <a:cxnLst/>
              <a:rect l="l" t="t" r="r" b="b"/>
              <a:pathLst>
                <a:path w="27496" h="5133" fill="none" extrusionOk="0">
                  <a:moveTo>
                    <a:pt x="19797" y="1577"/>
                  </a:moveTo>
                  <a:cubicBezTo>
                    <a:pt x="21556" y="1650"/>
                    <a:pt x="23316" y="1980"/>
                    <a:pt x="25039" y="2200"/>
                  </a:cubicBezTo>
                  <a:cubicBezTo>
                    <a:pt x="25589" y="2273"/>
                    <a:pt x="26139" y="2346"/>
                    <a:pt x="26689" y="2273"/>
                  </a:cubicBezTo>
                  <a:cubicBezTo>
                    <a:pt x="26909" y="2236"/>
                    <a:pt x="27129" y="2200"/>
                    <a:pt x="27275" y="2016"/>
                  </a:cubicBezTo>
                  <a:cubicBezTo>
                    <a:pt x="27422" y="1906"/>
                    <a:pt x="27495" y="1723"/>
                    <a:pt x="27495" y="1540"/>
                  </a:cubicBezTo>
                  <a:lnTo>
                    <a:pt x="27495" y="0"/>
                  </a:lnTo>
                  <a:moveTo>
                    <a:pt x="5939" y="2530"/>
                  </a:moveTo>
                  <a:cubicBezTo>
                    <a:pt x="4069" y="2493"/>
                    <a:pt x="2236" y="2346"/>
                    <a:pt x="440" y="2016"/>
                  </a:cubicBezTo>
                  <a:cubicBezTo>
                    <a:pt x="257" y="1980"/>
                    <a:pt x="0" y="1906"/>
                    <a:pt x="0" y="1723"/>
                  </a:cubicBezTo>
                  <a:lnTo>
                    <a:pt x="0" y="73"/>
                  </a:lnTo>
                  <a:moveTo>
                    <a:pt x="20310" y="2310"/>
                  </a:moveTo>
                  <a:lnTo>
                    <a:pt x="20310" y="3776"/>
                  </a:lnTo>
                  <a:cubicBezTo>
                    <a:pt x="20383" y="4179"/>
                    <a:pt x="19833" y="4399"/>
                    <a:pt x="19393" y="4473"/>
                  </a:cubicBezTo>
                  <a:cubicBezTo>
                    <a:pt x="17157" y="4803"/>
                    <a:pt x="14921" y="4986"/>
                    <a:pt x="12685" y="5096"/>
                  </a:cubicBezTo>
                  <a:cubicBezTo>
                    <a:pt x="11438" y="5133"/>
                    <a:pt x="10228" y="5133"/>
                    <a:pt x="8982" y="5096"/>
                  </a:cubicBezTo>
                  <a:cubicBezTo>
                    <a:pt x="7809" y="5096"/>
                    <a:pt x="6636" y="5059"/>
                    <a:pt x="5463" y="4876"/>
                  </a:cubicBezTo>
                  <a:cubicBezTo>
                    <a:pt x="5316" y="4839"/>
                    <a:pt x="5133" y="4766"/>
                    <a:pt x="5133" y="4619"/>
                  </a:cubicBezTo>
                  <a:lnTo>
                    <a:pt x="5133" y="297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6135945" y="3575790"/>
              <a:ext cx="584290" cy="135554"/>
            </a:xfrm>
            <a:custGeom>
              <a:avLst/>
              <a:gdLst/>
              <a:ahLst/>
              <a:cxnLst/>
              <a:rect l="l" t="t" r="r" b="b"/>
              <a:pathLst>
                <a:path w="27496" h="6416" fill="none" extrusionOk="0">
                  <a:moveTo>
                    <a:pt x="0" y="3006"/>
                  </a:moveTo>
                  <a:cubicBezTo>
                    <a:pt x="37" y="2896"/>
                    <a:pt x="110" y="2823"/>
                    <a:pt x="147" y="2750"/>
                  </a:cubicBezTo>
                  <a:cubicBezTo>
                    <a:pt x="660" y="2310"/>
                    <a:pt x="1320" y="2053"/>
                    <a:pt x="1943" y="1833"/>
                  </a:cubicBezTo>
                  <a:cubicBezTo>
                    <a:pt x="3923" y="1173"/>
                    <a:pt x="5976" y="880"/>
                    <a:pt x="8029" y="550"/>
                  </a:cubicBezTo>
                  <a:cubicBezTo>
                    <a:pt x="8835" y="440"/>
                    <a:pt x="9862" y="404"/>
                    <a:pt x="10302" y="1063"/>
                  </a:cubicBezTo>
                  <a:cubicBezTo>
                    <a:pt x="10412" y="1247"/>
                    <a:pt x="10448" y="1430"/>
                    <a:pt x="10558" y="1613"/>
                  </a:cubicBezTo>
                  <a:cubicBezTo>
                    <a:pt x="10852" y="2053"/>
                    <a:pt x="11401" y="2200"/>
                    <a:pt x="11951" y="2273"/>
                  </a:cubicBezTo>
                  <a:cubicBezTo>
                    <a:pt x="12575" y="2383"/>
                    <a:pt x="13418" y="2493"/>
                    <a:pt x="14004" y="2237"/>
                  </a:cubicBezTo>
                  <a:cubicBezTo>
                    <a:pt x="14591" y="1943"/>
                    <a:pt x="15104" y="1503"/>
                    <a:pt x="15691" y="1210"/>
                  </a:cubicBezTo>
                  <a:cubicBezTo>
                    <a:pt x="17047" y="550"/>
                    <a:pt x="18587" y="147"/>
                    <a:pt x="20090" y="110"/>
                  </a:cubicBezTo>
                  <a:cubicBezTo>
                    <a:pt x="22326" y="0"/>
                    <a:pt x="24562" y="550"/>
                    <a:pt x="26505" y="1613"/>
                  </a:cubicBezTo>
                  <a:cubicBezTo>
                    <a:pt x="26799" y="1797"/>
                    <a:pt x="27129" y="2017"/>
                    <a:pt x="27349" y="2310"/>
                  </a:cubicBezTo>
                  <a:cubicBezTo>
                    <a:pt x="27459" y="2493"/>
                    <a:pt x="27495" y="2750"/>
                    <a:pt x="27459" y="2933"/>
                  </a:cubicBezTo>
                  <a:cubicBezTo>
                    <a:pt x="27459" y="3080"/>
                    <a:pt x="27385" y="3226"/>
                    <a:pt x="27275" y="3336"/>
                  </a:cubicBezTo>
                  <a:cubicBezTo>
                    <a:pt x="27129" y="3483"/>
                    <a:pt x="26909" y="3520"/>
                    <a:pt x="26689" y="3556"/>
                  </a:cubicBezTo>
                  <a:cubicBezTo>
                    <a:pt x="26139" y="3630"/>
                    <a:pt x="25589" y="3556"/>
                    <a:pt x="25039" y="3483"/>
                  </a:cubicBezTo>
                  <a:cubicBezTo>
                    <a:pt x="21960" y="3116"/>
                    <a:pt x="18807" y="2420"/>
                    <a:pt x="15801" y="3153"/>
                  </a:cubicBezTo>
                  <a:cubicBezTo>
                    <a:pt x="17194" y="3410"/>
                    <a:pt x="18514" y="3886"/>
                    <a:pt x="19797" y="4510"/>
                  </a:cubicBezTo>
                  <a:cubicBezTo>
                    <a:pt x="19797" y="4546"/>
                    <a:pt x="19797" y="4546"/>
                    <a:pt x="19797" y="4546"/>
                  </a:cubicBezTo>
                  <a:cubicBezTo>
                    <a:pt x="20017" y="4656"/>
                    <a:pt x="20273" y="4803"/>
                    <a:pt x="20310" y="5059"/>
                  </a:cubicBezTo>
                  <a:cubicBezTo>
                    <a:pt x="20310" y="5133"/>
                    <a:pt x="20310" y="5169"/>
                    <a:pt x="20310" y="5243"/>
                  </a:cubicBezTo>
                  <a:cubicBezTo>
                    <a:pt x="20200" y="5536"/>
                    <a:pt x="19760" y="5719"/>
                    <a:pt x="19393" y="5756"/>
                  </a:cubicBezTo>
                  <a:cubicBezTo>
                    <a:pt x="17157" y="6086"/>
                    <a:pt x="14921" y="6306"/>
                    <a:pt x="12685" y="6379"/>
                  </a:cubicBezTo>
                  <a:cubicBezTo>
                    <a:pt x="11438" y="6416"/>
                    <a:pt x="10228" y="6416"/>
                    <a:pt x="8982" y="6416"/>
                  </a:cubicBezTo>
                  <a:cubicBezTo>
                    <a:pt x="7809" y="6379"/>
                    <a:pt x="6636" y="6343"/>
                    <a:pt x="5463" y="6159"/>
                  </a:cubicBezTo>
                  <a:cubicBezTo>
                    <a:pt x="5316" y="6123"/>
                    <a:pt x="5133" y="6086"/>
                    <a:pt x="5133" y="5903"/>
                  </a:cubicBezTo>
                  <a:cubicBezTo>
                    <a:pt x="5096" y="5793"/>
                    <a:pt x="5243" y="5683"/>
                    <a:pt x="5389" y="5646"/>
                  </a:cubicBezTo>
                  <a:cubicBezTo>
                    <a:pt x="5573" y="5536"/>
                    <a:pt x="5756" y="5499"/>
                    <a:pt x="5939" y="5463"/>
                  </a:cubicBezTo>
                  <a:cubicBezTo>
                    <a:pt x="6196" y="5389"/>
                    <a:pt x="6452" y="5353"/>
                    <a:pt x="6709" y="5316"/>
                  </a:cubicBezTo>
                  <a:cubicBezTo>
                    <a:pt x="7222" y="5206"/>
                    <a:pt x="7735" y="5169"/>
                    <a:pt x="8249" y="5059"/>
                  </a:cubicBezTo>
                  <a:cubicBezTo>
                    <a:pt x="8762" y="4913"/>
                    <a:pt x="9275" y="4766"/>
                    <a:pt x="9788" y="4620"/>
                  </a:cubicBezTo>
                  <a:cubicBezTo>
                    <a:pt x="10155" y="4473"/>
                    <a:pt x="10522" y="4326"/>
                    <a:pt x="10888" y="4216"/>
                  </a:cubicBezTo>
                  <a:cubicBezTo>
                    <a:pt x="10962" y="4216"/>
                    <a:pt x="11548" y="3923"/>
                    <a:pt x="11548" y="3923"/>
                  </a:cubicBezTo>
                  <a:cubicBezTo>
                    <a:pt x="11511" y="3886"/>
                    <a:pt x="11511" y="3886"/>
                    <a:pt x="11475" y="3886"/>
                  </a:cubicBezTo>
                  <a:cubicBezTo>
                    <a:pt x="11292" y="3850"/>
                    <a:pt x="11108" y="3813"/>
                    <a:pt x="10925" y="3703"/>
                  </a:cubicBezTo>
                  <a:cubicBezTo>
                    <a:pt x="10888" y="3703"/>
                    <a:pt x="10852" y="3703"/>
                    <a:pt x="10815" y="3666"/>
                  </a:cubicBezTo>
                  <a:cubicBezTo>
                    <a:pt x="10632" y="3630"/>
                    <a:pt x="10412" y="3630"/>
                    <a:pt x="10228" y="3630"/>
                  </a:cubicBezTo>
                  <a:cubicBezTo>
                    <a:pt x="10008" y="3666"/>
                    <a:pt x="9788" y="3666"/>
                    <a:pt x="9568" y="3703"/>
                  </a:cubicBezTo>
                  <a:cubicBezTo>
                    <a:pt x="6526" y="3960"/>
                    <a:pt x="3446" y="3813"/>
                    <a:pt x="440" y="3336"/>
                  </a:cubicBezTo>
                  <a:cubicBezTo>
                    <a:pt x="257" y="3300"/>
                    <a:pt x="0" y="3190"/>
                    <a:pt x="0" y="3006"/>
                  </a:cubicBezTo>
                  <a:close/>
                  <a:moveTo>
                    <a:pt x="0" y="3006"/>
                  </a:move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6340816" y="3602115"/>
              <a:ext cx="135575" cy="46502"/>
            </a:xfrm>
            <a:custGeom>
              <a:avLst/>
              <a:gdLst/>
              <a:ahLst/>
              <a:cxnLst/>
              <a:rect l="l" t="t" r="r" b="b"/>
              <a:pathLst>
                <a:path w="6380" h="2201" extrusionOk="0">
                  <a:moveTo>
                    <a:pt x="3190" y="1"/>
                  </a:moveTo>
                  <a:cubicBezTo>
                    <a:pt x="1431" y="1"/>
                    <a:pt x="1" y="514"/>
                    <a:pt x="1" y="1101"/>
                  </a:cubicBezTo>
                  <a:cubicBezTo>
                    <a:pt x="1" y="1724"/>
                    <a:pt x="1431" y="2200"/>
                    <a:pt x="3190" y="2200"/>
                  </a:cubicBezTo>
                  <a:cubicBezTo>
                    <a:pt x="4950" y="2200"/>
                    <a:pt x="6380" y="1724"/>
                    <a:pt x="6380" y="1101"/>
                  </a:cubicBezTo>
                  <a:cubicBezTo>
                    <a:pt x="6380" y="514"/>
                    <a:pt x="4950" y="1"/>
                    <a:pt x="3190" y="1"/>
                  </a:cubicBezTo>
                  <a:close/>
                </a:path>
              </a:pathLst>
            </a:custGeom>
            <a:solidFill>
              <a:srgbClr val="ADADAD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0"/>
            <p:cNvSpPr/>
            <p:nvPr/>
          </p:nvSpPr>
          <p:spPr>
            <a:xfrm>
              <a:off x="6363405" y="3605221"/>
              <a:ext cx="90397" cy="31776"/>
            </a:xfrm>
            <a:custGeom>
              <a:avLst/>
              <a:gdLst/>
              <a:ahLst/>
              <a:cxnLst/>
              <a:rect l="l" t="t" r="r" b="b"/>
              <a:pathLst>
                <a:path w="4254" h="1504" extrusionOk="0">
                  <a:moveTo>
                    <a:pt x="1" y="0"/>
                  </a:moveTo>
                  <a:lnTo>
                    <a:pt x="1" y="770"/>
                  </a:lnTo>
                  <a:cubicBezTo>
                    <a:pt x="1" y="1174"/>
                    <a:pt x="954" y="1503"/>
                    <a:pt x="2127" y="1503"/>
                  </a:cubicBezTo>
                  <a:cubicBezTo>
                    <a:pt x="3300" y="1503"/>
                    <a:pt x="4254" y="1174"/>
                    <a:pt x="4254" y="770"/>
                  </a:cubicBezTo>
                  <a:lnTo>
                    <a:pt x="4254" y="0"/>
                  </a:lnTo>
                  <a:cubicBezTo>
                    <a:pt x="4254" y="404"/>
                    <a:pt x="3300" y="770"/>
                    <a:pt x="2127" y="770"/>
                  </a:cubicBezTo>
                  <a:cubicBezTo>
                    <a:pt x="954" y="770"/>
                    <a:pt x="1" y="404"/>
                    <a:pt x="1" y="0"/>
                  </a:cubicBezTo>
                  <a:close/>
                </a:path>
              </a:pathLst>
            </a:custGeom>
            <a:solidFill>
              <a:srgbClr val="848484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0"/>
            <p:cNvSpPr/>
            <p:nvPr/>
          </p:nvSpPr>
          <p:spPr>
            <a:xfrm>
              <a:off x="6363405" y="3589734"/>
              <a:ext cx="90397" cy="31776"/>
            </a:xfrm>
            <a:custGeom>
              <a:avLst/>
              <a:gdLst/>
              <a:ahLst/>
              <a:cxnLst/>
              <a:rect l="l" t="t" r="r" b="b"/>
              <a:pathLst>
                <a:path w="4254" h="1504" extrusionOk="0">
                  <a:moveTo>
                    <a:pt x="2127" y="0"/>
                  </a:moveTo>
                  <a:cubicBezTo>
                    <a:pt x="954" y="0"/>
                    <a:pt x="1" y="330"/>
                    <a:pt x="1" y="733"/>
                  </a:cubicBezTo>
                  <a:cubicBezTo>
                    <a:pt x="1" y="1137"/>
                    <a:pt x="954" y="1503"/>
                    <a:pt x="2127" y="1503"/>
                  </a:cubicBezTo>
                  <a:cubicBezTo>
                    <a:pt x="3300" y="1503"/>
                    <a:pt x="4254" y="1137"/>
                    <a:pt x="4254" y="733"/>
                  </a:cubicBezTo>
                  <a:cubicBezTo>
                    <a:pt x="4254" y="330"/>
                    <a:pt x="3300" y="0"/>
                    <a:pt x="2127" y="0"/>
                  </a:cubicBezTo>
                  <a:close/>
                </a:path>
              </a:pathLst>
            </a:custGeom>
            <a:solidFill>
              <a:srgbClr val="ADADA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6363405" y="3589734"/>
              <a:ext cx="90397" cy="31776"/>
            </a:xfrm>
            <a:custGeom>
              <a:avLst/>
              <a:gdLst/>
              <a:ahLst/>
              <a:cxnLst/>
              <a:rect l="l" t="t" r="r" b="b"/>
              <a:pathLst>
                <a:path w="4254" h="1504" fill="none" extrusionOk="0">
                  <a:moveTo>
                    <a:pt x="4254" y="733"/>
                  </a:moveTo>
                  <a:cubicBezTo>
                    <a:pt x="4254" y="1137"/>
                    <a:pt x="3300" y="1503"/>
                    <a:pt x="2127" y="1503"/>
                  </a:cubicBezTo>
                  <a:cubicBezTo>
                    <a:pt x="954" y="1503"/>
                    <a:pt x="1" y="1137"/>
                    <a:pt x="1" y="733"/>
                  </a:cubicBezTo>
                  <a:cubicBezTo>
                    <a:pt x="1" y="330"/>
                    <a:pt x="954" y="0"/>
                    <a:pt x="2127" y="0"/>
                  </a:cubicBezTo>
                  <a:cubicBezTo>
                    <a:pt x="3300" y="0"/>
                    <a:pt x="4254" y="330"/>
                    <a:pt x="4254" y="733"/>
                  </a:cubicBezTo>
                  <a:close/>
                  <a:moveTo>
                    <a:pt x="4254" y="733"/>
                  </a:move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6363405" y="3605221"/>
              <a:ext cx="90397" cy="31776"/>
            </a:xfrm>
            <a:custGeom>
              <a:avLst/>
              <a:gdLst/>
              <a:ahLst/>
              <a:cxnLst/>
              <a:rect l="l" t="t" r="r" b="b"/>
              <a:pathLst>
                <a:path w="4254" h="1504" fill="none" extrusionOk="0">
                  <a:moveTo>
                    <a:pt x="4254" y="0"/>
                  </a:moveTo>
                  <a:lnTo>
                    <a:pt x="4254" y="770"/>
                  </a:lnTo>
                  <a:cubicBezTo>
                    <a:pt x="4254" y="1174"/>
                    <a:pt x="3300" y="1503"/>
                    <a:pt x="2127" y="1503"/>
                  </a:cubicBezTo>
                  <a:cubicBezTo>
                    <a:pt x="954" y="1503"/>
                    <a:pt x="1" y="1174"/>
                    <a:pt x="1" y="770"/>
                  </a:cubicBez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6389118" y="2277653"/>
              <a:ext cx="38972" cy="1334561"/>
            </a:xfrm>
            <a:custGeom>
              <a:avLst/>
              <a:gdLst/>
              <a:ahLst/>
              <a:cxnLst/>
              <a:rect l="l" t="t" r="r" b="b"/>
              <a:pathLst>
                <a:path w="1834" h="63167" extrusionOk="0">
                  <a:moveTo>
                    <a:pt x="917" y="1"/>
                  </a:moveTo>
                  <a:cubicBezTo>
                    <a:pt x="404" y="1"/>
                    <a:pt x="1" y="441"/>
                    <a:pt x="1" y="954"/>
                  </a:cubicBezTo>
                  <a:lnTo>
                    <a:pt x="1" y="62836"/>
                  </a:lnTo>
                  <a:cubicBezTo>
                    <a:pt x="1" y="63020"/>
                    <a:pt x="404" y="63166"/>
                    <a:pt x="917" y="63166"/>
                  </a:cubicBezTo>
                  <a:cubicBezTo>
                    <a:pt x="1430" y="63166"/>
                    <a:pt x="1834" y="63020"/>
                    <a:pt x="1834" y="62836"/>
                  </a:cubicBezTo>
                  <a:lnTo>
                    <a:pt x="1834" y="954"/>
                  </a:lnTo>
                  <a:cubicBezTo>
                    <a:pt x="1834" y="441"/>
                    <a:pt x="1430" y="1"/>
                    <a:pt x="917" y="1"/>
                  </a:cubicBezTo>
                  <a:close/>
                </a:path>
              </a:pathLst>
            </a:custGeom>
            <a:solidFill>
              <a:srgbClr val="848484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6389118" y="2277653"/>
              <a:ext cx="38972" cy="1334561"/>
            </a:xfrm>
            <a:custGeom>
              <a:avLst/>
              <a:gdLst/>
              <a:ahLst/>
              <a:cxnLst/>
              <a:rect l="l" t="t" r="r" b="b"/>
              <a:pathLst>
                <a:path w="1834" h="63167" fill="none" extrusionOk="0">
                  <a:moveTo>
                    <a:pt x="917" y="1"/>
                  </a:moveTo>
                  <a:cubicBezTo>
                    <a:pt x="404" y="1"/>
                    <a:pt x="1" y="441"/>
                    <a:pt x="1" y="954"/>
                  </a:cubicBezTo>
                  <a:lnTo>
                    <a:pt x="1" y="62836"/>
                  </a:lnTo>
                  <a:cubicBezTo>
                    <a:pt x="1" y="63020"/>
                    <a:pt x="404" y="63166"/>
                    <a:pt x="917" y="63166"/>
                  </a:cubicBezTo>
                  <a:cubicBezTo>
                    <a:pt x="1430" y="63166"/>
                    <a:pt x="1834" y="63020"/>
                    <a:pt x="1834" y="62836"/>
                  </a:cubicBezTo>
                  <a:lnTo>
                    <a:pt x="1834" y="954"/>
                  </a:lnTo>
                  <a:cubicBezTo>
                    <a:pt x="1834" y="441"/>
                    <a:pt x="1430" y="1"/>
                    <a:pt x="917" y="1"/>
                  </a:cubicBezTo>
                  <a:close/>
                  <a:moveTo>
                    <a:pt x="917" y="1"/>
                  </a:move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6408604" y="2315619"/>
              <a:ext cx="11709" cy="1264840"/>
            </a:xfrm>
            <a:custGeom>
              <a:avLst/>
              <a:gdLst/>
              <a:ahLst/>
              <a:cxnLst/>
              <a:rect l="l" t="t" r="r" b="b"/>
              <a:pathLst>
                <a:path w="551" h="59867" extrusionOk="0">
                  <a:moveTo>
                    <a:pt x="294" y="0"/>
                  </a:moveTo>
                  <a:cubicBezTo>
                    <a:pt x="110" y="0"/>
                    <a:pt x="0" y="110"/>
                    <a:pt x="0" y="257"/>
                  </a:cubicBezTo>
                  <a:lnTo>
                    <a:pt x="0" y="59573"/>
                  </a:lnTo>
                  <a:cubicBezTo>
                    <a:pt x="0" y="59720"/>
                    <a:pt x="110" y="59866"/>
                    <a:pt x="294" y="59866"/>
                  </a:cubicBezTo>
                  <a:cubicBezTo>
                    <a:pt x="440" y="59866"/>
                    <a:pt x="550" y="59720"/>
                    <a:pt x="550" y="59573"/>
                  </a:cubicBezTo>
                  <a:lnTo>
                    <a:pt x="550" y="257"/>
                  </a:lnTo>
                  <a:cubicBezTo>
                    <a:pt x="550" y="110"/>
                    <a:pt x="440" y="0"/>
                    <a:pt x="294" y="0"/>
                  </a:cubicBez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7590380" y="2263709"/>
              <a:ext cx="88825" cy="1255565"/>
            </a:xfrm>
            <a:custGeom>
              <a:avLst/>
              <a:gdLst/>
              <a:ahLst/>
              <a:cxnLst/>
              <a:rect l="l" t="t" r="r" b="b"/>
              <a:pathLst>
                <a:path w="4180" h="59428" extrusionOk="0">
                  <a:moveTo>
                    <a:pt x="4180" y="1"/>
                  </a:moveTo>
                  <a:cubicBezTo>
                    <a:pt x="2787" y="514"/>
                    <a:pt x="1394" y="1101"/>
                    <a:pt x="1" y="1577"/>
                  </a:cubicBezTo>
                  <a:lnTo>
                    <a:pt x="1" y="57337"/>
                  </a:lnTo>
                  <a:cubicBezTo>
                    <a:pt x="1" y="58511"/>
                    <a:pt x="954" y="59427"/>
                    <a:pt x="2090" y="59427"/>
                  </a:cubicBezTo>
                  <a:cubicBezTo>
                    <a:pt x="3263" y="59427"/>
                    <a:pt x="4180" y="58511"/>
                    <a:pt x="4180" y="57337"/>
                  </a:cubicBezTo>
                  <a:lnTo>
                    <a:pt x="4180" y="1"/>
                  </a:lnTo>
                  <a:close/>
                </a:path>
              </a:pathLst>
            </a:custGeom>
            <a:solidFill>
              <a:srgbClr val="CFDBE4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0"/>
            <p:cNvSpPr/>
            <p:nvPr/>
          </p:nvSpPr>
          <p:spPr>
            <a:xfrm>
              <a:off x="7590380" y="2263709"/>
              <a:ext cx="88825" cy="1255565"/>
            </a:xfrm>
            <a:custGeom>
              <a:avLst/>
              <a:gdLst/>
              <a:ahLst/>
              <a:cxnLst/>
              <a:rect l="l" t="t" r="r" b="b"/>
              <a:pathLst>
                <a:path w="4180" h="59428" fill="none" extrusionOk="0">
                  <a:moveTo>
                    <a:pt x="1" y="1577"/>
                  </a:moveTo>
                  <a:lnTo>
                    <a:pt x="1" y="57337"/>
                  </a:lnTo>
                  <a:cubicBezTo>
                    <a:pt x="1" y="58511"/>
                    <a:pt x="954" y="59427"/>
                    <a:pt x="2090" y="59427"/>
                  </a:cubicBezTo>
                  <a:cubicBezTo>
                    <a:pt x="3263" y="59427"/>
                    <a:pt x="4180" y="58511"/>
                    <a:pt x="4180" y="57337"/>
                  </a:cubicBezTo>
                  <a:lnTo>
                    <a:pt x="4180" y="1"/>
                  </a:lnTo>
                  <a:cubicBezTo>
                    <a:pt x="2787" y="514"/>
                    <a:pt x="1394" y="1101"/>
                    <a:pt x="1" y="1577"/>
                  </a:cubicBezTo>
                  <a:close/>
                  <a:moveTo>
                    <a:pt x="1" y="1577"/>
                  </a:move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627780" y="2277653"/>
              <a:ext cx="14046" cy="1069664"/>
            </a:xfrm>
            <a:custGeom>
              <a:avLst/>
              <a:gdLst/>
              <a:ahLst/>
              <a:cxnLst/>
              <a:rect l="l" t="t" r="r" b="b"/>
              <a:pathLst>
                <a:path w="661" h="50629" extrusionOk="0">
                  <a:moveTo>
                    <a:pt x="660" y="1"/>
                  </a:moveTo>
                  <a:cubicBezTo>
                    <a:pt x="440" y="111"/>
                    <a:pt x="220" y="184"/>
                    <a:pt x="0" y="257"/>
                  </a:cubicBezTo>
                  <a:lnTo>
                    <a:pt x="0" y="50299"/>
                  </a:lnTo>
                  <a:cubicBezTo>
                    <a:pt x="0" y="50482"/>
                    <a:pt x="147" y="50629"/>
                    <a:pt x="330" y="50629"/>
                  </a:cubicBezTo>
                  <a:cubicBezTo>
                    <a:pt x="514" y="50629"/>
                    <a:pt x="660" y="50482"/>
                    <a:pt x="660" y="50299"/>
                  </a:cubicBezTo>
                  <a:lnTo>
                    <a:pt x="660" y="1"/>
                  </a:lnTo>
                  <a:close/>
                </a:path>
              </a:pathLst>
            </a:custGeom>
            <a:solidFill>
              <a:srgbClr val="C6202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7618430" y="3327943"/>
              <a:ext cx="33511" cy="169633"/>
            </a:xfrm>
            <a:custGeom>
              <a:avLst/>
              <a:gdLst/>
              <a:ahLst/>
              <a:cxnLst/>
              <a:rect l="l" t="t" r="r" b="b"/>
              <a:pathLst>
                <a:path w="1577" h="8029" extrusionOk="0">
                  <a:moveTo>
                    <a:pt x="770" y="0"/>
                  </a:moveTo>
                  <a:cubicBezTo>
                    <a:pt x="330" y="0"/>
                    <a:pt x="0" y="367"/>
                    <a:pt x="0" y="807"/>
                  </a:cubicBezTo>
                  <a:lnTo>
                    <a:pt x="0" y="7259"/>
                  </a:lnTo>
                  <a:cubicBezTo>
                    <a:pt x="0" y="7699"/>
                    <a:pt x="330" y="8029"/>
                    <a:pt x="770" y="8029"/>
                  </a:cubicBezTo>
                  <a:cubicBezTo>
                    <a:pt x="1210" y="8029"/>
                    <a:pt x="1577" y="7699"/>
                    <a:pt x="1577" y="7259"/>
                  </a:cubicBezTo>
                  <a:lnTo>
                    <a:pt x="1577" y="807"/>
                  </a:lnTo>
                  <a:cubicBezTo>
                    <a:pt x="1577" y="367"/>
                    <a:pt x="1210" y="0"/>
                    <a:pt x="770" y="0"/>
                  </a:cubicBezTo>
                  <a:close/>
                </a:path>
              </a:pathLst>
            </a:custGeom>
            <a:solidFill>
              <a:srgbClr val="C6202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0"/>
            <p:cNvSpPr/>
            <p:nvPr/>
          </p:nvSpPr>
          <p:spPr>
            <a:xfrm>
              <a:off x="7591953" y="2283083"/>
              <a:ext cx="86488" cy="1006916"/>
            </a:xfrm>
            <a:custGeom>
              <a:avLst/>
              <a:gdLst/>
              <a:ahLst/>
              <a:cxnLst/>
              <a:rect l="l" t="t" r="r" b="b"/>
              <a:pathLst>
                <a:path w="4070" h="47659" fill="none" extrusionOk="0">
                  <a:moveTo>
                    <a:pt x="2750" y="0"/>
                  </a:moveTo>
                  <a:lnTo>
                    <a:pt x="4069" y="0"/>
                  </a:lnTo>
                  <a:moveTo>
                    <a:pt x="2676" y="1760"/>
                  </a:moveTo>
                  <a:lnTo>
                    <a:pt x="4069" y="1760"/>
                  </a:lnTo>
                  <a:moveTo>
                    <a:pt x="0" y="3520"/>
                  </a:moveTo>
                  <a:lnTo>
                    <a:pt x="4069" y="3520"/>
                  </a:lnTo>
                  <a:moveTo>
                    <a:pt x="2676" y="5316"/>
                  </a:moveTo>
                  <a:lnTo>
                    <a:pt x="4069" y="5316"/>
                  </a:lnTo>
                  <a:moveTo>
                    <a:pt x="2676" y="7076"/>
                  </a:moveTo>
                  <a:lnTo>
                    <a:pt x="4069" y="7076"/>
                  </a:lnTo>
                  <a:moveTo>
                    <a:pt x="2676" y="8835"/>
                  </a:moveTo>
                  <a:lnTo>
                    <a:pt x="4069" y="8835"/>
                  </a:lnTo>
                  <a:moveTo>
                    <a:pt x="2676" y="10595"/>
                  </a:moveTo>
                  <a:lnTo>
                    <a:pt x="4069" y="10595"/>
                  </a:lnTo>
                  <a:moveTo>
                    <a:pt x="0" y="12355"/>
                  </a:moveTo>
                  <a:lnTo>
                    <a:pt x="4069" y="12355"/>
                  </a:lnTo>
                  <a:moveTo>
                    <a:pt x="2676" y="14115"/>
                  </a:moveTo>
                  <a:lnTo>
                    <a:pt x="4069" y="14115"/>
                  </a:lnTo>
                  <a:moveTo>
                    <a:pt x="2676" y="15874"/>
                  </a:moveTo>
                  <a:lnTo>
                    <a:pt x="4069" y="15874"/>
                  </a:lnTo>
                  <a:moveTo>
                    <a:pt x="2676" y="17671"/>
                  </a:moveTo>
                  <a:lnTo>
                    <a:pt x="4069" y="17671"/>
                  </a:lnTo>
                  <a:moveTo>
                    <a:pt x="2676" y="19430"/>
                  </a:moveTo>
                  <a:lnTo>
                    <a:pt x="4069" y="19430"/>
                  </a:lnTo>
                  <a:moveTo>
                    <a:pt x="0" y="21190"/>
                  </a:moveTo>
                  <a:lnTo>
                    <a:pt x="4069" y="21190"/>
                  </a:lnTo>
                  <a:moveTo>
                    <a:pt x="2676" y="22950"/>
                  </a:moveTo>
                  <a:lnTo>
                    <a:pt x="4069" y="22950"/>
                  </a:lnTo>
                  <a:moveTo>
                    <a:pt x="2676" y="24709"/>
                  </a:moveTo>
                  <a:lnTo>
                    <a:pt x="4069" y="24709"/>
                  </a:lnTo>
                  <a:moveTo>
                    <a:pt x="2676" y="26469"/>
                  </a:moveTo>
                  <a:lnTo>
                    <a:pt x="4069" y="26469"/>
                  </a:lnTo>
                  <a:moveTo>
                    <a:pt x="2676" y="28229"/>
                  </a:moveTo>
                  <a:lnTo>
                    <a:pt x="4069" y="28229"/>
                  </a:lnTo>
                  <a:moveTo>
                    <a:pt x="0" y="29988"/>
                  </a:moveTo>
                  <a:lnTo>
                    <a:pt x="4069" y="29988"/>
                  </a:lnTo>
                  <a:moveTo>
                    <a:pt x="2676" y="31785"/>
                  </a:moveTo>
                  <a:lnTo>
                    <a:pt x="4069" y="31785"/>
                  </a:lnTo>
                  <a:moveTo>
                    <a:pt x="2676" y="33544"/>
                  </a:moveTo>
                  <a:lnTo>
                    <a:pt x="4069" y="33544"/>
                  </a:lnTo>
                  <a:moveTo>
                    <a:pt x="2676" y="35304"/>
                  </a:moveTo>
                  <a:lnTo>
                    <a:pt x="4069" y="35304"/>
                  </a:lnTo>
                  <a:moveTo>
                    <a:pt x="2676" y="37064"/>
                  </a:moveTo>
                  <a:lnTo>
                    <a:pt x="4069" y="37064"/>
                  </a:lnTo>
                  <a:moveTo>
                    <a:pt x="0" y="38824"/>
                  </a:moveTo>
                  <a:lnTo>
                    <a:pt x="4069" y="38824"/>
                  </a:lnTo>
                  <a:moveTo>
                    <a:pt x="2676" y="40583"/>
                  </a:moveTo>
                  <a:lnTo>
                    <a:pt x="4069" y="40583"/>
                  </a:lnTo>
                  <a:moveTo>
                    <a:pt x="2676" y="42343"/>
                  </a:moveTo>
                  <a:lnTo>
                    <a:pt x="4069" y="42343"/>
                  </a:lnTo>
                  <a:moveTo>
                    <a:pt x="2676" y="44139"/>
                  </a:moveTo>
                  <a:lnTo>
                    <a:pt x="4069" y="44139"/>
                  </a:lnTo>
                  <a:moveTo>
                    <a:pt x="2676" y="45899"/>
                  </a:moveTo>
                  <a:lnTo>
                    <a:pt x="4069" y="45899"/>
                  </a:lnTo>
                  <a:moveTo>
                    <a:pt x="37" y="47659"/>
                  </a:moveTo>
                  <a:lnTo>
                    <a:pt x="4069" y="47659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0"/>
            <p:cNvSpPr/>
            <p:nvPr/>
          </p:nvSpPr>
          <p:spPr>
            <a:xfrm>
              <a:off x="7656595" y="2267596"/>
              <a:ext cx="13281" cy="1209845"/>
            </a:xfrm>
            <a:custGeom>
              <a:avLst/>
              <a:gdLst/>
              <a:ahLst/>
              <a:cxnLst/>
              <a:rect l="l" t="t" r="r" b="b"/>
              <a:pathLst>
                <a:path w="625" h="57264" extrusionOk="0">
                  <a:moveTo>
                    <a:pt x="624" y="0"/>
                  </a:moveTo>
                  <a:cubicBezTo>
                    <a:pt x="404" y="73"/>
                    <a:pt x="221" y="147"/>
                    <a:pt x="1" y="220"/>
                  </a:cubicBezTo>
                  <a:lnTo>
                    <a:pt x="1" y="56934"/>
                  </a:lnTo>
                  <a:cubicBezTo>
                    <a:pt x="1" y="57117"/>
                    <a:pt x="147" y="57263"/>
                    <a:pt x="331" y="57263"/>
                  </a:cubicBezTo>
                  <a:cubicBezTo>
                    <a:pt x="477" y="57263"/>
                    <a:pt x="624" y="57117"/>
                    <a:pt x="624" y="56934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0"/>
            <p:cNvSpPr/>
            <p:nvPr/>
          </p:nvSpPr>
          <p:spPr>
            <a:xfrm>
              <a:off x="6794227" y="3167607"/>
              <a:ext cx="644257" cy="618486"/>
            </a:xfrm>
            <a:custGeom>
              <a:avLst/>
              <a:gdLst/>
              <a:ahLst/>
              <a:cxnLst/>
              <a:rect l="l" t="t" r="r" b="b"/>
              <a:pathLst>
                <a:path w="30318" h="29274" extrusionOk="0">
                  <a:moveTo>
                    <a:pt x="0" y="0"/>
                  </a:moveTo>
                  <a:lnTo>
                    <a:pt x="0" y="25149"/>
                  </a:lnTo>
                  <a:cubicBezTo>
                    <a:pt x="0" y="27899"/>
                    <a:pt x="7579" y="29274"/>
                    <a:pt x="15159" y="29274"/>
                  </a:cubicBezTo>
                  <a:cubicBezTo>
                    <a:pt x="22738" y="29274"/>
                    <a:pt x="30318" y="27899"/>
                    <a:pt x="30318" y="25149"/>
                  </a:cubicBezTo>
                  <a:lnTo>
                    <a:pt x="30318" y="0"/>
                  </a:lnTo>
                  <a:close/>
                </a:path>
              </a:pathLst>
            </a:custGeom>
            <a:solidFill>
              <a:srgbClr val="C6C6C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0"/>
            <p:cNvSpPr/>
            <p:nvPr/>
          </p:nvSpPr>
          <p:spPr>
            <a:xfrm>
              <a:off x="6794227" y="3167607"/>
              <a:ext cx="644257" cy="647537"/>
            </a:xfrm>
            <a:custGeom>
              <a:avLst/>
              <a:gdLst/>
              <a:ahLst/>
              <a:cxnLst/>
              <a:rect l="l" t="t" r="r" b="b"/>
              <a:pathLst>
                <a:path w="30318" h="30649" fill="none" extrusionOk="0">
                  <a:moveTo>
                    <a:pt x="30318" y="25149"/>
                  </a:moveTo>
                  <a:cubicBezTo>
                    <a:pt x="30318" y="30648"/>
                    <a:pt x="0" y="30648"/>
                    <a:pt x="0" y="25149"/>
                  </a:cubicBezTo>
                  <a:lnTo>
                    <a:pt x="0" y="0"/>
                  </a:lnTo>
                  <a:lnTo>
                    <a:pt x="30318" y="0"/>
                  </a:lnTo>
                  <a:close/>
                  <a:moveTo>
                    <a:pt x="30318" y="25149"/>
                  </a:moveTo>
                  <a:close/>
                </a:path>
              </a:pathLst>
            </a:custGeom>
            <a:solidFill>
              <a:srgbClr val="B87333"/>
            </a:solidFill>
            <a:ln w="9525" cap="rnd" cmpd="sng">
              <a:solidFill>
                <a:srgbClr val="B87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0"/>
            <p:cNvSpPr/>
            <p:nvPr/>
          </p:nvSpPr>
          <p:spPr>
            <a:xfrm>
              <a:off x="6819919" y="3619165"/>
              <a:ext cx="592875" cy="139040"/>
            </a:xfrm>
            <a:custGeom>
              <a:avLst/>
              <a:gdLst/>
              <a:ahLst/>
              <a:cxnLst/>
              <a:rect l="l" t="t" r="r" b="b"/>
              <a:pathLst>
                <a:path w="27900" h="6581" extrusionOk="0">
                  <a:moveTo>
                    <a:pt x="14005" y="0"/>
                  </a:moveTo>
                  <a:cubicBezTo>
                    <a:pt x="7809" y="0"/>
                    <a:pt x="2494" y="843"/>
                    <a:pt x="1" y="2053"/>
                  </a:cubicBezTo>
                  <a:lnTo>
                    <a:pt x="1" y="2786"/>
                  </a:lnTo>
                  <a:cubicBezTo>
                    <a:pt x="1" y="5316"/>
                    <a:pt x="6975" y="6581"/>
                    <a:pt x="13950" y="6581"/>
                  </a:cubicBezTo>
                  <a:cubicBezTo>
                    <a:pt x="20925" y="6581"/>
                    <a:pt x="27899" y="5316"/>
                    <a:pt x="27899" y="2786"/>
                  </a:cubicBezTo>
                  <a:lnTo>
                    <a:pt x="27899" y="2017"/>
                  </a:lnTo>
                  <a:cubicBezTo>
                    <a:pt x="25406" y="807"/>
                    <a:pt x="20127" y="0"/>
                    <a:pt x="14005" y="0"/>
                  </a:cubicBezTo>
                  <a:close/>
                </a:path>
              </a:pathLst>
            </a:custGeom>
            <a:solidFill>
              <a:srgbClr val="84614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0"/>
            <p:cNvSpPr/>
            <p:nvPr/>
          </p:nvSpPr>
          <p:spPr>
            <a:xfrm>
              <a:off x="6819919" y="3167607"/>
              <a:ext cx="592875" cy="494954"/>
            </a:xfrm>
            <a:custGeom>
              <a:avLst/>
              <a:gdLst/>
              <a:ahLst/>
              <a:cxnLst/>
              <a:rect l="l" t="t" r="r" b="b"/>
              <a:pathLst>
                <a:path w="27900" h="23427" extrusionOk="0">
                  <a:moveTo>
                    <a:pt x="1" y="0"/>
                  </a:moveTo>
                  <a:lnTo>
                    <a:pt x="1" y="23426"/>
                  </a:lnTo>
                  <a:cubicBezTo>
                    <a:pt x="2494" y="22216"/>
                    <a:pt x="7809" y="21373"/>
                    <a:pt x="14005" y="21373"/>
                  </a:cubicBezTo>
                  <a:cubicBezTo>
                    <a:pt x="20127" y="21373"/>
                    <a:pt x="25406" y="22180"/>
                    <a:pt x="27899" y="23390"/>
                  </a:cubicBezTo>
                  <a:lnTo>
                    <a:pt x="27899" y="0"/>
                  </a:lnTo>
                  <a:close/>
                </a:path>
              </a:pathLst>
            </a:custGeom>
            <a:solidFill>
              <a:srgbClr val="56443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0"/>
            <p:cNvSpPr/>
            <p:nvPr/>
          </p:nvSpPr>
          <p:spPr>
            <a:xfrm>
              <a:off x="6819919" y="3167607"/>
              <a:ext cx="592875" cy="590598"/>
            </a:xfrm>
            <a:custGeom>
              <a:avLst/>
              <a:gdLst/>
              <a:ahLst/>
              <a:cxnLst/>
              <a:rect l="l" t="t" r="r" b="b"/>
              <a:pathLst>
                <a:path w="27900" h="27954" extrusionOk="0">
                  <a:moveTo>
                    <a:pt x="1" y="0"/>
                  </a:moveTo>
                  <a:lnTo>
                    <a:pt x="1" y="24159"/>
                  </a:lnTo>
                  <a:cubicBezTo>
                    <a:pt x="1" y="26689"/>
                    <a:pt x="6975" y="27954"/>
                    <a:pt x="13950" y="27954"/>
                  </a:cubicBezTo>
                  <a:cubicBezTo>
                    <a:pt x="20925" y="27954"/>
                    <a:pt x="27899" y="26689"/>
                    <a:pt x="27899" y="24159"/>
                  </a:cubicBezTo>
                  <a:lnTo>
                    <a:pt x="27899" y="0"/>
                  </a:lnTo>
                  <a:close/>
                </a:path>
              </a:pathLst>
            </a:custGeom>
            <a:solidFill>
              <a:srgbClr val="B87333"/>
            </a:solidFill>
            <a:ln w="9525" cap="rnd" cmpd="sng">
              <a:solidFill>
                <a:srgbClr val="B87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0"/>
            <p:cNvSpPr/>
            <p:nvPr/>
          </p:nvSpPr>
          <p:spPr>
            <a:xfrm>
              <a:off x="6819919" y="3167607"/>
              <a:ext cx="592875" cy="617324"/>
            </a:xfrm>
            <a:custGeom>
              <a:avLst/>
              <a:gdLst/>
              <a:ahLst/>
              <a:cxnLst/>
              <a:rect l="l" t="t" r="r" b="b"/>
              <a:pathLst>
                <a:path w="27900" h="29219" fill="none" extrusionOk="0">
                  <a:moveTo>
                    <a:pt x="27899" y="23390"/>
                  </a:moveTo>
                  <a:lnTo>
                    <a:pt x="27899" y="24159"/>
                  </a:lnTo>
                  <a:cubicBezTo>
                    <a:pt x="27899" y="29219"/>
                    <a:pt x="1" y="29219"/>
                    <a:pt x="1" y="24159"/>
                  </a:cubicBezTo>
                  <a:lnTo>
                    <a:pt x="1" y="0"/>
                  </a:lnTo>
                  <a:lnTo>
                    <a:pt x="27899" y="0"/>
                  </a:lnTo>
                  <a:close/>
                  <a:moveTo>
                    <a:pt x="27899" y="23390"/>
                  </a:move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0"/>
            <p:cNvSpPr/>
            <p:nvPr/>
          </p:nvSpPr>
          <p:spPr>
            <a:xfrm>
              <a:off x="6819919" y="3619165"/>
              <a:ext cx="592875" cy="43396"/>
            </a:xfrm>
            <a:custGeom>
              <a:avLst/>
              <a:gdLst/>
              <a:ahLst/>
              <a:cxnLst/>
              <a:rect l="l" t="t" r="r" b="b"/>
              <a:pathLst>
                <a:path w="27900" h="2054" fill="none" extrusionOk="0">
                  <a:moveTo>
                    <a:pt x="1" y="2053"/>
                  </a:moveTo>
                  <a:cubicBezTo>
                    <a:pt x="2494" y="843"/>
                    <a:pt x="7809" y="0"/>
                    <a:pt x="14005" y="0"/>
                  </a:cubicBezTo>
                  <a:cubicBezTo>
                    <a:pt x="20127" y="0"/>
                    <a:pt x="25406" y="807"/>
                    <a:pt x="27899" y="2017"/>
                  </a:cubicBez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6965609" y="3528549"/>
              <a:ext cx="303068" cy="69721"/>
            </a:xfrm>
            <a:custGeom>
              <a:avLst/>
              <a:gdLst/>
              <a:ahLst/>
              <a:cxnLst/>
              <a:rect l="l" t="t" r="r" b="b"/>
              <a:pathLst>
                <a:path w="14262" h="3300" extrusionOk="0">
                  <a:moveTo>
                    <a:pt x="7149" y="0"/>
                  </a:moveTo>
                  <a:cubicBezTo>
                    <a:pt x="3226" y="0"/>
                    <a:pt x="74" y="733"/>
                    <a:pt x="0" y="1613"/>
                  </a:cubicBezTo>
                  <a:lnTo>
                    <a:pt x="0" y="1686"/>
                  </a:lnTo>
                  <a:cubicBezTo>
                    <a:pt x="110" y="2603"/>
                    <a:pt x="3263" y="3299"/>
                    <a:pt x="7149" y="3299"/>
                  </a:cubicBezTo>
                  <a:cubicBezTo>
                    <a:pt x="10998" y="3299"/>
                    <a:pt x="14151" y="2603"/>
                    <a:pt x="14261" y="1686"/>
                  </a:cubicBezTo>
                  <a:lnTo>
                    <a:pt x="14261" y="1613"/>
                  </a:lnTo>
                  <a:cubicBezTo>
                    <a:pt x="14224" y="733"/>
                    <a:pt x="11035" y="0"/>
                    <a:pt x="7149" y="0"/>
                  </a:cubicBezTo>
                  <a:close/>
                </a:path>
              </a:pathLst>
            </a:custGeom>
            <a:solidFill>
              <a:srgbClr val="CFCFC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6965609" y="3564170"/>
              <a:ext cx="303068" cy="149498"/>
            </a:xfrm>
            <a:custGeom>
              <a:avLst/>
              <a:gdLst/>
              <a:ahLst/>
              <a:cxnLst/>
              <a:rect l="l" t="t" r="r" b="b"/>
              <a:pathLst>
                <a:path w="14262" h="7076" extrusionOk="0">
                  <a:moveTo>
                    <a:pt x="0" y="0"/>
                  </a:moveTo>
                  <a:cubicBezTo>
                    <a:pt x="110" y="3923"/>
                    <a:pt x="3263" y="7076"/>
                    <a:pt x="7149" y="7076"/>
                  </a:cubicBezTo>
                  <a:cubicBezTo>
                    <a:pt x="10998" y="7076"/>
                    <a:pt x="14188" y="3923"/>
                    <a:pt x="14261" y="0"/>
                  </a:cubicBezTo>
                  <a:lnTo>
                    <a:pt x="14261" y="0"/>
                  </a:lnTo>
                  <a:cubicBezTo>
                    <a:pt x="14151" y="917"/>
                    <a:pt x="10998" y="1613"/>
                    <a:pt x="7149" y="1613"/>
                  </a:cubicBezTo>
                  <a:cubicBezTo>
                    <a:pt x="3263" y="1613"/>
                    <a:pt x="110" y="917"/>
                    <a:pt x="0" y="0"/>
                  </a:cubicBezTo>
                  <a:close/>
                </a:path>
              </a:pathLst>
            </a:custGeom>
            <a:solidFill>
              <a:srgbClr val="9C9A9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6965609" y="3562628"/>
              <a:ext cx="21" cy="1563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0" y="0"/>
                  </a:moveTo>
                  <a:lnTo>
                    <a:pt x="0" y="73"/>
                  </a:lnTo>
                  <a:cubicBezTo>
                    <a:pt x="0" y="73"/>
                    <a:pt x="0" y="73"/>
                    <a:pt x="0" y="37"/>
                  </a:cubicBezTo>
                  <a:cubicBezTo>
                    <a:pt x="0" y="37"/>
                    <a:pt x="0" y="37"/>
                    <a:pt x="0" y="0"/>
                  </a:cubicBezTo>
                  <a:close/>
                  <a:moveTo>
                    <a:pt x="0" y="0"/>
                  </a:moveTo>
                  <a:close/>
                </a:path>
              </a:pathLst>
            </a:custGeom>
            <a:solidFill>
              <a:srgbClr val="CFCFC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6965609" y="3560304"/>
              <a:ext cx="303068" cy="153365"/>
            </a:xfrm>
            <a:custGeom>
              <a:avLst/>
              <a:gdLst/>
              <a:ahLst/>
              <a:cxnLst/>
              <a:rect l="l" t="t" r="r" b="b"/>
              <a:pathLst>
                <a:path w="14262" h="7259" fill="none" extrusionOk="0">
                  <a:moveTo>
                    <a:pt x="0" y="110"/>
                  </a:moveTo>
                  <a:cubicBezTo>
                    <a:pt x="0" y="73"/>
                    <a:pt x="0" y="37"/>
                    <a:pt x="0" y="0"/>
                  </a:cubicBezTo>
                  <a:moveTo>
                    <a:pt x="14261" y="183"/>
                  </a:moveTo>
                  <a:cubicBezTo>
                    <a:pt x="14188" y="4106"/>
                    <a:pt x="10998" y="7259"/>
                    <a:pt x="7149" y="7259"/>
                  </a:cubicBezTo>
                  <a:cubicBezTo>
                    <a:pt x="3263" y="7259"/>
                    <a:pt x="110" y="4106"/>
                    <a:pt x="0" y="183"/>
                  </a:cubicBezTo>
                  <a:moveTo>
                    <a:pt x="14261" y="0"/>
                  </a:moveTo>
                  <a:cubicBezTo>
                    <a:pt x="14261" y="37"/>
                    <a:pt x="14261" y="73"/>
                    <a:pt x="14261" y="110"/>
                  </a:cubicBezTo>
                </a:path>
              </a:pathLst>
            </a:custGeom>
            <a:solidFill>
              <a:srgbClr val="000000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6965609" y="3528549"/>
              <a:ext cx="303068" cy="69721"/>
            </a:xfrm>
            <a:custGeom>
              <a:avLst/>
              <a:gdLst/>
              <a:ahLst/>
              <a:cxnLst/>
              <a:rect l="l" t="t" r="r" b="b"/>
              <a:pathLst>
                <a:path w="14262" h="3300" fill="none" extrusionOk="0">
                  <a:moveTo>
                    <a:pt x="14261" y="1613"/>
                  </a:moveTo>
                  <a:cubicBezTo>
                    <a:pt x="14261" y="1650"/>
                    <a:pt x="14261" y="1650"/>
                    <a:pt x="14261" y="1650"/>
                  </a:cubicBezTo>
                  <a:cubicBezTo>
                    <a:pt x="14261" y="1686"/>
                    <a:pt x="14261" y="1686"/>
                    <a:pt x="14261" y="1686"/>
                  </a:cubicBezTo>
                  <a:lnTo>
                    <a:pt x="14261" y="1686"/>
                  </a:lnTo>
                  <a:cubicBezTo>
                    <a:pt x="14151" y="2603"/>
                    <a:pt x="10998" y="3299"/>
                    <a:pt x="7149" y="3299"/>
                  </a:cubicBezTo>
                  <a:cubicBezTo>
                    <a:pt x="3263" y="3299"/>
                    <a:pt x="110" y="2603"/>
                    <a:pt x="0" y="1686"/>
                  </a:cubicBezTo>
                  <a:lnTo>
                    <a:pt x="0" y="1686"/>
                  </a:lnTo>
                  <a:cubicBezTo>
                    <a:pt x="0" y="1686"/>
                    <a:pt x="0" y="1686"/>
                    <a:pt x="0" y="1650"/>
                  </a:cubicBezTo>
                  <a:cubicBezTo>
                    <a:pt x="0" y="1650"/>
                    <a:pt x="0" y="1650"/>
                    <a:pt x="0" y="1613"/>
                  </a:cubicBezTo>
                  <a:cubicBezTo>
                    <a:pt x="74" y="733"/>
                    <a:pt x="3226" y="0"/>
                    <a:pt x="7149" y="0"/>
                  </a:cubicBezTo>
                  <a:cubicBezTo>
                    <a:pt x="11035" y="0"/>
                    <a:pt x="14224" y="733"/>
                    <a:pt x="14261" y="1613"/>
                  </a:cubicBezTo>
                  <a:close/>
                  <a:moveTo>
                    <a:pt x="14261" y="1613"/>
                  </a:move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6983523" y="3537063"/>
              <a:ext cx="267219" cy="53453"/>
            </a:xfrm>
            <a:custGeom>
              <a:avLst/>
              <a:gdLst/>
              <a:ahLst/>
              <a:cxnLst/>
              <a:rect l="l" t="t" r="r" b="b"/>
              <a:pathLst>
                <a:path w="12575" h="2530" extrusionOk="0">
                  <a:moveTo>
                    <a:pt x="6306" y="0"/>
                  </a:moveTo>
                  <a:cubicBezTo>
                    <a:pt x="2823" y="0"/>
                    <a:pt x="0" y="550"/>
                    <a:pt x="0" y="1247"/>
                  </a:cubicBezTo>
                  <a:cubicBezTo>
                    <a:pt x="0" y="1943"/>
                    <a:pt x="2823" y="2530"/>
                    <a:pt x="6306" y="2530"/>
                  </a:cubicBezTo>
                  <a:cubicBezTo>
                    <a:pt x="9752" y="2530"/>
                    <a:pt x="12575" y="1943"/>
                    <a:pt x="12575" y="1247"/>
                  </a:cubicBezTo>
                  <a:cubicBezTo>
                    <a:pt x="12575" y="550"/>
                    <a:pt x="9752" y="0"/>
                    <a:pt x="6306" y="0"/>
                  </a:cubicBezTo>
                  <a:close/>
                </a:path>
              </a:pathLst>
            </a:custGeom>
            <a:solidFill>
              <a:srgbClr val="6666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6983523" y="3537063"/>
              <a:ext cx="267219" cy="53453"/>
            </a:xfrm>
            <a:custGeom>
              <a:avLst/>
              <a:gdLst/>
              <a:ahLst/>
              <a:cxnLst/>
              <a:rect l="l" t="t" r="r" b="b"/>
              <a:pathLst>
                <a:path w="12575" h="2530" fill="none" extrusionOk="0">
                  <a:moveTo>
                    <a:pt x="12575" y="1247"/>
                  </a:moveTo>
                  <a:cubicBezTo>
                    <a:pt x="12575" y="550"/>
                    <a:pt x="9752" y="0"/>
                    <a:pt x="6306" y="0"/>
                  </a:cubicBezTo>
                  <a:cubicBezTo>
                    <a:pt x="2823" y="0"/>
                    <a:pt x="0" y="550"/>
                    <a:pt x="0" y="1247"/>
                  </a:cubicBezTo>
                  <a:cubicBezTo>
                    <a:pt x="0" y="1943"/>
                    <a:pt x="2823" y="2530"/>
                    <a:pt x="6306" y="2530"/>
                  </a:cubicBezTo>
                  <a:cubicBezTo>
                    <a:pt x="9752" y="2530"/>
                    <a:pt x="12575" y="1943"/>
                    <a:pt x="12575" y="1247"/>
                  </a:cubicBezTo>
                  <a:close/>
                  <a:moveTo>
                    <a:pt x="12575" y="1247"/>
                  </a:move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7007663" y="3512767"/>
              <a:ext cx="202576" cy="95581"/>
            </a:xfrm>
            <a:custGeom>
              <a:avLst/>
              <a:gdLst/>
              <a:ahLst/>
              <a:cxnLst/>
              <a:rect l="l" t="t" r="r" b="b"/>
              <a:pathLst>
                <a:path w="9533" h="4524" extrusionOk="0">
                  <a:moveTo>
                    <a:pt x="4752" y="1"/>
                  </a:moveTo>
                  <a:cubicBezTo>
                    <a:pt x="3361" y="1"/>
                    <a:pt x="2145" y="1032"/>
                    <a:pt x="1284" y="2030"/>
                  </a:cubicBezTo>
                  <a:cubicBezTo>
                    <a:pt x="1284" y="2067"/>
                    <a:pt x="1247" y="2067"/>
                    <a:pt x="1247" y="2067"/>
                  </a:cubicBezTo>
                  <a:cubicBezTo>
                    <a:pt x="1027" y="2360"/>
                    <a:pt x="771" y="2653"/>
                    <a:pt x="587" y="2983"/>
                  </a:cubicBezTo>
                  <a:cubicBezTo>
                    <a:pt x="477" y="3130"/>
                    <a:pt x="1" y="3643"/>
                    <a:pt x="38" y="3863"/>
                  </a:cubicBezTo>
                  <a:cubicBezTo>
                    <a:pt x="74" y="3900"/>
                    <a:pt x="111" y="3973"/>
                    <a:pt x="184" y="4046"/>
                  </a:cubicBezTo>
                  <a:cubicBezTo>
                    <a:pt x="661" y="3057"/>
                    <a:pt x="1541" y="2287"/>
                    <a:pt x="2457" y="1664"/>
                  </a:cubicBezTo>
                  <a:cubicBezTo>
                    <a:pt x="3089" y="1207"/>
                    <a:pt x="3822" y="818"/>
                    <a:pt x="4591" y="818"/>
                  </a:cubicBezTo>
                  <a:cubicBezTo>
                    <a:pt x="4625" y="818"/>
                    <a:pt x="4659" y="819"/>
                    <a:pt x="4693" y="820"/>
                  </a:cubicBezTo>
                  <a:cubicBezTo>
                    <a:pt x="5500" y="857"/>
                    <a:pt x="6160" y="1334"/>
                    <a:pt x="6746" y="1847"/>
                  </a:cubicBezTo>
                  <a:cubicBezTo>
                    <a:pt x="7406" y="2397"/>
                    <a:pt x="8029" y="3020"/>
                    <a:pt x="8323" y="3826"/>
                  </a:cubicBezTo>
                  <a:cubicBezTo>
                    <a:pt x="8396" y="4046"/>
                    <a:pt x="8469" y="4303"/>
                    <a:pt x="8359" y="4523"/>
                  </a:cubicBezTo>
                  <a:cubicBezTo>
                    <a:pt x="8653" y="4486"/>
                    <a:pt x="8909" y="4376"/>
                    <a:pt x="9166" y="4266"/>
                  </a:cubicBezTo>
                  <a:cubicBezTo>
                    <a:pt x="9313" y="4193"/>
                    <a:pt x="9459" y="4083"/>
                    <a:pt x="9496" y="3936"/>
                  </a:cubicBezTo>
                  <a:cubicBezTo>
                    <a:pt x="9533" y="3790"/>
                    <a:pt x="9386" y="3643"/>
                    <a:pt x="9239" y="3533"/>
                  </a:cubicBezTo>
                  <a:cubicBezTo>
                    <a:pt x="8543" y="2910"/>
                    <a:pt x="7993" y="2140"/>
                    <a:pt x="7370" y="1444"/>
                  </a:cubicBezTo>
                  <a:cubicBezTo>
                    <a:pt x="6746" y="747"/>
                    <a:pt x="5976" y="124"/>
                    <a:pt x="5023" y="14"/>
                  </a:cubicBezTo>
                  <a:cubicBezTo>
                    <a:pt x="4932" y="5"/>
                    <a:pt x="4841" y="1"/>
                    <a:pt x="4752" y="1"/>
                  </a:cubicBezTo>
                  <a:close/>
                </a:path>
              </a:pathLst>
            </a:custGeom>
            <a:solidFill>
              <a:srgbClr val="939393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7011573" y="3530049"/>
              <a:ext cx="176077" cy="85144"/>
            </a:xfrm>
            <a:custGeom>
              <a:avLst/>
              <a:gdLst/>
              <a:ahLst/>
              <a:cxnLst/>
              <a:rect l="l" t="t" r="r" b="b"/>
              <a:pathLst>
                <a:path w="8286" h="4030" extrusionOk="0">
                  <a:moveTo>
                    <a:pt x="4407" y="0"/>
                  </a:moveTo>
                  <a:cubicBezTo>
                    <a:pt x="3638" y="0"/>
                    <a:pt x="2905" y="389"/>
                    <a:pt x="2273" y="846"/>
                  </a:cubicBezTo>
                  <a:cubicBezTo>
                    <a:pt x="1357" y="1469"/>
                    <a:pt x="477" y="2239"/>
                    <a:pt x="0" y="3228"/>
                  </a:cubicBezTo>
                  <a:cubicBezTo>
                    <a:pt x="220" y="3412"/>
                    <a:pt x="660" y="3558"/>
                    <a:pt x="807" y="3632"/>
                  </a:cubicBezTo>
                  <a:cubicBezTo>
                    <a:pt x="1173" y="3778"/>
                    <a:pt x="1577" y="3852"/>
                    <a:pt x="1980" y="3925"/>
                  </a:cubicBezTo>
                  <a:cubicBezTo>
                    <a:pt x="2163" y="3962"/>
                    <a:pt x="2346" y="3962"/>
                    <a:pt x="2530" y="3998"/>
                  </a:cubicBezTo>
                  <a:cubicBezTo>
                    <a:pt x="2825" y="4021"/>
                    <a:pt x="3124" y="4030"/>
                    <a:pt x="3425" y="4030"/>
                  </a:cubicBezTo>
                  <a:cubicBezTo>
                    <a:pt x="4093" y="4030"/>
                    <a:pt x="4768" y="3987"/>
                    <a:pt x="5426" y="3962"/>
                  </a:cubicBezTo>
                  <a:cubicBezTo>
                    <a:pt x="6342" y="3962"/>
                    <a:pt x="7296" y="3962"/>
                    <a:pt x="8175" y="3705"/>
                  </a:cubicBezTo>
                  <a:cubicBezTo>
                    <a:pt x="8285" y="3485"/>
                    <a:pt x="8212" y="3228"/>
                    <a:pt x="8139" y="3008"/>
                  </a:cubicBezTo>
                  <a:cubicBezTo>
                    <a:pt x="7845" y="2202"/>
                    <a:pt x="7222" y="1579"/>
                    <a:pt x="6562" y="1029"/>
                  </a:cubicBezTo>
                  <a:cubicBezTo>
                    <a:pt x="5976" y="516"/>
                    <a:pt x="5316" y="39"/>
                    <a:pt x="4509" y="2"/>
                  </a:cubicBezTo>
                  <a:cubicBezTo>
                    <a:pt x="4475" y="1"/>
                    <a:pt x="4441" y="0"/>
                    <a:pt x="4407" y="0"/>
                  </a:cubicBezTo>
                  <a:close/>
                </a:path>
              </a:pathLst>
            </a:custGeom>
            <a:solidFill>
              <a:srgbClr val="686868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7007663" y="3509957"/>
              <a:ext cx="202576" cy="106123"/>
            </a:xfrm>
            <a:custGeom>
              <a:avLst/>
              <a:gdLst/>
              <a:ahLst/>
              <a:cxnLst/>
              <a:rect l="l" t="t" r="r" b="b"/>
              <a:pathLst>
                <a:path w="9533" h="5023" fill="none" extrusionOk="0">
                  <a:moveTo>
                    <a:pt x="184" y="4179"/>
                  </a:moveTo>
                  <a:cubicBezTo>
                    <a:pt x="111" y="4106"/>
                    <a:pt x="74" y="4033"/>
                    <a:pt x="38" y="3996"/>
                  </a:cubicBezTo>
                  <a:cubicBezTo>
                    <a:pt x="1" y="3776"/>
                    <a:pt x="477" y="3263"/>
                    <a:pt x="587" y="3116"/>
                  </a:cubicBezTo>
                  <a:cubicBezTo>
                    <a:pt x="771" y="2786"/>
                    <a:pt x="1027" y="2493"/>
                    <a:pt x="1247" y="2200"/>
                  </a:cubicBezTo>
                  <a:cubicBezTo>
                    <a:pt x="1247" y="2200"/>
                    <a:pt x="1284" y="2200"/>
                    <a:pt x="1284" y="2163"/>
                  </a:cubicBezTo>
                  <a:cubicBezTo>
                    <a:pt x="2200" y="1100"/>
                    <a:pt x="3520" y="0"/>
                    <a:pt x="5023" y="147"/>
                  </a:cubicBezTo>
                  <a:cubicBezTo>
                    <a:pt x="5976" y="257"/>
                    <a:pt x="6746" y="880"/>
                    <a:pt x="7370" y="1577"/>
                  </a:cubicBezTo>
                  <a:cubicBezTo>
                    <a:pt x="7993" y="2273"/>
                    <a:pt x="8506" y="3043"/>
                    <a:pt x="9239" y="3666"/>
                  </a:cubicBezTo>
                  <a:cubicBezTo>
                    <a:pt x="9386" y="3776"/>
                    <a:pt x="9533" y="3923"/>
                    <a:pt x="9496" y="4069"/>
                  </a:cubicBezTo>
                  <a:cubicBezTo>
                    <a:pt x="9459" y="4216"/>
                    <a:pt x="9313" y="4326"/>
                    <a:pt x="9166" y="4399"/>
                  </a:cubicBezTo>
                  <a:cubicBezTo>
                    <a:pt x="8909" y="4509"/>
                    <a:pt x="8653" y="4619"/>
                    <a:pt x="8359" y="4656"/>
                  </a:cubicBezTo>
                  <a:cubicBezTo>
                    <a:pt x="7480" y="4913"/>
                    <a:pt x="6526" y="4913"/>
                    <a:pt x="5610" y="4913"/>
                  </a:cubicBezTo>
                  <a:cubicBezTo>
                    <a:pt x="4657" y="4949"/>
                    <a:pt x="3667" y="5023"/>
                    <a:pt x="2714" y="4949"/>
                  </a:cubicBezTo>
                  <a:cubicBezTo>
                    <a:pt x="2530" y="4913"/>
                    <a:pt x="2347" y="4913"/>
                    <a:pt x="2164" y="4876"/>
                  </a:cubicBezTo>
                  <a:cubicBezTo>
                    <a:pt x="1761" y="4803"/>
                    <a:pt x="1357" y="4729"/>
                    <a:pt x="991" y="4583"/>
                  </a:cubicBezTo>
                  <a:cubicBezTo>
                    <a:pt x="844" y="4509"/>
                    <a:pt x="404" y="4363"/>
                    <a:pt x="184" y="4179"/>
                  </a:cubicBezTo>
                  <a:close/>
                  <a:moveTo>
                    <a:pt x="184" y="4179"/>
                  </a:move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6962485" y="3238088"/>
              <a:ext cx="307743" cy="347019"/>
            </a:xfrm>
            <a:custGeom>
              <a:avLst/>
              <a:gdLst/>
              <a:ahLst/>
              <a:cxnLst/>
              <a:rect l="l" t="t" r="r" b="b"/>
              <a:pathLst>
                <a:path w="14482" h="16425" fill="none" extrusionOk="0">
                  <a:moveTo>
                    <a:pt x="13968" y="0"/>
                  </a:moveTo>
                  <a:cubicBezTo>
                    <a:pt x="14481" y="2897"/>
                    <a:pt x="13272" y="5829"/>
                    <a:pt x="12025" y="8359"/>
                  </a:cubicBezTo>
                  <a:cubicBezTo>
                    <a:pt x="11402" y="9642"/>
                    <a:pt x="10669" y="10889"/>
                    <a:pt x="10192" y="12208"/>
                  </a:cubicBezTo>
                  <a:cubicBezTo>
                    <a:pt x="9716" y="13565"/>
                    <a:pt x="9496" y="15068"/>
                    <a:pt x="9936" y="16424"/>
                  </a:cubicBezTo>
                  <a:moveTo>
                    <a:pt x="587" y="0"/>
                  </a:moveTo>
                  <a:cubicBezTo>
                    <a:pt x="1" y="3813"/>
                    <a:pt x="37" y="7772"/>
                    <a:pt x="1504" y="11328"/>
                  </a:cubicBezTo>
                  <a:cubicBezTo>
                    <a:pt x="2164" y="12942"/>
                    <a:pt x="3153" y="14555"/>
                    <a:pt x="2897" y="16241"/>
                  </a:cubicBez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0"/>
            <p:cNvSpPr/>
            <p:nvPr/>
          </p:nvSpPr>
          <p:spPr>
            <a:xfrm>
              <a:off x="6983523" y="3563388"/>
              <a:ext cx="267219" cy="27128"/>
            </a:xfrm>
            <a:custGeom>
              <a:avLst/>
              <a:gdLst/>
              <a:ahLst/>
              <a:cxnLst/>
              <a:rect l="l" t="t" r="r" b="b"/>
              <a:pathLst>
                <a:path w="12575" h="1284" fill="none" extrusionOk="0">
                  <a:moveTo>
                    <a:pt x="12575" y="1"/>
                  </a:moveTo>
                  <a:cubicBezTo>
                    <a:pt x="12575" y="697"/>
                    <a:pt x="9752" y="1284"/>
                    <a:pt x="6306" y="1284"/>
                  </a:cubicBezTo>
                  <a:cubicBezTo>
                    <a:pt x="2823" y="1284"/>
                    <a:pt x="0" y="697"/>
                    <a:pt x="0" y="1"/>
                  </a:cubicBez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0"/>
            <p:cNvSpPr/>
            <p:nvPr/>
          </p:nvSpPr>
          <p:spPr>
            <a:xfrm>
              <a:off x="6788766" y="3115718"/>
              <a:ext cx="656731" cy="129364"/>
            </a:xfrm>
            <a:custGeom>
              <a:avLst/>
              <a:gdLst/>
              <a:ahLst/>
              <a:cxnLst/>
              <a:rect l="l" t="t" r="r" b="b"/>
              <a:pathLst>
                <a:path w="30905" h="6123" extrusionOk="0">
                  <a:moveTo>
                    <a:pt x="0" y="0"/>
                  </a:moveTo>
                  <a:lnTo>
                    <a:pt x="0" y="2566"/>
                  </a:lnTo>
                  <a:cubicBezTo>
                    <a:pt x="0" y="4546"/>
                    <a:pt x="6929" y="6122"/>
                    <a:pt x="15471" y="6122"/>
                  </a:cubicBezTo>
                  <a:cubicBezTo>
                    <a:pt x="23976" y="6122"/>
                    <a:pt x="30905" y="4546"/>
                    <a:pt x="30905" y="2566"/>
                  </a:cubicBezTo>
                  <a:lnTo>
                    <a:pt x="30905" y="0"/>
                  </a:lnTo>
                  <a:cubicBezTo>
                    <a:pt x="30905" y="1980"/>
                    <a:pt x="23976" y="3593"/>
                    <a:pt x="15471" y="3593"/>
                  </a:cubicBezTo>
                  <a:cubicBezTo>
                    <a:pt x="6929" y="3593"/>
                    <a:pt x="0" y="1980"/>
                    <a:pt x="0" y="0"/>
                  </a:cubicBezTo>
                  <a:close/>
                </a:path>
              </a:pathLst>
            </a:custGeom>
            <a:solidFill>
              <a:srgbClr val="B87333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0"/>
            <p:cNvSpPr/>
            <p:nvPr/>
          </p:nvSpPr>
          <p:spPr>
            <a:xfrm>
              <a:off x="6788766" y="3040588"/>
              <a:ext cx="656731" cy="151040"/>
            </a:xfrm>
            <a:custGeom>
              <a:avLst/>
              <a:gdLst/>
              <a:ahLst/>
              <a:cxnLst/>
              <a:rect l="l" t="t" r="r" b="b"/>
              <a:pathLst>
                <a:path w="30905" h="7149" extrusionOk="0">
                  <a:moveTo>
                    <a:pt x="15471" y="0"/>
                  </a:moveTo>
                  <a:cubicBezTo>
                    <a:pt x="6929" y="0"/>
                    <a:pt x="0" y="1576"/>
                    <a:pt x="0" y="3556"/>
                  </a:cubicBezTo>
                  <a:cubicBezTo>
                    <a:pt x="0" y="5536"/>
                    <a:pt x="6929" y="7149"/>
                    <a:pt x="15471" y="7149"/>
                  </a:cubicBezTo>
                  <a:cubicBezTo>
                    <a:pt x="23976" y="7149"/>
                    <a:pt x="30905" y="5536"/>
                    <a:pt x="30905" y="3556"/>
                  </a:cubicBezTo>
                  <a:cubicBezTo>
                    <a:pt x="30905" y="1576"/>
                    <a:pt x="23976" y="0"/>
                    <a:pt x="15471" y="0"/>
                  </a:cubicBezTo>
                  <a:close/>
                </a:path>
              </a:pathLst>
            </a:custGeom>
            <a:solidFill>
              <a:srgbClr val="B87333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0"/>
            <p:cNvSpPr/>
            <p:nvPr/>
          </p:nvSpPr>
          <p:spPr>
            <a:xfrm>
              <a:off x="6962485" y="2697456"/>
              <a:ext cx="38973" cy="439177"/>
            </a:xfrm>
            <a:custGeom>
              <a:avLst/>
              <a:gdLst/>
              <a:ahLst/>
              <a:cxnLst/>
              <a:rect l="l" t="t" r="r" b="b"/>
              <a:pathLst>
                <a:path w="1834" h="20787" extrusionOk="0">
                  <a:moveTo>
                    <a:pt x="917" y="1"/>
                  </a:moveTo>
                  <a:cubicBezTo>
                    <a:pt x="404" y="1"/>
                    <a:pt x="1" y="441"/>
                    <a:pt x="1" y="917"/>
                  </a:cubicBezTo>
                  <a:lnTo>
                    <a:pt x="1" y="20457"/>
                  </a:lnTo>
                  <a:cubicBezTo>
                    <a:pt x="1" y="20640"/>
                    <a:pt x="404" y="20787"/>
                    <a:pt x="917" y="20787"/>
                  </a:cubicBezTo>
                  <a:cubicBezTo>
                    <a:pt x="1430" y="20787"/>
                    <a:pt x="1834" y="20640"/>
                    <a:pt x="1834" y="20457"/>
                  </a:cubicBezTo>
                  <a:lnTo>
                    <a:pt x="1834" y="917"/>
                  </a:lnTo>
                  <a:cubicBezTo>
                    <a:pt x="1834" y="441"/>
                    <a:pt x="1430" y="1"/>
                    <a:pt x="917" y="1"/>
                  </a:cubicBezTo>
                  <a:close/>
                </a:path>
              </a:pathLst>
            </a:custGeom>
            <a:solidFill>
              <a:srgbClr val="3974EA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0"/>
            <p:cNvSpPr/>
            <p:nvPr/>
          </p:nvSpPr>
          <p:spPr>
            <a:xfrm>
              <a:off x="6962485" y="2697456"/>
              <a:ext cx="38973" cy="439177"/>
            </a:xfrm>
            <a:custGeom>
              <a:avLst/>
              <a:gdLst/>
              <a:ahLst/>
              <a:cxnLst/>
              <a:rect l="l" t="t" r="r" b="b"/>
              <a:pathLst>
                <a:path w="1834" h="20787" fill="none" extrusionOk="0">
                  <a:moveTo>
                    <a:pt x="917" y="1"/>
                  </a:moveTo>
                  <a:cubicBezTo>
                    <a:pt x="404" y="1"/>
                    <a:pt x="1" y="441"/>
                    <a:pt x="1" y="917"/>
                  </a:cubicBezTo>
                  <a:lnTo>
                    <a:pt x="1" y="20457"/>
                  </a:lnTo>
                  <a:cubicBezTo>
                    <a:pt x="1" y="20640"/>
                    <a:pt x="404" y="20787"/>
                    <a:pt x="917" y="20787"/>
                  </a:cubicBezTo>
                  <a:cubicBezTo>
                    <a:pt x="1430" y="20787"/>
                    <a:pt x="1834" y="20640"/>
                    <a:pt x="1834" y="20457"/>
                  </a:cubicBezTo>
                  <a:lnTo>
                    <a:pt x="1834" y="917"/>
                  </a:lnTo>
                  <a:cubicBezTo>
                    <a:pt x="1834" y="441"/>
                    <a:pt x="1430" y="1"/>
                    <a:pt x="917" y="1"/>
                  </a:cubicBezTo>
                  <a:close/>
                  <a:moveTo>
                    <a:pt x="917" y="1"/>
                  </a:move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0"/>
            <p:cNvSpPr/>
            <p:nvPr/>
          </p:nvSpPr>
          <p:spPr>
            <a:xfrm>
              <a:off x="6981971" y="2734641"/>
              <a:ext cx="11688" cy="396584"/>
            </a:xfrm>
            <a:custGeom>
              <a:avLst/>
              <a:gdLst/>
              <a:ahLst/>
              <a:cxnLst/>
              <a:rect l="l" t="t" r="r" b="b"/>
              <a:pathLst>
                <a:path w="550" h="18771" extrusionOk="0">
                  <a:moveTo>
                    <a:pt x="293" y="0"/>
                  </a:moveTo>
                  <a:cubicBezTo>
                    <a:pt x="110" y="0"/>
                    <a:pt x="0" y="147"/>
                    <a:pt x="0" y="294"/>
                  </a:cubicBezTo>
                  <a:lnTo>
                    <a:pt x="0" y="18477"/>
                  </a:lnTo>
                  <a:cubicBezTo>
                    <a:pt x="0" y="18660"/>
                    <a:pt x="110" y="18770"/>
                    <a:pt x="293" y="18770"/>
                  </a:cubicBezTo>
                  <a:cubicBezTo>
                    <a:pt x="440" y="18770"/>
                    <a:pt x="550" y="18660"/>
                    <a:pt x="550" y="18477"/>
                  </a:cubicBezTo>
                  <a:lnTo>
                    <a:pt x="550" y="294"/>
                  </a:lnTo>
                  <a:cubicBezTo>
                    <a:pt x="550" y="147"/>
                    <a:pt x="440" y="0"/>
                    <a:pt x="293" y="0"/>
                  </a:cubicBezTo>
                  <a:close/>
                </a:path>
              </a:pathLst>
            </a:custGeom>
            <a:solidFill>
              <a:srgbClr val="4A86E8"/>
            </a:solidFill>
            <a:ln w="9525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0"/>
            <p:cNvSpPr/>
            <p:nvPr/>
          </p:nvSpPr>
          <p:spPr>
            <a:xfrm>
              <a:off x="7225794" y="2697456"/>
              <a:ext cx="38973" cy="439177"/>
            </a:xfrm>
            <a:custGeom>
              <a:avLst/>
              <a:gdLst/>
              <a:ahLst/>
              <a:cxnLst/>
              <a:rect l="l" t="t" r="r" b="b"/>
              <a:pathLst>
                <a:path w="1834" h="20787" extrusionOk="0">
                  <a:moveTo>
                    <a:pt x="917" y="1"/>
                  </a:moveTo>
                  <a:cubicBezTo>
                    <a:pt x="404" y="1"/>
                    <a:pt x="1" y="441"/>
                    <a:pt x="1" y="917"/>
                  </a:cubicBezTo>
                  <a:lnTo>
                    <a:pt x="1" y="20457"/>
                  </a:lnTo>
                  <a:cubicBezTo>
                    <a:pt x="1" y="20640"/>
                    <a:pt x="404" y="20787"/>
                    <a:pt x="917" y="20787"/>
                  </a:cubicBezTo>
                  <a:cubicBezTo>
                    <a:pt x="1430" y="20787"/>
                    <a:pt x="1834" y="20640"/>
                    <a:pt x="1834" y="20457"/>
                  </a:cubicBezTo>
                  <a:lnTo>
                    <a:pt x="1834" y="917"/>
                  </a:lnTo>
                  <a:cubicBezTo>
                    <a:pt x="1834" y="441"/>
                    <a:pt x="1430" y="1"/>
                    <a:pt x="917" y="1"/>
                  </a:cubicBezTo>
                  <a:close/>
                </a:path>
              </a:pathLst>
            </a:custGeom>
            <a:solidFill>
              <a:srgbClr val="D8272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0"/>
            <p:cNvSpPr/>
            <p:nvPr/>
          </p:nvSpPr>
          <p:spPr>
            <a:xfrm>
              <a:off x="7225794" y="2697456"/>
              <a:ext cx="38973" cy="439177"/>
            </a:xfrm>
            <a:custGeom>
              <a:avLst/>
              <a:gdLst/>
              <a:ahLst/>
              <a:cxnLst/>
              <a:rect l="l" t="t" r="r" b="b"/>
              <a:pathLst>
                <a:path w="1834" h="20787" fill="none" extrusionOk="0">
                  <a:moveTo>
                    <a:pt x="917" y="1"/>
                  </a:moveTo>
                  <a:cubicBezTo>
                    <a:pt x="404" y="1"/>
                    <a:pt x="1" y="441"/>
                    <a:pt x="1" y="917"/>
                  </a:cubicBezTo>
                  <a:lnTo>
                    <a:pt x="1" y="20457"/>
                  </a:lnTo>
                  <a:cubicBezTo>
                    <a:pt x="1" y="20640"/>
                    <a:pt x="404" y="20787"/>
                    <a:pt x="917" y="20787"/>
                  </a:cubicBezTo>
                  <a:cubicBezTo>
                    <a:pt x="1430" y="20787"/>
                    <a:pt x="1834" y="20640"/>
                    <a:pt x="1834" y="20457"/>
                  </a:cubicBezTo>
                  <a:lnTo>
                    <a:pt x="1834" y="917"/>
                  </a:lnTo>
                  <a:cubicBezTo>
                    <a:pt x="1834" y="441"/>
                    <a:pt x="1430" y="1"/>
                    <a:pt x="917" y="1"/>
                  </a:cubicBezTo>
                  <a:close/>
                  <a:moveTo>
                    <a:pt x="917" y="1"/>
                  </a:move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0"/>
            <p:cNvSpPr/>
            <p:nvPr/>
          </p:nvSpPr>
          <p:spPr>
            <a:xfrm>
              <a:off x="7245280" y="2734641"/>
              <a:ext cx="11709" cy="396584"/>
            </a:xfrm>
            <a:custGeom>
              <a:avLst/>
              <a:gdLst/>
              <a:ahLst/>
              <a:cxnLst/>
              <a:rect l="l" t="t" r="r" b="b"/>
              <a:pathLst>
                <a:path w="551" h="18771" extrusionOk="0">
                  <a:moveTo>
                    <a:pt x="294" y="0"/>
                  </a:moveTo>
                  <a:cubicBezTo>
                    <a:pt x="110" y="0"/>
                    <a:pt x="0" y="147"/>
                    <a:pt x="0" y="294"/>
                  </a:cubicBezTo>
                  <a:lnTo>
                    <a:pt x="0" y="18477"/>
                  </a:lnTo>
                  <a:cubicBezTo>
                    <a:pt x="0" y="18660"/>
                    <a:pt x="110" y="18770"/>
                    <a:pt x="294" y="18770"/>
                  </a:cubicBezTo>
                  <a:cubicBezTo>
                    <a:pt x="440" y="18770"/>
                    <a:pt x="550" y="18660"/>
                    <a:pt x="550" y="18477"/>
                  </a:cubicBezTo>
                  <a:lnTo>
                    <a:pt x="550" y="294"/>
                  </a:lnTo>
                  <a:cubicBezTo>
                    <a:pt x="550" y="147"/>
                    <a:pt x="440" y="0"/>
                    <a:pt x="294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0"/>
            <p:cNvSpPr/>
            <p:nvPr/>
          </p:nvSpPr>
          <p:spPr>
            <a:xfrm>
              <a:off x="6005831" y="2513901"/>
              <a:ext cx="1822188" cy="1579302"/>
            </a:xfrm>
            <a:custGeom>
              <a:avLst/>
              <a:gdLst/>
              <a:ahLst/>
              <a:cxnLst/>
              <a:rect l="l" t="t" r="r" b="b"/>
              <a:pathLst>
                <a:path w="85750" h="74751" fill="none" extrusionOk="0">
                  <a:moveTo>
                    <a:pt x="85749" y="9898"/>
                  </a:moveTo>
                  <a:cubicBezTo>
                    <a:pt x="85749" y="4436"/>
                    <a:pt x="66576" y="0"/>
                    <a:pt x="42893" y="0"/>
                  </a:cubicBezTo>
                  <a:cubicBezTo>
                    <a:pt x="19211" y="0"/>
                    <a:pt x="1" y="4436"/>
                    <a:pt x="1" y="9898"/>
                  </a:cubicBezTo>
                  <a:lnTo>
                    <a:pt x="1" y="59206"/>
                  </a:lnTo>
                  <a:cubicBezTo>
                    <a:pt x="1" y="74750"/>
                    <a:pt x="85749" y="74750"/>
                    <a:pt x="85749" y="59206"/>
                  </a:cubicBezTo>
                  <a:close/>
                  <a:moveTo>
                    <a:pt x="85749" y="9898"/>
                  </a:move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0"/>
            <p:cNvSpPr/>
            <p:nvPr/>
          </p:nvSpPr>
          <p:spPr>
            <a:xfrm>
              <a:off x="6005831" y="2513901"/>
              <a:ext cx="1822188" cy="419043"/>
            </a:xfrm>
            <a:custGeom>
              <a:avLst/>
              <a:gdLst/>
              <a:ahLst/>
              <a:cxnLst/>
              <a:rect l="l" t="t" r="r" b="b"/>
              <a:pathLst>
                <a:path w="85750" h="19834" fill="none" extrusionOk="0">
                  <a:moveTo>
                    <a:pt x="85749" y="9898"/>
                  </a:moveTo>
                  <a:cubicBezTo>
                    <a:pt x="85749" y="4436"/>
                    <a:pt x="66576" y="0"/>
                    <a:pt x="42893" y="0"/>
                  </a:cubicBezTo>
                  <a:cubicBezTo>
                    <a:pt x="19211" y="0"/>
                    <a:pt x="1" y="4436"/>
                    <a:pt x="1" y="9898"/>
                  </a:cubicBezTo>
                  <a:cubicBezTo>
                    <a:pt x="1" y="15397"/>
                    <a:pt x="19211" y="19833"/>
                    <a:pt x="42893" y="19833"/>
                  </a:cubicBezTo>
                  <a:cubicBezTo>
                    <a:pt x="66576" y="19833"/>
                    <a:pt x="85749" y="15397"/>
                    <a:pt x="85749" y="9898"/>
                  </a:cubicBezTo>
                  <a:close/>
                  <a:moveTo>
                    <a:pt x="85749" y="9898"/>
                  </a:move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0"/>
            <p:cNvSpPr/>
            <p:nvPr/>
          </p:nvSpPr>
          <p:spPr>
            <a:xfrm>
              <a:off x="7590380" y="2263709"/>
              <a:ext cx="88825" cy="1255565"/>
            </a:xfrm>
            <a:custGeom>
              <a:avLst/>
              <a:gdLst/>
              <a:ahLst/>
              <a:cxnLst/>
              <a:rect l="l" t="t" r="r" b="b"/>
              <a:pathLst>
                <a:path w="4180" h="59428" extrusionOk="0">
                  <a:moveTo>
                    <a:pt x="4180" y="1"/>
                  </a:moveTo>
                  <a:cubicBezTo>
                    <a:pt x="2787" y="514"/>
                    <a:pt x="1394" y="1101"/>
                    <a:pt x="1" y="1577"/>
                  </a:cubicBezTo>
                  <a:lnTo>
                    <a:pt x="1" y="57337"/>
                  </a:lnTo>
                  <a:cubicBezTo>
                    <a:pt x="1" y="58511"/>
                    <a:pt x="954" y="59427"/>
                    <a:pt x="2090" y="59427"/>
                  </a:cubicBezTo>
                  <a:cubicBezTo>
                    <a:pt x="3263" y="59427"/>
                    <a:pt x="4180" y="58511"/>
                    <a:pt x="4180" y="57337"/>
                  </a:cubicBezTo>
                  <a:lnTo>
                    <a:pt x="4180" y="1"/>
                  </a:lnTo>
                  <a:close/>
                </a:path>
              </a:pathLst>
            </a:custGeom>
            <a:solidFill>
              <a:srgbClr val="CFDBE4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0"/>
            <p:cNvSpPr/>
            <p:nvPr/>
          </p:nvSpPr>
          <p:spPr>
            <a:xfrm>
              <a:off x="7590380" y="2263709"/>
              <a:ext cx="88825" cy="1255565"/>
            </a:xfrm>
            <a:custGeom>
              <a:avLst/>
              <a:gdLst/>
              <a:ahLst/>
              <a:cxnLst/>
              <a:rect l="l" t="t" r="r" b="b"/>
              <a:pathLst>
                <a:path w="4180" h="59428" fill="none" extrusionOk="0">
                  <a:moveTo>
                    <a:pt x="1" y="1577"/>
                  </a:moveTo>
                  <a:lnTo>
                    <a:pt x="1" y="57337"/>
                  </a:lnTo>
                  <a:cubicBezTo>
                    <a:pt x="1" y="58511"/>
                    <a:pt x="954" y="59427"/>
                    <a:pt x="2090" y="59427"/>
                  </a:cubicBezTo>
                  <a:cubicBezTo>
                    <a:pt x="3263" y="59427"/>
                    <a:pt x="4180" y="58511"/>
                    <a:pt x="4180" y="57337"/>
                  </a:cubicBezTo>
                  <a:lnTo>
                    <a:pt x="4180" y="1"/>
                  </a:lnTo>
                  <a:cubicBezTo>
                    <a:pt x="2787" y="514"/>
                    <a:pt x="1394" y="1101"/>
                    <a:pt x="1" y="1577"/>
                  </a:cubicBezTo>
                  <a:close/>
                  <a:moveTo>
                    <a:pt x="1" y="1577"/>
                  </a:move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0"/>
            <p:cNvSpPr/>
            <p:nvPr/>
          </p:nvSpPr>
          <p:spPr>
            <a:xfrm>
              <a:off x="7627780" y="2277653"/>
              <a:ext cx="14046" cy="1069664"/>
            </a:xfrm>
            <a:custGeom>
              <a:avLst/>
              <a:gdLst/>
              <a:ahLst/>
              <a:cxnLst/>
              <a:rect l="l" t="t" r="r" b="b"/>
              <a:pathLst>
                <a:path w="661" h="50629" extrusionOk="0">
                  <a:moveTo>
                    <a:pt x="660" y="1"/>
                  </a:moveTo>
                  <a:cubicBezTo>
                    <a:pt x="440" y="111"/>
                    <a:pt x="220" y="184"/>
                    <a:pt x="0" y="257"/>
                  </a:cubicBezTo>
                  <a:lnTo>
                    <a:pt x="0" y="50299"/>
                  </a:lnTo>
                  <a:cubicBezTo>
                    <a:pt x="0" y="50482"/>
                    <a:pt x="147" y="50629"/>
                    <a:pt x="330" y="50629"/>
                  </a:cubicBezTo>
                  <a:cubicBezTo>
                    <a:pt x="514" y="50629"/>
                    <a:pt x="660" y="50482"/>
                    <a:pt x="660" y="50299"/>
                  </a:cubicBezTo>
                  <a:lnTo>
                    <a:pt x="660" y="1"/>
                  </a:lnTo>
                  <a:close/>
                </a:path>
              </a:pathLst>
            </a:custGeom>
            <a:solidFill>
              <a:srgbClr val="C6202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0"/>
            <p:cNvSpPr/>
            <p:nvPr/>
          </p:nvSpPr>
          <p:spPr>
            <a:xfrm>
              <a:off x="7650369" y="2283083"/>
              <a:ext cx="28071" cy="21"/>
            </a:xfrm>
            <a:custGeom>
              <a:avLst/>
              <a:gdLst/>
              <a:ahLst/>
              <a:cxnLst/>
              <a:rect l="l" t="t" r="r" b="b"/>
              <a:pathLst>
                <a:path w="1321" h="1" fill="none" extrusionOk="0">
                  <a:moveTo>
                    <a:pt x="1" y="0"/>
                  </a:moveTo>
                  <a:lnTo>
                    <a:pt x="1320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0"/>
            <p:cNvSpPr/>
            <p:nvPr/>
          </p:nvSpPr>
          <p:spPr>
            <a:xfrm>
              <a:off x="7648818" y="2320267"/>
              <a:ext cx="29623" cy="21"/>
            </a:xfrm>
            <a:custGeom>
              <a:avLst/>
              <a:gdLst/>
              <a:ahLst/>
              <a:cxnLst/>
              <a:rect l="l" t="t" r="r" b="b"/>
              <a:pathLst>
                <a:path w="1394" h="1" fill="none" extrusionOk="0">
                  <a:moveTo>
                    <a:pt x="0" y="0"/>
                  </a:moveTo>
                  <a:lnTo>
                    <a:pt x="1393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0"/>
            <p:cNvSpPr/>
            <p:nvPr/>
          </p:nvSpPr>
          <p:spPr>
            <a:xfrm>
              <a:off x="7591953" y="2357430"/>
              <a:ext cx="86488" cy="21"/>
            </a:xfrm>
            <a:custGeom>
              <a:avLst/>
              <a:gdLst/>
              <a:ahLst/>
              <a:cxnLst/>
              <a:rect l="l" t="t" r="r" b="b"/>
              <a:pathLst>
                <a:path w="4070" h="1" fill="none" extrusionOk="0">
                  <a:moveTo>
                    <a:pt x="0" y="1"/>
                  </a:moveTo>
                  <a:lnTo>
                    <a:pt x="4069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0"/>
            <p:cNvSpPr/>
            <p:nvPr/>
          </p:nvSpPr>
          <p:spPr>
            <a:xfrm>
              <a:off x="7648818" y="2395397"/>
              <a:ext cx="29623" cy="21"/>
            </a:xfrm>
            <a:custGeom>
              <a:avLst/>
              <a:gdLst/>
              <a:ahLst/>
              <a:cxnLst/>
              <a:rect l="l" t="t" r="r" b="b"/>
              <a:pathLst>
                <a:path w="1394" h="1" fill="none" extrusionOk="0">
                  <a:moveTo>
                    <a:pt x="0" y="0"/>
                  </a:moveTo>
                  <a:lnTo>
                    <a:pt x="1393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0"/>
            <p:cNvSpPr/>
            <p:nvPr/>
          </p:nvSpPr>
          <p:spPr>
            <a:xfrm>
              <a:off x="7648818" y="2432560"/>
              <a:ext cx="29623" cy="21"/>
            </a:xfrm>
            <a:custGeom>
              <a:avLst/>
              <a:gdLst/>
              <a:ahLst/>
              <a:cxnLst/>
              <a:rect l="l" t="t" r="r" b="b"/>
              <a:pathLst>
                <a:path w="1394" h="1" fill="none" extrusionOk="0">
                  <a:moveTo>
                    <a:pt x="0" y="1"/>
                  </a:moveTo>
                  <a:lnTo>
                    <a:pt x="1393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0"/>
            <p:cNvSpPr/>
            <p:nvPr/>
          </p:nvSpPr>
          <p:spPr>
            <a:xfrm>
              <a:off x="7648818" y="2469744"/>
              <a:ext cx="29623" cy="21"/>
            </a:xfrm>
            <a:custGeom>
              <a:avLst/>
              <a:gdLst/>
              <a:ahLst/>
              <a:cxnLst/>
              <a:rect l="l" t="t" r="r" b="b"/>
              <a:pathLst>
                <a:path w="1394" h="1" fill="none" extrusionOk="0">
                  <a:moveTo>
                    <a:pt x="0" y="0"/>
                  </a:moveTo>
                  <a:lnTo>
                    <a:pt x="1393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0"/>
            <p:cNvSpPr/>
            <p:nvPr/>
          </p:nvSpPr>
          <p:spPr>
            <a:xfrm>
              <a:off x="7648818" y="2506929"/>
              <a:ext cx="29623" cy="21"/>
            </a:xfrm>
            <a:custGeom>
              <a:avLst/>
              <a:gdLst/>
              <a:ahLst/>
              <a:cxnLst/>
              <a:rect l="l" t="t" r="r" b="b"/>
              <a:pathLst>
                <a:path w="1394" h="1" fill="none" extrusionOk="0">
                  <a:moveTo>
                    <a:pt x="0" y="0"/>
                  </a:moveTo>
                  <a:lnTo>
                    <a:pt x="1393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0"/>
            <p:cNvSpPr/>
            <p:nvPr/>
          </p:nvSpPr>
          <p:spPr>
            <a:xfrm>
              <a:off x="7591953" y="2544092"/>
              <a:ext cx="86488" cy="21"/>
            </a:xfrm>
            <a:custGeom>
              <a:avLst/>
              <a:gdLst/>
              <a:ahLst/>
              <a:cxnLst/>
              <a:rect l="l" t="t" r="r" b="b"/>
              <a:pathLst>
                <a:path w="4070" h="1" fill="none" extrusionOk="0">
                  <a:moveTo>
                    <a:pt x="0" y="1"/>
                  </a:moveTo>
                  <a:lnTo>
                    <a:pt x="4069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0"/>
            <p:cNvSpPr/>
            <p:nvPr/>
          </p:nvSpPr>
          <p:spPr>
            <a:xfrm>
              <a:off x="7648818" y="2581276"/>
              <a:ext cx="29623" cy="21"/>
            </a:xfrm>
            <a:custGeom>
              <a:avLst/>
              <a:gdLst/>
              <a:ahLst/>
              <a:cxnLst/>
              <a:rect l="l" t="t" r="r" b="b"/>
              <a:pathLst>
                <a:path w="1394" h="1" fill="none" extrusionOk="0">
                  <a:moveTo>
                    <a:pt x="0" y="1"/>
                  </a:moveTo>
                  <a:lnTo>
                    <a:pt x="1393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0"/>
            <p:cNvSpPr/>
            <p:nvPr/>
          </p:nvSpPr>
          <p:spPr>
            <a:xfrm>
              <a:off x="7648818" y="2618461"/>
              <a:ext cx="29623" cy="21"/>
            </a:xfrm>
            <a:custGeom>
              <a:avLst/>
              <a:gdLst/>
              <a:ahLst/>
              <a:cxnLst/>
              <a:rect l="l" t="t" r="r" b="b"/>
              <a:pathLst>
                <a:path w="1394" h="1" fill="none" extrusionOk="0">
                  <a:moveTo>
                    <a:pt x="0" y="0"/>
                  </a:moveTo>
                  <a:lnTo>
                    <a:pt x="1393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0"/>
            <p:cNvSpPr/>
            <p:nvPr/>
          </p:nvSpPr>
          <p:spPr>
            <a:xfrm>
              <a:off x="7648818" y="2656406"/>
              <a:ext cx="29623" cy="21"/>
            </a:xfrm>
            <a:custGeom>
              <a:avLst/>
              <a:gdLst/>
              <a:ahLst/>
              <a:cxnLst/>
              <a:rect l="l" t="t" r="r" b="b"/>
              <a:pathLst>
                <a:path w="1394" h="1" fill="none" extrusionOk="0">
                  <a:moveTo>
                    <a:pt x="0" y="1"/>
                  </a:moveTo>
                  <a:lnTo>
                    <a:pt x="1393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0"/>
            <p:cNvSpPr/>
            <p:nvPr/>
          </p:nvSpPr>
          <p:spPr>
            <a:xfrm>
              <a:off x="7648818" y="2693590"/>
              <a:ext cx="29623" cy="21"/>
            </a:xfrm>
            <a:custGeom>
              <a:avLst/>
              <a:gdLst/>
              <a:ahLst/>
              <a:cxnLst/>
              <a:rect l="l" t="t" r="r" b="b"/>
              <a:pathLst>
                <a:path w="1394" h="1" fill="none" extrusionOk="0">
                  <a:moveTo>
                    <a:pt x="0" y="0"/>
                  </a:moveTo>
                  <a:lnTo>
                    <a:pt x="1393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0"/>
            <p:cNvSpPr/>
            <p:nvPr/>
          </p:nvSpPr>
          <p:spPr>
            <a:xfrm>
              <a:off x="7591166" y="2705971"/>
              <a:ext cx="87274" cy="10099"/>
            </a:xfrm>
            <a:custGeom>
              <a:avLst/>
              <a:gdLst/>
              <a:ahLst/>
              <a:cxnLst/>
              <a:rect l="l" t="t" r="r" b="b"/>
              <a:pathLst>
                <a:path w="4107" h="478" fill="none" extrusionOk="0">
                  <a:moveTo>
                    <a:pt x="0" y="1"/>
                  </a:moveTo>
                  <a:cubicBezTo>
                    <a:pt x="0" y="294"/>
                    <a:pt x="917" y="477"/>
                    <a:pt x="2053" y="477"/>
                  </a:cubicBezTo>
                  <a:cubicBezTo>
                    <a:pt x="3190" y="477"/>
                    <a:pt x="4106" y="294"/>
                    <a:pt x="4106" y="1"/>
                  </a:cubicBez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0"/>
            <p:cNvSpPr/>
            <p:nvPr/>
          </p:nvSpPr>
          <p:spPr>
            <a:xfrm>
              <a:off x="6962485" y="2283083"/>
              <a:ext cx="38973" cy="439177"/>
            </a:xfrm>
            <a:custGeom>
              <a:avLst/>
              <a:gdLst/>
              <a:ahLst/>
              <a:cxnLst/>
              <a:rect l="l" t="t" r="r" b="b"/>
              <a:pathLst>
                <a:path w="1834" h="20787" extrusionOk="0">
                  <a:moveTo>
                    <a:pt x="917" y="0"/>
                  </a:moveTo>
                  <a:cubicBezTo>
                    <a:pt x="404" y="0"/>
                    <a:pt x="1" y="440"/>
                    <a:pt x="1" y="917"/>
                  </a:cubicBezTo>
                  <a:lnTo>
                    <a:pt x="1" y="20457"/>
                  </a:lnTo>
                  <a:cubicBezTo>
                    <a:pt x="1" y="20640"/>
                    <a:pt x="404" y="20787"/>
                    <a:pt x="917" y="20787"/>
                  </a:cubicBezTo>
                  <a:cubicBezTo>
                    <a:pt x="1430" y="20787"/>
                    <a:pt x="1834" y="20640"/>
                    <a:pt x="1834" y="20457"/>
                  </a:cubicBezTo>
                  <a:lnTo>
                    <a:pt x="1834" y="917"/>
                  </a:lnTo>
                  <a:cubicBezTo>
                    <a:pt x="1834" y="440"/>
                    <a:pt x="1430" y="0"/>
                    <a:pt x="917" y="0"/>
                  </a:cubicBezTo>
                  <a:close/>
                </a:path>
              </a:pathLst>
            </a:custGeom>
            <a:solidFill>
              <a:srgbClr val="3974EA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0"/>
            <p:cNvSpPr/>
            <p:nvPr/>
          </p:nvSpPr>
          <p:spPr>
            <a:xfrm>
              <a:off x="6962485" y="2283083"/>
              <a:ext cx="38973" cy="439177"/>
            </a:xfrm>
            <a:custGeom>
              <a:avLst/>
              <a:gdLst/>
              <a:ahLst/>
              <a:cxnLst/>
              <a:rect l="l" t="t" r="r" b="b"/>
              <a:pathLst>
                <a:path w="1834" h="20787" fill="none" extrusionOk="0">
                  <a:moveTo>
                    <a:pt x="917" y="0"/>
                  </a:moveTo>
                  <a:cubicBezTo>
                    <a:pt x="404" y="0"/>
                    <a:pt x="1" y="440"/>
                    <a:pt x="1" y="917"/>
                  </a:cubicBezTo>
                  <a:lnTo>
                    <a:pt x="1" y="20457"/>
                  </a:lnTo>
                  <a:cubicBezTo>
                    <a:pt x="1" y="20640"/>
                    <a:pt x="404" y="20787"/>
                    <a:pt x="917" y="20787"/>
                  </a:cubicBezTo>
                  <a:cubicBezTo>
                    <a:pt x="1430" y="20787"/>
                    <a:pt x="1834" y="20640"/>
                    <a:pt x="1834" y="20457"/>
                  </a:cubicBezTo>
                  <a:lnTo>
                    <a:pt x="1834" y="917"/>
                  </a:lnTo>
                  <a:cubicBezTo>
                    <a:pt x="1834" y="440"/>
                    <a:pt x="1430" y="0"/>
                    <a:pt x="917" y="0"/>
                  </a:cubicBezTo>
                  <a:close/>
                  <a:moveTo>
                    <a:pt x="917" y="0"/>
                  </a:move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0"/>
            <p:cNvSpPr/>
            <p:nvPr/>
          </p:nvSpPr>
          <p:spPr>
            <a:xfrm>
              <a:off x="6981971" y="2320267"/>
              <a:ext cx="11688" cy="396584"/>
            </a:xfrm>
            <a:custGeom>
              <a:avLst/>
              <a:gdLst/>
              <a:ahLst/>
              <a:cxnLst/>
              <a:rect l="l" t="t" r="r" b="b"/>
              <a:pathLst>
                <a:path w="550" h="18771" extrusionOk="0">
                  <a:moveTo>
                    <a:pt x="293" y="0"/>
                  </a:moveTo>
                  <a:cubicBezTo>
                    <a:pt x="110" y="0"/>
                    <a:pt x="0" y="147"/>
                    <a:pt x="0" y="293"/>
                  </a:cubicBezTo>
                  <a:lnTo>
                    <a:pt x="0" y="18477"/>
                  </a:lnTo>
                  <a:cubicBezTo>
                    <a:pt x="0" y="18623"/>
                    <a:pt x="110" y="18770"/>
                    <a:pt x="293" y="18770"/>
                  </a:cubicBezTo>
                  <a:cubicBezTo>
                    <a:pt x="440" y="18770"/>
                    <a:pt x="550" y="18623"/>
                    <a:pt x="550" y="18477"/>
                  </a:cubicBezTo>
                  <a:lnTo>
                    <a:pt x="550" y="293"/>
                  </a:lnTo>
                  <a:cubicBezTo>
                    <a:pt x="550" y="147"/>
                    <a:pt x="440" y="0"/>
                    <a:pt x="293" y="0"/>
                  </a:cubicBezTo>
                  <a:close/>
                </a:path>
              </a:pathLst>
            </a:custGeom>
            <a:solidFill>
              <a:srgbClr val="4A86E8"/>
            </a:solidFill>
            <a:ln w="9525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0"/>
            <p:cNvSpPr/>
            <p:nvPr/>
          </p:nvSpPr>
          <p:spPr>
            <a:xfrm>
              <a:off x="6389118" y="2283083"/>
              <a:ext cx="38972" cy="439177"/>
            </a:xfrm>
            <a:custGeom>
              <a:avLst/>
              <a:gdLst/>
              <a:ahLst/>
              <a:cxnLst/>
              <a:rect l="l" t="t" r="r" b="b"/>
              <a:pathLst>
                <a:path w="1834" h="20787" extrusionOk="0">
                  <a:moveTo>
                    <a:pt x="917" y="0"/>
                  </a:moveTo>
                  <a:cubicBezTo>
                    <a:pt x="404" y="0"/>
                    <a:pt x="1" y="440"/>
                    <a:pt x="1" y="917"/>
                  </a:cubicBezTo>
                  <a:lnTo>
                    <a:pt x="1" y="20457"/>
                  </a:lnTo>
                  <a:cubicBezTo>
                    <a:pt x="1" y="20640"/>
                    <a:pt x="404" y="20787"/>
                    <a:pt x="917" y="20787"/>
                  </a:cubicBezTo>
                  <a:cubicBezTo>
                    <a:pt x="1430" y="20787"/>
                    <a:pt x="1834" y="20640"/>
                    <a:pt x="1834" y="20457"/>
                  </a:cubicBezTo>
                  <a:lnTo>
                    <a:pt x="1834" y="917"/>
                  </a:lnTo>
                  <a:cubicBezTo>
                    <a:pt x="1834" y="440"/>
                    <a:pt x="1430" y="0"/>
                    <a:pt x="917" y="0"/>
                  </a:cubicBezTo>
                  <a:close/>
                </a:path>
              </a:pathLst>
            </a:custGeom>
            <a:solidFill>
              <a:srgbClr val="848484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0"/>
            <p:cNvSpPr/>
            <p:nvPr/>
          </p:nvSpPr>
          <p:spPr>
            <a:xfrm>
              <a:off x="6389118" y="2283083"/>
              <a:ext cx="38972" cy="439177"/>
            </a:xfrm>
            <a:custGeom>
              <a:avLst/>
              <a:gdLst/>
              <a:ahLst/>
              <a:cxnLst/>
              <a:rect l="l" t="t" r="r" b="b"/>
              <a:pathLst>
                <a:path w="1834" h="20787" fill="none" extrusionOk="0">
                  <a:moveTo>
                    <a:pt x="917" y="0"/>
                  </a:moveTo>
                  <a:cubicBezTo>
                    <a:pt x="404" y="0"/>
                    <a:pt x="1" y="440"/>
                    <a:pt x="1" y="917"/>
                  </a:cubicBezTo>
                  <a:lnTo>
                    <a:pt x="1" y="20457"/>
                  </a:lnTo>
                  <a:cubicBezTo>
                    <a:pt x="1" y="20640"/>
                    <a:pt x="404" y="20787"/>
                    <a:pt x="917" y="20787"/>
                  </a:cubicBezTo>
                  <a:cubicBezTo>
                    <a:pt x="1430" y="20787"/>
                    <a:pt x="1834" y="20640"/>
                    <a:pt x="1834" y="20457"/>
                  </a:cubicBezTo>
                  <a:lnTo>
                    <a:pt x="1834" y="917"/>
                  </a:lnTo>
                  <a:cubicBezTo>
                    <a:pt x="1834" y="440"/>
                    <a:pt x="1430" y="0"/>
                    <a:pt x="917" y="0"/>
                  </a:cubicBezTo>
                  <a:close/>
                  <a:moveTo>
                    <a:pt x="917" y="0"/>
                  </a:move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0"/>
            <p:cNvSpPr/>
            <p:nvPr/>
          </p:nvSpPr>
          <p:spPr>
            <a:xfrm>
              <a:off x="6408604" y="2320267"/>
              <a:ext cx="11709" cy="396584"/>
            </a:xfrm>
            <a:custGeom>
              <a:avLst/>
              <a:gdLst/>
              <a:ahLst/>
              <a:cxnLst/>
              <a:rect l="l" t="t" r="r" b="b"/>
              <a:pathLst>
                <a:path w="551" h="18771" extrusionOk="0">
                  <a:moveTo>
                    <a:pt x="294" y="0"/>
                  </a:moveTo>
                  <a:cubicBezTo>
                    <a:pt x="110" y="0"/>
                    <a:pt x="0" y="147"/>
                    <a:pt x="0" y="293"/>
                  </a:cubicBezTo>
                  <a:lnTo>
                    <a:pt x="0" y="18477"/>
                  </a:lnTo>
                  <a:cubicBezTo>
                    <a:pt x="0" y="18623"/>
                    <a:pt x="110" y="18770"/>
                    <a:pt x="294" y="18770"/>
                  </a:cubicBezTo>
                  <a:cubicBezTo>
                    <a:pt x="440" y="18770"/>
                    <a:pt x="550" y="18623"/>
                    <a:pt x="550" y="18477"/>
                  </a:cubicBezTo>
                  <a:lnTo>
                    <a:pt x="550" y="293"/>
                  </a:lnTo>
                  <a:cubicBezTo>
                    <a:pt x="550" y="147"/>
                    <a:pt x="440" y="0"/>
                    <a:pt x="294" y="0"/>
                  </a:cubicBez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0"/>
            <p:cNvSpPr/>
            <p:nvPr/>
          </p:nvSpPr>
          <p:spPr>
            <a:xfrm>
              <a:off x="7225794" y="2283083"/>
              <a:ext cx="38973" cy="439177"/>
            </a:xfrm>
            <a:custGeom>
              <a:avLst/>
              <a:gdLst/>
              <a:ahLst/>
              <a:cxnLst/>
              <a:rect l="l" t="t" r="r" b="b"/>
              <a:pathLst>
                <a:path w="1834" h="20787" extrusionOk="0">
                  <a:moveTo>
                    <a:pt x="917" y="0"/>
                  </a:moveTo>
                  <a:cubicBezTo>
                    <a:pt x="404" y="0"/>
                    <a:pt x="1" y="440"/>
                    <a:pt x="1" y="917"/>
                  </a:cubicBezTo>
                  <a:lnTo>
                    <a:pt x="1" y="20457"/>
                  </a:lnTo>
                  <a:cubicBezTo>
                    <a:pt x="1" y="20640"/>
                    <a:pt x="404" y="20787"/>
                    <a:pt x="917" y="20787"/>
                  </a:cubicBezTo>
                  <a:cubicBezTo>
                    <a:pt x="1430" y="20787"/>
                    <a:pt x="1834" y="20640"/>
                    <a:pt x="1834" y="20457"/>
                  </a:cubicBezTo>
                  <a:lnTo>
                    <a:pt x="1834" y="917"/>
                  </a:lnTo>
                  <a:cubicBezTo>
                    <a:pt x="1834" y="440"/>
                    <a:pt x="1430" y="0"/>
                    <a:pt x="917" y="0"/>
                  </a:cubicBezTo>
                  <a:close/>
                </a:path>
              </a:pathLst>
            </a:custGeom>
            <a:solidFill>
              <a:srgbClr val="D8272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0"/>
            <p:cNvSpPr/>
            <p:nvPr/>
          </p:nvSpPr>
          <p:spPr>
            <a:xfrm>
              <a:off x="7225794" y="2283083"/>
              <a:ext cx="38973" cy="439177"/>
            </a:xfrm>
            <a:custGeom>
              <a:avLst/>
              <a:gdLst/>
              <a:ahLst/>
              <a:cxnLst/>
              <a:rect l="l" t="t" r="r" b="b"/>
              <a:pathLst>
                <a:path w="1834" h="20787" fill="none" extrusionOk="0">
                  <a:moveTo>
                    <a:pt x="917" y="0"/>
                  </a:moveTo>
                  <a:cubicBezTo>
                    <a:pt x="404" y="0"/>
                    <a:pt x="1" y="440"/>
                    <a:pt x="1" y="917"/>
                  </a:cubicBezTo>
                  <a:lnTo>
                    <a:pt x="1" y="20457"/>
                  </a:lnTo>
                  <a:cubicBezTo>
                    <a:pt x="1" y="20640"/>
                    <a:pt x="404" y="20787"/>
                    <a:pt x="917" y="20787"/>
                  </a:cubicBezTo>
                  <a:cubicBezTo>
                    <a:pt x="1430" y="20787"/>
                    <a:pt x="1834" y="20640"/>
                    <a:pt x="1834" y="20457"/>
                  </a:cubicBezTo>
                  <a:lnTo>
                    <a:pt x="1834" y="917"/>
                  </a:lnTo>
                  <a:cubicBezTo>
                    <a:pt x="1834" y="440"/>
                    <a:pt x="1430" y="0"/>
                    <a:pt x="917" y="0"/>
                  </a:cubicBezTo>
                  <a:close/>
                  <a:moveTo>
                    <a:pt x="917" y="0"/>
                  </a:move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0"/>
            <p:cNvSpPr/>
            <p:nvPr/>
          </p:nvSpPr>
          <p:spPr>
            <a:xfrm>
              <a:off x="7245280" y="2320267"/>
              <a:ext cx="11709" cy="396584"/>
            </a:xfrm>
            <a:custGeom>
              <a:avLst/>
              <a:gdLst/>
              <a:ahLst/>
              <a:cxnLst/>
              <a:rect l="l" t="t" r="r" b="b"/>
              <a:pathLst>
                <a:path w="551" h="18771" extrusionOk="0">
                  <a:moveTo>
                    <a:pt x="294" y="0"/>
                  </a:moveTo>
                  <a:cubicBezTo>
                    <a:pt x="110" y="0"/>
                    <a:pt x="0" y="147"/>
                    <a:pt x="0" y="293"/>
                  </a:cubicBezTo>
                  <a:lnTo>
                    <a:pt x="0" y="18477"/>
                  </a:lnTo>
                  <a:cubicBezTo>
                    <a:pt x="0" y="18623"/>
                    <a:pt x="110" y="18770"/>
                    <a:pt x="294" y="18770"/>
                  </a:cubicBezTo>
                  <a:cubicBezTo>
                    <a:pt x="440" y="18770"/>
                    <a:pt x="550" y="18623"/>
                    <a:pt x="550" y="18477"/>
                  </a:cubicBezTo>
                  <a:lnTo>
                    <a:pt x="550" y="293"/>
                  </a:lnTo>
                  <a:cubicBezTo>
                    <a:pt x="550" y="147"/>
                    <a:pt x="440" y="0"/>
                    <a:pt x="294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0"/>
            <p:cNvSpPr/>
            <p:nvPr/>
          </p:nvSpPr>
          <p:spPr>
            <a:xfrm>
              <a:off x="5909250" y="2035997"/>
              <a:ext cx="2020025" cy="398908"/>
            </a:xfrm>
            <a:custGeom>
              <a:avLst/>
              <a:gdLst/>
              <a:ahLst/>
              <a:cxnLst/>
              <a:rect l="l" t="t" r="r" b="b"/>
              <a:pathLst>
                <a:path w="95060" h="18881" extrusionOk="0">
                  <a:moveTo>
                    <a:pt x="0" y="1"/>
                  </a:moveTo>
                  <a:lnTo>
                    <a:pt x="0" y="7883"/>
                  </a:lnTo>
                  <a:cubicBezTo>
                    <a:pt x="0" y="13932"/>
                    <a:pt x="21300" y="18881"/>
                    <a:pt x="47548" y="18881"/>
                  </a:cubicBezTo>
                  <a:cubicBezTo>
                    <a:pt x="73760" y="18881"/>
                    <a:pt x="95060" y="13932"/>
                    <a:pt x="95060" y="7883"/>
                  </a:cubicBezTo>
                  <a:lnTo>
                    <a:pt x="95060" y="1"/>
                  </a:lnTo>
                  <a:cubicBezTo>
                    <a:pt x="95060" y="6086"/>
                    <a:pt x="73760" y="10999"/>
                    <a:pt x="47548" y="10999"/>
                  </a:cubicBezTo>
                  <a:cubicBezTo>
                    <a:pt x="21300" y="10999"/>
                    <a:pt x="0" y="6086"/>
                    <a:pt x="0" y="1"/>
                  </a:cubicBezTo>
                  <a:close/>
                </a:path>
              </a:pathLst>
            </a:custGeom>
            <a:solidFill>
              <a:srgbClr val="9C9A9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0"/>
            <p:cNvSpPr/>
            <p:nvPr/>
          </p:nvSpPr>
          <p:spPr>
            <a:xfrm>
              <a:off x="5909250" y="1803636"/>
              <a:ext cx="2020025" cy="464742"/>
            </a:xfrm>
            <a:custGeom>
              <a:avLst/>
              <a:gdLst/>
              <a:ahLst/>
              <a:cxnLst/>
              <a:rect l="l" t="t" r="r" b="b"/>
              <a:pathLst>
                <a:path w="95060" h="21997" extrusionOk="0">
                  <a:moveTo>
                    <a:pt x="47548" y="1"/>
                  </a:moveTo>
                  <a:cubicBezTo>
                    <a:pt x="21300" y="1"/>
                    <a:pt x="0" y="4913"/>
                    <a:pt x="0" y="10999"/>
                  </a:cubicBezTo>
                  <a:cubicBezTo>
                    <a:pt x="0" y="17084"/>
                    <a:pt x="21300" y="21997"/>
                    <a:pt x="47548" y="21997"/>
                  </a:cubicBezTo>
                  <a:cubicBezTo>
                    <a:pt x="73760" y="21997"/>
                    <a:pt x="95060" y="17084"/>
                    <a:pt x="95060" y="10999"/>
                  </a:cubicBezTo>
                  <a:cubicBezTo>
                    <a:pt x="95060" y="4913"/>
                    <a:pt x="73760" y="1"/>
                    <a:pt x="47548" y="1"/>
                  </a:cubicBezTo>
                  <a:close/>
                </a:path>
              </a:pathLst>
            </a:custGeom>
            <a:solidFill>
              <a:srgbClr val="CFCFC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0"/>
            <p:cNvSpPr/>
            <p:nvPr/>
          </p:nvSpPr>
          <p:spPr>
            <a:xfrm>
              <a:off x="5909250" y="1803636"/>
              <a:ext cx="2020025" cy="464742"/>
            </a:xfrm>
            <a:custGeom>
              <a:avLst/>
              <a:gdLst/>
              <a:ahLst/>
              <a:cxnLst/>
              <a:rect l="l" t="t" r="r" b="b"/>
              <a:pathLst>
                <a:path w="95060" h="21997" fill="none" extrusionOk="0">
                  <a:moveTo>
                    <a:pt x="95060" y="10999"/>
                  </a:moveTo>
                  <a:cubicBezTo>
                    <a:pt x="95060" y="4913"/>
                    <a:pt x="73760" y="1"/>
                    <a:pt x="47548" y="1"/>
                  </a:cubicBezTo>
                  <a:cubicBezTo>
                    <a:pt x="21300" y="1"/>
                    <a:pt x="0" y="4913"/>
                    <a:pt x="0" y="10999"/>
                  </a:cubicBezTo>
                  <a:cubicBezTo>
                    <a:pt x="0" y="17084"/>
                    <a:pt x="21300" y="21997"/>
                    <a:pt x="47548" y="21997"/>
                  </a:cubicBezTo>
                  <a:cubicBezTo>
                    <a:pt x="73760" y="21997"/>
                    <a:pt x="95060" y="17084"/>
                    <a:pt x="95060" y="10999"/>
                  </a:cubicBezTo>
                  <a:close/>
                  <a:moveTo>
                    <a:pt x="95060" y="10999"/>
                  </a:move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0"/>
            <p:cNvSpPr/>
            <p:nvPr/>
          </p:nvSpPr>
          <p:spPr>
            <a:xfrm>
              <a:off x="5909250" y="2035997"/>
              <a:ext cx="2020025" cy="398908"/>
            </a:xfrm>
            <a:custGeom>
              <a:avLst/>
              <a:gdLst/>
              <a:ahLst/>
              <a:cxnLst/>
              <a:rect l="l" t="t" r="r" b="b"/>
              <a:pathLst>
                <a:path w="95060" h="18881" fill="none" extrusionOk="0">
                  <a:moveTo>
                    <a:pt x="0" y="1"/>
                  </a:moveTo>
                  <a:lnTo>
                    <a:pt x="0" y="7883"/>
                  </a:lnTo>
                  <a:cubicBezTo>
                    <a:pt x="0" y="13932"/>
                    <a:pt x="21300" y="18881"/>
                    <a:pt x="47548" y="18881"/>
                  </a:cubicBezTo>
                  <a:cubicBezTo>
                    <a:pt x="73760" y="18881"/>
                    <a:pt x="95060" y="13932"/>
                    <a:pt x="95060" y="7883"/>
                  </a:cubicBezTo>
                  <a:lnTo>
                    <a:pt x="95060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0"/>
            <p:cNvSpPr/>
            <p:nvPr/>
          </p:nvSpPr>
          <p:spPr>
            <a:xfrm>
              <a:off x="7532729" y="2012756"/>
              <a:ext cx="204127" cy="46502"/>
            </a:xfrm>
            <a:custGeom>
              <a:avLst/>
              <a:gdLst/>
              <a:ahLst/>
              <a:cxnLst/>
              <a:rect l="l" t="t" r="r" b="b"/>
              <a:pathLst>
                <a:path w="9606" h="2201" extrusionOk="0">
                  <a:moveTo>
                    <a:pt x="4803" y="1"/>
                  </a:moveTo>
                  <a:cubicBezTo>
                    <a:pt x="2164" y="1"/>
                    <a:pt x="1" y="514"/>
                    <a:pt x="1" y="1101"/>
                  </a:cubicBezTo>
                  <a:cubicBezTo>
                    <a:pt x="1" y="1724"/>
                    <a:pt x="2164" y="2201"/>
                    <a:pt x="4803" y="2201"/>
                  </a:cubicBezTo>
                  <a:cubicBezTo>
                    <a:pt x="7443" y="2201"/>
                    <a:pt x="9606" y="1724"/>
                    <a:pt x="9606" y="1101"/>
                  </a:cubicBezTo>
                  <a:cubicBezTo>
                    <a:pt x="9606" y="514"/>
                    <a:pt x="7443" y="1"/>
                    <a:pt x="4803" y="1"/>
                  </a:cubicBezTo>
                  <a:close/>
                </a:path>
              </a:pathLst>
            </a:custGeom>
            <a:solidFill>
              <a:srgbClr val="895833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0"/>
            <p:cNvSpPr/>
            <p:nvPr/>
          </p:nvSpPr>
          <p:spPr>
            <a:xfrm>
              <a:off x="7532729" y="2012756"/>
              <a:ext cx="204127" cy="46502"/>
            </a:xfrm>
            <a:custGeom>
              <a:avLst/>
              <a:gdLst/>
              <a:ahLst/>
              <a:cxnLst/>
              <a:rect l="l" t="t" r="r" b="b"/>
              <a:pathLst>
                <a:path w="9606" h="2201" fill="none" extrusionOk="0">
                  <a:moveTo>
                    <a:pt x="9606" y="1101"/>
                  </a:moveTo>
                  <a:cubicBezTo>
                    <a:pt x="9606" y="514"/>
                    <a:pt x="7443" y="1"/>
                    <a:pt x="4803" y="1"/>
                  </a:cubicBezTo>
                  <a:cubicBezTo>
                    <a:pt x="2164" y="1"/>
                    <a:pt x="1" y="514"/>
                    <a:pt x="1" y="1101"/>
                  </a:cubicBezTo>
                  <a:cubicBezTo>
                    <a:pt x="1" y="1724"/>
                    <a:pt x="2164" y="2201"/>
                    <a:pt x="4803" y="2201"/>
                  </a:cubicBezTo>
                  <a:cubicBezTo>
                    <a:pt x="7443" y="2201"/>
                    <a:pt x="9606" y="1724"/>
                    <a:pt x="9606" y="1101"/>
                  </a:cubicBezTo>
                  <a:close/>
                  <a:moveTo>
                    <a:pt x="9606" y="1101"/>
                  </a:move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0"/>
            <p:cNvSpPr/>
            <p:nvPr/>
          </p:nvSpPr>
          <p:spPr>
            <a:xfrm>
              <a:off x="7590380" y="1579030"/>
              <a:ext cx="88825" cy="497278"/>
            </a:xfrm>
            <a:custGeom>
              <a:avLst/>
              <a:gdLst/>
              <a:ahLst/>
              <a:cxnLst/>
              <a:rect l="l" t="t" r="r" b="b"/>
              <a:pathLst>
                <a:path w="4180" h="23537" extrusionOk="0">
                  <a:moveTo>
                    <a:pt x="2090" y="0"/>
                  </a:moveTo>
                  <a:cubicBezTo>
                    <a:pt x="954" y="0"/>
                    <a:pt x="1" y="953"/>
                    <a:pt x="1" y="2090"/>
                  </a:cubicBezTo>
                  <a:lnTo>
                    <a:pt x="1" y="23536"/>
                  </a:lnTo>
                  <a:lnTo>
                    <a:pt x="4180" y="23536"/>
                  </a:lnTo>
                  <a:lnTo>
                    <a:pt x="4180" y="2090"/>
                  </a:lnTo>
                  <a:cubicBezTo>
                    <a:pt x="4180" y="953"/>
                    <a:pt x="3263" y="0"/>
                    <a:pt x="2090" y="0"/>
                  </a:cubicBezTo>
                  <a:close/>
                </a:path>
              </a:pathLst>
            </a:custGeom>
            <a:solidFill>
              <a:srgbClr val="CFDBE4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0"/>
            <p:cNvSpPr/>
            <p:nvPr/>
          </p:nvSpPr>
          <p:spPr>
            <a:xfrm>
              <a:off x="7590380" y="1579030"/>
              <a:ext cx="88825" cy="497278"/>
            </a:xfrm>
            <a:custGeom>
              <a:avLst/>
              <a:gdLst/>
              <a:ahLst/>
              <a:cxnLst/>
              <a:rect l="l" t="t" r="r" b="b"/>
              <a:pathLst>
                <a:path w="4180" h="23537" fill="none" extrusionOk="0">
                  <a:moveTo>
                    <a:pt x="4180" y="23536"/>
                  </a:moveTo>
                  <a:lnTo>
                    <a:pt x="4180" y="2090"/>
                  </a:lnTo>
                  <a:cubicBezTo>
                    <a:pt x="4180" y="953"/>
                    <a:pt x="3263" y="0"/>
                    <a:pt x="2090" y="0"/>
                  </a:cubicBezTo>
                  <a:cubicBezTo>
                    <a:pt x="954" y="0"/>
                    <a:pt x="1" y="953"/>
                    <a:pt x="1" y="2090"/>
                  </a:cubicBezTo>
                  <a:lnTo>
                    <a:pt x="1" y="23536"/>
                  </a:lnTo>
                  <a:close/>
                  <a:moveTo>
                    <a:pt x="4180" y="23536"/>
                  </a:move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0"/>
            <p:cNvSpPr/>
            <p:nvPr/>
          </p:nvSpPr>
          <p:spPr>
            <a:xfrm>
              <a:off x="7591953" y="1612327"/>
              <a:ext cx="86488" cy="21"/>
            </a:xfrm>
            <a:custGeom>
              <a:avLst/>
              <a:gdLst/>
              <a:ahLst/>
              <a:cxnLst/>
              <a:rect l="l" t="t" r="r" b="b"/>
              <a:pathLst>
                <a:path w="4070" h="1" fill="none" extrusionOk="0">
                  <a:moveTo>
                    <a:pt x="0" y="1"/>
                  </a:moveTo>
                  <a:lnTo>
                    <a:pt x="4069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0"/>
            <p:cNvSpPr/>
            <p:nvPr/>
          </p:nvSpPr>
          <p:spPr>
            <a:xfrm>
              <a:off x="7648818" y="1649511"/>
              <a:ext cx="29623" cy="21"/>
            </a:xfrm>
            <a:custGeom>
              <a:avLst/>
              <a:gdLst/>
              <a:ahLst/>
              <a:cxnLst/>
              <a:rect l="l" t="t" r="r" b="b"/>
              <a:pathLst>
                <a:path w="1394" h="1" fill="none" extrusionOk="0">
                  <a:moveTo>
                    <a:pt x="0" y="0"/>
                  </a:moveTo>
                  <a:lnTo>
                    <a:pt x="1393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0"/>
            <p:cNvSpPr/>
            <p:nvPr/>
          </p:nvSpPr>
          <p:spPr>
            <a:xfrm>
              <a:off x="7648818" y="1686675"/>
              <a:ext cx="29623" cy="21"/>
            </a:xfrm>
            <a:custGeom>
              <a:avLst/>
              <a:gdLst/>
              <a:ahLst/>
              <a:cxnLst/>
              <a:rect l="l" t="t" r="r" b="b"/>
              <a:pathLst>
                <a:path w="1394" h="1" fill="none" extrusionOk="0">
                  <a:moveTo>
                    <a:pt x="0" y="1"/>
                  </a:moveTo>
                  <a:lnTo>
                    <a:pt x="1393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0"/>
            <p:cNvSpPr/>
            <p:nvPr/>
          </p:nvSpPr>
          <p:spPr>
            <a:xfrm>
              <a:off x="7648818" y="1723859"/>
              <a:ext cx="29623" cy="21"/>
            </a:xfrm>
            <a:custGeom>
              <a:avLst/>
              <a:gdLst/>
              <a:ahLst/>
              <a:cxnLst/>
              <a:rect l="l" t="t" r="r" b="b"/>
              <a:pathLst>
                <a:path w="1394" h="1" fill="none" extrusionOk="0">
                  <a:moveTo>
                    <a:pt x="0" y="1"/>
                  </a:moveTo>
                  <a:lnTo>
                    <a:pt x="1393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0"/>
            <p:cNvSpPr/>
            <p:nvPr/>
          </p:nvSpPr>
          <p:spPr>
            <a:xfrm>
              <a:off x="7648818" y="1761043"/>
              <a:ext cx="29623" cy="21"/>
            </a:xfrm>
            <a:custGeom>
              <a:avLst/>
              <a:gdLst/>
              <a:ahLst/>
              <a:cxnLst/>
              <a:rect l="l" t="t" r="r" b="b"/>
              <a:pathLst>
                <a:path w="1394" h="1" fill="none" extrusionOk="0">
                  <a:moveTo>
                    <a:pt x="0" y="0"/>
                  </a:moveTo>
                  <a:lnTo>
                    <a:pt x="1393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0"/>
            <p:cNvSpPr/>
            <p:nvPr/>
          </p:nvSpPr>
          <p:spPr>
            <a:xfrm>
              <a:off x="7591953" y="1798988"/>
              <a:ext cx="86488" cy="21"/>
            </a:xfrm>
            <a:custGeom>
              <a:avLst/>
              <a:gdLst/>
              <a:ahLst/>
              <a:cxnLst/>
              <a:rect l="l" t="t" r="r" b="b"/>
              <a:pathLst>
                <a:path w="4070" h="1" fill="none" extrusionOk="0">
                  <a:moveTo>
                    <a:pt x="0" y="1"/>
                  </a:moveTo>
                  <a:lnTo>
                    <a:pt x="4069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0"/>
            <p:cNvSpPr/>
            <p:nvPr/>
          </p:nvSpPr>
          <p:spPr>
            <a:xfrm>
              <a:off x="7648818" y="1836173"/>
              <a:ext cx="29623" cy="21"/>
            </a:xfrm>
            <a:custGeom>
              <a:avLst/>
              <a:gdLst/>
              <a:ahLst/>
              <a:cxnLst/>
              <a:rect l="l" t="t" r="r" b="b"/>
              <a:pathLst>
                <a:path w="1394" h="1" fill="none" extrusionOk="0">
                  <a:moveTo>
                    <a:pt x="0" y="0"/>
                  </a:moveTo>
                  <a:lnTo>
                    <a:pt x="1393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0"/>
            <p:cNvSpPr/>
            <p:nvPr/>
          </p:nvSpPr>
          <p:spPr>
            <a:xfrm>
              <a:off x="7648818" y="1873357"/>
              <a:ext cx="29623" cy="21"/>
            </a:xfrm>
            <a:custGeom>
              <a:avLst/>
              <a:gdLst/>
              <a:ahLst/>
              <a:cxnLst/>
              <a:rect l="l" t="t" r="r" b="b"/>
              <a:pathLst>
                <a:path w="1394" h="1" fill="none" extrusionOk="0">
                  <a:moveTo>
                    <a:pt x="0" y="0"/>
                  </a:moveTo>
                  <a:lnTo>
                    <a:pt x="1393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0"/>
            <p:cNvSpPr/>
            <p:nvPr/>
          </p:nvSpPr>
          <p:spPr>
            <a:xfrm>
              <a:off x="7648818" y="1910520"/>
              <a:ext cx="29623" cy="21"/>
            </a:xfrm>
            <a:custGeom>
              <a:avLst/>
              <a:gdLst/>
              <a:ahLst/>
              <a:cxnLst/>
              <a:rect l="l" t="t" r="r" b="b"/>
              <a:pathLst>
                <a:path w="1394" h="1" fill="none" extrusionOk="0">
                  <a:moveTo>
                    <a:pt x="0" y="1"/>
                  </a:moveTo>
                  <a:lnTo>
                    <a:pt x="1393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0"/>
            <p:cNvSpPr/>
            <p:nvPr/>
          </p:nvSpPr>
          <p:spPr>
            <a:xfrm>
              <a:off x="7648818" y="1947705"/>
              <a:ext cx="29623" cy="21"/>
            </a:xfrm>
            <a:custGeom>
              <a:avLst/>
              <a:gdLst/>
              <a:ahLst/>
              <a:cxnLst/>
              <a:rect l="l" t="t" r="r" b="b"/>
              <a:pathLst>
                <a:path w="1394" h="1" fill="none" extrusionOk="0">
                  <a:moveTo>
                    <a:pt x="0" y="0"/>
                  </a:moveTo>
                  <a:lnTo>
                    <a:pt x="1393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0"/>
            <p:cNvSpPr/>
            <p:nvPr/>
          </p:nvSpPr>
          <p:spPr>
            <a:xfrm>
              <a:off x="7591953" y="1984889"/>
              <a:ext cx="86488" cy="21"/>
            </a:xfrm>
            <a:custGeom>
              <a:avLst/>
              <a:gdLst/>
              <a:ahLst/>
              <a:cxnLst/>
              <a:rect l="l" t="t" r="r" b="b"/>
              <a:pathLst>
                <a:path w="4070" h="1" fill="none" extrusionOk="0">
                  <a:moveTo>
                    <a:pt x="0" y="0"/>
                  </a:moveTo>
                  <a:lnTo>
                    <a:pt x="4069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0"/>
            <p:cNvSpPr/>
            <p:nvPr/>
          </p:nvSpPr>
          <p:spPr>
            <a:xfrm>
              <a:off x="7648818" y="2022052"/>
              <a:ext cx="29623" cy="21"/>
            </a:xfrm>
            <a:custGeom>
              <a:avLst/>
              <a:gdLst/>
              <a:ahLst/>
              <a:cxnLst/>
              <a:rect l="l" t="t" r="r" b="b"/>
              <a:pathLst>
                <a:path w="1394" h="1" fill="none" extrusionOk="0">
                  <a:moveTo>
                    <a:pt x="0" y="1"/>
                  </a:moveTo>
                  <a:lnTo>
                    <a:pt x="1393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0"/>
            <p:cNvSpPr/>
            <p:nvPr/>
          </p:nvSpPr>
          <p:spPr>
            <a:xfrm>
              <a:off x="7591166" y="2035997"/>
              <a:ext cx="87274" cy="10099"/>
            </a:xfrm>
            <a:custGeom>
              <a:avLst/>
              <a:gdLst/>
              <a:ahLst/>
              <a:cxnLst/>
              <a:rect l="l" t="t" r="r" b="b"/>
              <a:pathLst>
                <a:path w="4107" h="478" fill="none" extrusionOk="0">
                  <a:moveTo>
                    <a:pt x="0" y="1"/>
                  </a:moveTo>
                  <a:cubicBezTo>
                    <a:pt x="0" y="257"/>
                    <a:pt x="917" y="477"/>
                    <a:pt x="2053" y="477"/>
                  </a:cubicBezTo>
                  <a:cubicBezTo>
                    <a:pt x="3190" y="477"/>
                    <a:pt x="4106" y="257"/>
                    <a:pt x="4106" y="1"/>
                  </a:cubicBez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0"/>
            <p:cNvSpPr/>
            <p:nvPr/>
          </p:nvSpPr>
          <p:spPr>
            <a:xfrm>
              <a:off x="6248124" y="2440314"/>
              <a:ext cx="297606" cy="77475"/>
            </a:xfrm>
            <a:custGeom>
              <a:avLst/>
              <a:gdLst/>
              <a:ahLst/>
              <a:cxnLst/>
              <a:rect l="l" t="t" r="r" b="b"/>
              <a:pathLst>
                <a:path w="14005" h="3667" extrusionOk="0">
                  <a:moveTo>
                    <a:pt x="3080" y="0"/>
                  </a:moveTo>
                  <a:lnTo>
                    <a:pt x="3080" y="0"/>
                  </a:lnTo>
                  <a:cubicBezTo>
                    <a:pt x="3226" y="220"/>
                    <a:pt x="3336" y="440"/>
                    <a:pt x="3373" y="660"/>
                  </a:cubicBezTo>
                  <a:cubicBezTo>
                    <a:pt x="2603" y="807"/>
                    <a:pt x="843" y="1210"/>
                    <a:pt x="843" y="2017"/>
                  </a:cubicBezTo>
                  <a:cubicBezTo>
                    <a:pt x="843" y="2493"/>
                    <a:pt x="1613" y="2933"/>
                    <a:pt x="2860" y="3226"/>
                  </a:cubicBezTo>
                  <a:cubicBezTo>
                    <a:pt x="4125" y="3520"/>
                    <a:pt x="5783" y="3666"/>
                    <a:pt x="7442" y="3666"/>
                  </a:cubicBezTo>
                  <a:cubicBezTo>
                    <a:pt x="9101" y="3666"/>
                    <a:pt x="10760" y="3520"/>
                    <a:pt x="12025" y="3226"/>
                  </a:cubicBezTo>
                  <a:cubicBezTo>
                    <a:pt x="13271" y="2933"/>
                    <a:pt x="14004" y="2493"/>
                    <a:pt x="14004" y="2017"/>
                  </a:cubicBezTo>
                  <a:cubicBezTo>
                    <a:pt x="14004" y="1100"/>
                    <a:pt x="11695" y="660"/>
                    <a:pt x="10705" y="550"/>
                  </a:cubicBezTo>
                  <a:cubicBezTo>
                    <a:pt x="10693" y="548"/>
                    <a:pt x="10682" y="547"/>
                    <a:pt x="10672" y="547"/>
                  </a:cubicBezTo>
                  <a:cubicBezTo>
                    <a:pt x="10482" y="547"/>
                    <a:pt x="10460" y="845"/>
                    <a:pt x="10668" y="880"/>
                  </a:cubicBezTo>
                  <a:cubicBezTo>
                    <a:pt x="11438" y="990"/>
                    <a:pt x="13674" y="1393"/>
                    <a:pt x="13674" y="2017"/>
                  </a:cubicBezTo>
                  <a:cubicBezTo>
                    <a:pt x="13674" y="2347"/>
                    <a:pt x="13015" y="2640"/>
                    <a:pt x="11951" y="2897"/>
                  </a:cubicBezTo>
                  <a:cubicBezTo>
                    <a:pt x="10705" y="3190"/>
                    <a:pt x="9074" y="3336"/>
                    <a:pt x="7442" y="3336"/>
                  </a:cubicBezTo>
                  <a:cubicBezTo>
                    <a:pt x="5811" y="3336"/>
                    <a:pt x="4179" y="3190"/>
                    <a:pt x="2933" y="2897"/>
                  </a:cubicBezTo>
                  <a:cubicBezTo>
                    <a:pt x="0" y="2200"/>
                    <a:pt x="1210" y="1430"/>
                    <a:pt x="3446" y="990"/>
                  </a:cubicBezTo>
                  <a:lnTo>
                    <a:pt x="3446" y="990"/>
                  </a:lnTo>
                  <a:cubicBezTo>
                    <a:pt x="3446" y="1210"/>
                    <a:pt x="3410" y="1467"/>
                    <a:pt x="3336" y="1687"/>
                  </a:cubicBezTo>
                  <a:lnTo>
                    <a:pt x="5206" y="550"/>
                  </a:lnTo>
                  <a:lnTo>
                    <a:pt x="3080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0"/>
            <p:cNvSpPr/>
            <p:nvPr/>
          </p:nvSpPr>
          <p:spPr>
            <a:xfrm>
              <a:off x="6344726" y="2021292"/>
              <a:ext cx="127776" cy="29452"/>
            </a:xfrm>
            <a:custGeom>
              <a:avLst/>
              <a:gdLst/>
              <a:ahLst/>
              <a:cxnLst/>
              <a:rect l="l" t="t" r="r" b="b"/>
              <a:pathLst>
                <a:path w="6013" h="1394" extrusionOk="0">
                  <a:moveTo>
                    <a:pt x="3006" y="0"/>
                  </a:moveTo>
                  <a:cubicBezTo>
                    <a:pt x="1357" y="0"/>
                    <a:pt x="0" y="330"/>
                    <a:pt x="0" y="697"/>
                  </a:cubicBezTo>
                  <a:cubicBezTo>
                    <a:pt x="0" y="1100"/>
                    <a:pt x="1357" y="1393"/>
                    <a:pt x="3006" y="1393"/>
                  </a:cubicBezTo>
                  <a:cubicBezTo>
                    <a:pt x="4656" y="1393"/>
                    <a:pt x="6012" y="1100"/>
                    <a:pt x="6012" y="697"/>
                  </a:cubicBezTo>
                  <a:cubicBezTo>
                    <a:pt x="6012" y="330"/>
                    <a:pt x="4656" y="0"/>
                    <a:pt x="3006" y="0"/>
                  </a:cubicBezTo>
                  <a:close/>
                </a:path>
              </a:pathLst>
            </a:custGeom>
            <a:solidFill>
              <a:srgbClr val="895833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0"/>
            <p:cNvSpPr/>
            <p:nvPr/>
          </p:nvSpPr>
          <p:spPr>
            <a:xfrm>
              <a:off x="6344726" y="2021292"/>
              <a:ext cx="127776" cy="29452"/>
            </a:xfrm>
            <a:custGeom>
              <a:avLst/>
              <a:gdLst/>
              <a:ahLst/>
              <a:cxnLst/>
              <a:rect l="l" t="t" r="r" b="b"/>
              <a:pathLst>
                <a:path w="6013" h="1394" fill="none" extrusionOk="0">
                  <a:moveTo>
                    <a:pt x="6012" y="697"/>
                  </a:moveTo>
                  <a:cubicBezTo>
                    <a:pt x="6012" y="330"/>
                    <a:pt x="4656" y="0"/>
                    <a:pt x="3006" y="0"/>
                  </a:cubicBezTo>
                  <a:cubicBezTo>
                    <a:pt x="1357" y="0"/>
                    <a:pt x="0" y="330"/>
                    <a:pt x="0" y="697"/>
                  </a:cubicBezTo>
                  <a:cubicBezTo>
                    <a:pt x="0" y="1100"/>
                    <a:pt x="1357" y="1393"/>
                    <a:pt x="3006" y="1393"/>
                  </a:cubicBezTo>
                  <a:cubicBezTo>
                    <a:pt x="4656" y="1393"/>
                    <a:pt x="6012" y="1100"/>
                    <a:pt x="6012" y="697"/>
                  </a:cubicBezTo>
                  <a:close/>
                  <a:moveTo>
                    <a:pt x="6012" y="697"/>
                  </a:move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0"/>
            <p:cNvSpPr/>
            <p:nvPr/>
          </p:nvSpPr>
          <p:spPr>
            <a:xfrm>
              <a:off x="6389118" y="1612327"/>
              <a:ext cx="38972" cy="426797"/>
            </a:xfrm>
            <a:custGeom>
              <a:avLst/>
              <a:gdLst/>
              <a:ahLst/>
              <a:cxnLst/>
              <a:rect l="l" t="t" r="r" b="b"/>
              <a:pathLst>
                <a:path w="1834" h="20201" extrusionOk="0">
                  <a:moveTo>
                    <a:pt x="917" y="1"/>
                  </a:moveTo>
                  <a:cubicBezTo>
                    <a:pt x="404" y="1"/>
                    <a:pt x="1" y="404"/>
                    <a:pt x="1" y="917"/>
                  </a:cubicBezTo>
                  <a:lnTo>
                    <a:pt x="1" y="19907"/>
                  </a:lnTo>
                  <a:cubicBezTo>
                    <a:pt x="1" y="20090"/>
                    <a:pt x="404" y="20200"/>
                    <a:pt x="917" y="20200"/>
                  </a:cubicBezTo>
                  <a:cubicBezTo>
                    <a:pt x="1430" y="20200"/>
                    <a:pt x="1834" y="20090"/>
                    <a:pt x="1834" y="19907"/>
                  </a:cubicBezTo>
                  <a:lnTo>
                    <a:pt x="1834" y="917"/>
                  </a:lnTo>
                  <a:cubicBezTo>
                    <a:pt x="1834" y="404"/>
                    <a:pt x="1430" y="1"/>
                    <a:pt x="917" y="1"/>
                  </a:cubicBezTo>
                  <a:close/>
                </a:path>
              </a:pathLst>
            </a:custGeom>
            <a:solidFill>
              <a:srgbClr val="848484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0"/>
            <p:cNvSpPr/>
            <p:nvPr/>
          </p:nvSpPr>
          <p:spPr>
            <a:xfrm>
              <a:off x="6389118" y="1612327"/>
              <a:ext cx="38972" cy="426797"/>
            </a:xfrm>
            <a:custGeom>
              <a:avLst/>
              <a:gdLst/>
              <a:ahLst/>
              <a:cxnLst/>
              <a:rect l="l" t="t" r="r" b="b"/>
              <a:pathLst>
                <a:path w="1834" h="20201" fill="none" extrusionOk="0">
                  <a:moveTo>
                    <a:pt x="917" y="1"/>
                  </a:moveTo>
                  <a:cubicBezTo>
                    <a:pt x="404" y="1"/>
                    <a:pt x="1" y="404"/>
                    <a:pt x="1" y="917"/>
                  </a:cubicBezTo>
                  <a:lnTo>
                    <a:pt x="1" y="19907"/>
                  </a:lnTo>
                  <a:cubicBezTo>
                    <a:pt x="1" y="20090"/>
                    <a:pt x="404" y="20200"/>
                    <a:pt x="917" y="20200"/>
                  </a:cubicBezTo>
                  <a:cubicBezTo>
                    <a:pt x="1430" y="20200"/>
                    <a:pt x="1834" y="20090"/>
                    <a:pt x="1834" y="19907"/>
                  </a:cubicBezTo>
                  <a:lnTo>
                    <a:pt x="1834" y="917"/>
                  </a:lnTo>
                  <a:cubicBezTo>
                    <a:pt x="1834" y="404"/>
                    <a:pt x="1430" y="1"/>
                    <a:pt x="917" y="1"/>
                  </a:cubicBezTo>
                  <a:close/>
                  <a:moveTo>
                    <a:pt x="917" y="1"/>
                  </a:move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0"/>
            <p:cNvSpPr/>
            <p:nvPr/>
          </p:nvSpPr>
          <p:spPr>
            <a:xfrm>
              <a:off x="6408604" y="1649511"/>
              <a:ext cx="11709" cy="384964"/>
            </a:xfrm>
            <a:custGeom>
              <a:avLst/>
              <a:gdLst/>
              <a:ahLst/>
              <a:cxnLst/>
              <a:rect l="l" t="t" r="r" b="b"/>
              <a:pathLst>
                <a:path w="551" h="18221" extrusionOk="0">
                  <a:moveTo>
                    <a:pt x="294" y="0"/>
                  </a:moveTo>
                  <a:cubicBezTo>
                    <a:pt x="110" y="0"/>
                    <a:pt x="0" y="110"/>
                    <a:pt x="0" y="294"/>
                  </a:cubicBezTo>
                  <a:lnTo>
                    <a:pt x="0" y="18037"/>
                  </a:lnTo>
                  <a:cubicBezTo>
                    <a:pt x="0" y="18184"/>
                    <a:pt x="110" y="18220"/>
                    <a:pt x="294" y="18220"/>
                  </a:cubicBezTo>
                  <a:cubicBezTo>
                    <a:pt x="440" y="18220"/>
                    <a:pt x="550" y="18184"/>
                    <a:pt x="550" y="18037"/>
                  </a:cubicBezTo>
                  <a:lnTo>
                    <a:pt x="550" y="294"/>
                  </a:lnTo>
                  <a:cubicBezTo>
                    <a:pt x="550" y="110"/>
                    <a:pt x="440" y="0"/>
                    <a:pt x="294" y="0"/>
                  </a:cubicBezTo>
                  <a:close/>
                </a:path>
              </a:pathLst>
            </a:custGeom>
            <a:solidFill>
              <a:srgbClr val="ADA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0"/>
            <p:cNvSpPr/>
            <p:nvPr/>
          </p:nvSpPr>
          <p:spPr>
            <a:xfrm>
              <a:off x="6918073" y="2021292"/>
              <a:ext cx="127798" cy="29452"/>
            </a:xfrm>
            <a:custGeom>
              <a:avLst/>
              <a:gdLst/>
              <a:ahLst/>
              <a:cxnLst/>
              <a:rect l="l" t="t" r="r" b="b"/>
              <a:pathLst>
                <a:path w="6014" h="1394" extrusionOk="0">
                  <a:moveTo>
                    <a:pt x="3007" y="0"/>
                  </a:moveTo>
                  <a:cubicBezTo>
                    <a:pt x="1357" y="0"/>
                    <a:pt x="1" y="330"/>
                    <a:pt x="1" y="697"/>
                  </a:cubicBezTo>
                  <a:cubicBezTo>
                    <a:pt x="1" y="1100"/>
                    <a:pt x="1357" y="1393"/>
                    <a:pt x="3007" y="1393"/>
                  </a:cubicBezTo>
                  <a:cubicBezTo>
                    <a:pt x="4657" y="1393"/>
                    <a:pt x="6013" y="1100"/>
                    <a:pt x="6013" y="697"/>
                  </a:cubicBezTo>
                  <a:cubicBezTo>
                    <a:pt x="6013" y="330"/>
                    <a:pt x="4657" y="0"/>
                    <a:pt x="3007" y="0"/>
                  </a:cubicBezTo>
                  <a:close/>
                </a:path>
              </a:pathLst>
            </a:custGeom>
            <a:solidFill>
              <a:srgbClr val="895833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0"/>
            <p:cNvSpPr/>
            <p:nvPr/>
          </p:nvSpPr>
          <p:spPr>
            <a:xfrm>
              <a:off x="6918073" y="2021292"/>
              <a:ext cx="127798" cy="29452"/>
            </a:xfrm>
            <a:custGeom>
              <a:avLst/>
              <a:gdLst/>
              <a:ahLst/>
              <a:cxnLst/>
              <a:rect l="l" t="t" r="r" b="b"/>
              <a:pathLst>
                <a:path w="6014" h="1394" fill="none" extrusionOk="0">
                  <a:moveTo>
                    <a:pt x="6013" y="697"/>
                  </a:moveTo>
                  <a:cubicBezTo>
                    <a:pt x="6013" y="330"/>
                    <a:pt x="4657" y="0"/>
                    <a:pt x="3007" y="0"/>
                  </a:cubicBezTo>
                  <a:cubicBezTo>
                    <a:pt x="1357" y="0"/>
                    <a:pt x="1" y="330"/>
                    <a:pt x="1" y="697"/>
                  </a:cubicBezTo>
                  <a:cubicBezTo>
                    <a:pt x="1" y="1100"/>
                    <a:pt x="1357" y="1393"/>
                    <a:pt x="3007" y="1393"/>
                  </a:cubicBezTo>
                  <a:cubicBezTo>
                    <a:pt x="4657" y="1393"/>
                    <a:pt x="6013" y="1100"/>
                    <a:pt x="6013" y="697"/>
                  </a:cubicBezTo>
                  <a:close/>
                  <a:moveTo>
                    <a:pt x="6013" y="697"/>
                  </a:move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0"/>
            <p:cNvSpPr/>
            <p:nvPr/>
          </p:nvSpPr>
          <p:spPr>
            <a:xfrm>
              <a:off x="6962485" y="1612327"/>
              <a:ext cx="38973" cy="426797"/>
            </a:xfrm>
            <a:custGeom>
              <a:avLst/>
              <a:gdLst/>
              <a:ahLst/>
              <a:cxnLst/>
              <a:rect l="l" t="t" r="r" b="b"/>
              <a:pathLst>
                <a:path w="1834" h="20201" extrusionOk="0">
                  <a:moveTo>
                    <a:pt x="917" y="1"/>
                  </a:moveTo>
                  <a:cubicBezTo>
                    <a:pt x="404" y="1"/>
                    <a:pt x="1" y="404"/>
                    <a:pt x="1" y="917"/>
                  </a:cubicBezTo>
                  <a:lnTo>
                    <a:pt x="1" y="19907"/>
                  </a:lnTo>
                  <a:cubicBezTo>
                    <a:pt x="1" y="20090"/>
                    <a:pt x="404" y="20200"/>
                    <a:pt x="917" y="20200"/>
                  </a:cubicBezTo>
                  <a:cubicBezTo>
                    <a:pt x="1430" y="20200"/>
                    <a:pt x="1834" y="20090"/>
                    <a:pt x="1834" y="19907"/>
                  </a:cubicBezTo>
                  <a:lnTo>
                    <a:pt x="1834" y="917"/>
                  </a:lnTo>
                  <a:cubicBezTo>
                    <a:pt x="1834" y="404"/>
                    <a:pt x="1430" y="1"/>
                    <a:pt x="917" y="1"/>
                  </a:cubicBezTo>
                  <a:close/>
                </a:path>
              </a:pathLst>
            </a:custGeom>
            <a:solidFill>
              <a:srgbClr val="3974EA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0"/>
            <p:cNvSpPr/>
            <p:nvPr/>
          </p:nvSpPr>
          <p:spPr>
            <a:xfrm>
              <a:off x="6962485" y="1612327"/>
              <a:ext cx="38973" cy="426797"/>
            </a:xfrm>
            <a:custGeom>
              <a:avLst/>
              <a:gdLst/>
              <a:ahLst/>
              <a:cxnLst/>
              <a:rect l="l" t="t" r="r" b="b"/>
              <a:pathLst>
                <a:path w="1834" h="20201" fill="none" extrusionOk="0">
                  <a:moveTo>
                    <a:pt x="917" y="1"/>
                  </a:moveTo>
                  <a:cubicBezTo>
                    <a:pt x="404" y="1"/>
                    <a:pt x="1" y="404"/>
                    <a:pt x="1" y="917"/>
                  </a:cubicBezTo>
                  <a:lnTo>
                    <a:pt x="1" y="19907"/>
                  </a:lnTo>
                  <a:cubicBezTo>
                    <a:pt x="1" y="20090"/>
                    <a:pt x="404" y="20200"/>
                    <a:pt x="917" y="20200"/>
                  </a:cubicBezTo>
                  <a:cubicBezTo>
                    <a:pt x="1430" y="20200"/>
                    <a:pt x="1834" y="20090"/>
                    <a:pt x="1834" y="19907"/>
                  </a:cubicBezTo>
                  <a:lnTo>
                    <a:pt x="1834" y="917"/>
                  </a:lnTo>
                  <a:cubicBezTo>
                    <a:pt x="1834" y="404"/>
                    <a:pt x="1430" y="1"/>
                    <a:pt x="917" y="1"/>
                  </a:cubicBezTo>
                  <a:close/>
                  <a:moveTo>
                    <a:pt x="917" y="1"/>
                  </a:move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0"/>
            <p:cNvSpPr/>
            <p:nvPr/>
          </p:nvSpPr>
          <p:spPr>
            <a:xfrm>
              <a:off x="6981971" y="1649511"/>
              <a:ext cx="11688" cy="384964"/>
            </a:xfrm>
            <a:custGeom>
              <a:avLst/>
              <a:gdLst/>
              <a:ahLst/>
              <a:cxnLst/>
              <a:rect l="l" t="t" r="r" b="b"/>
              <a:pathLst>
                <a:path w="550" h="18221" extrusionOk="0">
                  <a:moveTo>
                    <a:pt x="293" y="0"/>
                  </a:moveTo>
                  <a:cubicBezTo>
                    <a:pt x="110" y="0"/>
                    <a:pt x="0" y="110"/>
                    <a:pt x="0" y="294"/>
                  </a:cubicBezTo>
                  <a:lnTo>
                    <a:pt x="0" y="18037"/>
                  </a:lnTo>
                  <a:cubicBezTo>
                    <a:pt x="0" y="18184"/>
                    <a:pt x="110" y="18220"/>
                    <a:pt x="293" y="18220"/>
                  </a:cubicBezTo>
                  <a:cubicBezTo>
                    <a:pt x="440" y="18220"/>
                    <a:pt x="550" y="18184"/>
                    <a:pt x="550" y="18037"/>
                  </a:cubicBezTo>
                  <a:lnTo>
                    <a:pt x="550" y="294"/>
                  </a:lnTo>
                  <a:cubicBezTo>
                    <a:pt x="550" y="110"/>
                    <a:pt x="440" y="0"/>
                    <a:pt x="293" y="0"/>
                  </a:cubicBezTo>
                  <a:close/>
                </a:path>
              </a:pathLst>
            </a:custGeom>
            <a:solidFill>
              <a:srgbClr val="4A86E8"/>
            </a:solidFill>
            <a:ln w="9525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0"/>
            <p:cNvSpPr/>
            <p:nvPr/>
          </p:nvSpPr>
          <p:spPr>
            <a:xfrm>
              <a:off x="7181402" y="2021292"/>
              <a:ext cx="127776" cy="29452"/>
            </a:xfrm>
            <a:custGeom>
              <a:avLst/>
              <a:gdLst/>
              <a:ahLst/>
              <a:cxnLst/>
              <a:rect l="l" t="t" r="r" b="b"/>
              <a:pathLst>
                <a:path w="6013" h="1394" extrusionOk="0">
                  <a:moveTo>
                    <a:pt x="3006" y="0"/>
                  </a:moveTo>
                  <a:cubicBezTo>
                    <a:pt x="1357" y="0"/>
                    <a:pt x="0" y="330"/>
                    <a:pt x="0" y="697"/>
                  </a:cubicBezTo>
                  <a:cubicBezTo>
                    <a:pt x="0" y="1100"/>
                    <a:pt x="1357" y="1393"/>
                    <a:pt x="3006" y="1393"/>
                  </a:cubicBezTo>
                  <a:cubicBezTo>
                    <a:pt x="4656" y="1393"/>
                    <a:pt x="6012" y="1100"/>
                    <a:pt x="6012" y="697"/>
                  </a:cubicBezTo>
                  <a:cubicBezTo>
                    <a:pt x="6012" y="330"/>
                    <a:pt x="4656" y="0"/>
                    <a:pt x="3006" y="0"/>
                  </a:cubicBezTo>
                  <a:close/>
                </a:path>
              </a:pathLst>
            </a:custGeom>
            <a:solidFill>
              <a:srgbClr val="895833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0"/>
            <p:cNvSpPr/>
            <p:nvPr/>
          </p:nvSpPr>
          <p:spPr>
            <a:xfrm>
              <a:off x="7181402" y="2021292"/>
              <a:ext cx="127776" cy="29452"/>
            </a:xfrm>
            <a:custGeom>
              <a:avLst/>
              <a:gdLst/>
              <a:ahLst/>
              <a:cxnLst/>
              <a:rect l="l" t="t" r="r" b="b"/>
              <a:pathLst>
                <a:path w="6013" h="1394" fill="none" extrusionOk="0">
                  <a:moveTo>
                    <a:pt x="6012" y="697"/>
                  </a:moveTo>
                  <a:cubicBezTo>
                    <a:pt x="6012" y="330"/>
                    <a:pt x="4656" y="0"/>
                    <a:pt x="3006" y="0"/>
                  </a:cubicBezTo>
                  <a:cubicBezTo>
                    <a:pt x="1357" y="0"/>
                    <a:pt x="0" y="330"/>
                    <a:pt x="0" y="697"/>
                  </a:cubicBezTo>
                  <a:cubicBezTo>
                    <a:pt x="0" y="1100"/>
                    <a:pt x="1357" y="1393"/>
                    <a:pt x="3006" y="1393"/>
                  </a:cubicBezTo>
                  <a:cubicBezTo>
                    <a:pt x="4656" y="1393"/>
                    <a:pt x="6012" y="1100"/>
                    <a:pt x="6012" y="697"/>
                  </a:cubicBezTo>
                  <a:close/>
                  <a:moveTo>
                    <a:pt x="6012" y="697"/>
                  </a:move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0"/>
            <p:cNvSpPr/>
            <p:nvPr/>
          </p:nvSpPr>
          <p:spPr>
            <a:xfrm>
              <a:off x="7225794" y="1612327"/>
              <a:ext cx="38973" cy="426797"/>
            </a:xfrm>
            <a:custGeom>
              <a:avLst/>
              <a:gdLst/>
              <a:ahLst/>
              <a:cxnLst/>
              <a:rect l="l" t="t" r="r" b="b"/>
              <a:pathLst>
                <a:path w="1834" h="20201" extrusionOk="0">
                  <a:moveTo>
                    <a:pt x="917" y="1"/>
                  </a:moveTo>
                  <a:cubicBezTo>
                    <a:pt x="404" y="1"/>
                    <a:pt x="1" y="404"/>
                    <a:pt x="1" y="917"/>
                  </a:cubicBezTo>
                  <a:lnTo>
                    <a:pt x="1" y="19907"/>
                  </a:lnTo>
                  <a:cubicBezTo>
                    <a:pt x="1" y="20090"/>
                    <a:pt x="404" y="20200"/>
                    <a:pt x="917" y="20200"/>
                  </a:cubicBezTo>
                  <a:cubicBezTo>
                    <a:pt x="1430" y="20200"/>
                    <a:pt x="1834" y="20090"/>
                    <a:pt x="1834" y="19907"/>
                  </a:cubicBezTo>
                  <a:lnTo>
                    <a:pt x="1834" y="917"/>
                  </a:lnTo>
                  <a:cubicBezTo>
                    <a:pt x="1834" y="404"/>
                    <a:pt x="1430" y="1"/>
                    <a:pt x="917" y="1"/>
                  </a:cubicBezTo>
                  <a:close/>
                </a:path>
              </a:pathLst>
            </a:custGeom>
            <a:solidFill>
              <a:srgbClr val="D8272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0"/>
            <p:cNvSpPr/>
            <p:nvPr/>
          </p:nvSpPr>
          <p:spPr>
            <a:xfrm>
              <a:off x="7225794" y="1612327"/>
              <a:ext cx="38973" cy="426797"/>
            </a:xfrm>
            <a:custGeom>
              <a:avLst/>
              <a:gdLst/>
              <a:ahLst/>
              <a:cxnLst/>
              <a:rect l="l" t="t" r="r" b="b"/>
              <a:pathLst>
                <a:path w="1834" h="20201" fill="none" extrusionOk="0">
                  <a:moveTo>
                    <a:pt x="917" y="1"/>
                  </a:moveTo>
                  <a:cubicBezTo>
                    <a:pt x="404" y="1"/>
                    <a:pt x="1" y="404"/>
                    <a:pt x="1" y="917"/>
                  </a:cubicBezTo>
                  <a:lnTo>
                    <a:pt x="1" y="19907"/>
                  </a:lnTo>
                  <a:cubicBezTo>
                    <a:pt x="1" y="20090"/>
                    <a:pt x="404" y="20200"/>
                    <a:pt x="917" y="20200"/>
                  </a:cubicBezTo>
                  <a:cubicBezTo>
                    <a:pt x="1430" y="20200"/>
                    <a:pt x="1834" y="20090"/>
                    <a:pt x="1834" y="19907"/>
                  </a:cubicBezTo>
                  <a:lnTo>
                    <a:pt x="1834" y="917"/>
                  </a:lnTo>
                  <a:cubicBezTo>
                    <a:pt x="1834" y="404"/>
                    <a:pt x="1430" y="1"/>
                    <a:pt x="917" y="1"/>
                  </a:cubicBezTo>
                  <a:close/>
                  <a:moveTo>
                    <a:pt x="917" y="1"/>
                  </a:move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0"/>
            <p:cNvSpPr/>
            <p:nvPr/>
          </p:nvSpPr>
          <p:spPr>
            <a:xfrm>
              <a:off x="7245280" y="1649511"/>
              <a:ext cx="11709" cy="384964"/>
            </a:xfrm>
            <a:custGeom>
              <a:avLst/>
              <a:gdLst/>
              <a:ahLst/>
              <a:cxnLst/>
              <a:rect l="l" t="t" r="r" b="b"/>
              <a:pathLst>
                <a:path w="551" h="18221" extrusionOk="0">
                  <a:moveTo>
                    <a:pt x="294" y="0"/>
                  </a:moveTo>
                  <a:cubicBezTo>
                    <a:pt x="110" y="0"/>
                    <a:pt x="0" y="110"/>
                    <a:pt x="0" y="294"/>
                  </a:cubicBezTo>
                  <a:lnTo>
                    <a:pt x="0" y="18037"/>
                  </a:lnTo>
                  <a:cubicBezTo>
                    <a:pt x="0" y="18184"/>
                    <a:pt x="110" y="18220"/>
                    <a:pt x="294" y="18220"/>
                  </a:cubicBezTo>
                  <a:cubicBezTo>
                    <a:pt x="440" y="18220"/>
                    <a:pt x="550" y="18184"/>
                    <a:pt x="550" y="18037"/>
                  </a:cubicBezTo>
                  <a:lnTo>
                    <a:pt x="550" y="294"/>
                  </a:lnTo>
                  <a:cubicBezTo>
                    <a:pt x="550" y="110"/>
                    <a:pt x="440" y="0"/>
                    <a:pt x="294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0"/>
            <p:cNvSpPr txBox="1"/>
            <p:nvPr/>
          </p:nvSpPr>
          <p:spPr>
            <a:xfrm>
              <a:off x="7705075" y="1538500"/>
              <a:ext cx="12198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THERMOMETER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527" name="Google Shape;527;p20"/>
            <p:cNvSpPr txBox="1"/>
            <p:nvPr/>
          </p:nvSpPr>
          <p:spPr>
            <a:xfrm>
              <a:off x="6569088" y="1041000"/>
              <a:ext cx="12198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IGNITION WIRES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528" name="Google Shape;528;p20"/>
            <p:cNvSpPr/>
            <p:nvPr/>
          </p:nvSpPr>
          <p:spPr>
            <a:xfrm rot="-5400000">
              <a:off x="7005912" y="1317350"/>
              <a:ext cx="206100" cy="275400"/>
            </a:xfrm>
            <a:prstGeom prst="rightBracket">
              <a:avLst>
                <a:gd name="adj" fmla="val 8333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29" name="Google Shape;529;p20"/>
            <p:cNvSpPr txBox="1"/>
            <p:nvPr/>
          </p:nvSpPr>
          <p:spPr>
            <a:xfrm>
              <a:off x="5777414" y="1567475"/>
              <a:ext cx="6660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STIRRER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cxnSp>
          <p:nvCxnSpPr>
            <p:cNvPr id="530" name="Google Shape;530;p20"/>
            <p:cNvCxnSpPr/>
            <p:nvPr/>
          </p:nvCxnSpPr>
          <p:spPr>
            <a:xfrm>
              <a:off x="7075400" y="3668750"/>
              <a:ext cx="1119600" cy="600"/>
            </a:xfrm>
            <a:prstGeom prst="straightConnector1">
              <a:avLst/>
            </a:prstGeom>
            <a:noFill/>
            <a:ln w="19050" cap="flat" cmpd="sng">
              <a:solidFill>
                <a:srgbClr val="FF00C5"/>
              </a:solidFill>
              <a:prstDash val="solid"/>
              <a:round/>
              <a:headEnd type="oval" w="med" len="med"/>
              <a:tailEnd type="none" w="med" len="med"/>
            </a:ln>
          </p:spPr>
        </p:cxnSp>
        <p:sp>
          <p:nvSpPr>
            <p:cNvPr id="531" name="Google Shape;531;p20"/>
            <p:cNvSpPr txBox="1"/>
            <p:nvPr/>
          </p:nvSpPr>
          <p:spPr>
            <a:xfrm>
              <a:off x="8164850" y="3507500"/>
              <a:ext cx="5016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FUEL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cxnSp>
          <p:nvCxnSpPr>
            <p:cNvPr id="532" name="Google Shape;532;p20"/>
            <p:cNvCxnSpPr/>
            <p:nvPr/>
          </p:nvCxnSpPr>
          <p:spPr>
            <a:xfrm>
              <a:off x="7309175" y="3308675"/>
              <a:ext cx="827400" cy="2400"/>
            </a:xfrm>
            <a:prstGeom prst="straightConnector1">
              <a:avLst/>
            </a:prstGeom>
            <a:noFill/>
            <a:ln w="19050" cap="flat" cmpd="sng">
              <a:solidFill>
                <a:srgbClr val="FF00C5"/>
              </a:solidFill>
              <a:prstDash val="solid"/>
              <a:round/>
              <a:headEnd type="oval" w="med" len="med"/>
              <a:tailEnd type="none" w="med" len="med"/>
            </a:ln>
          </p:spPr>
        </p:cxnSp>
        <p:sp>
          <p:nvSpPr>
            <p:cNvPr id="533" name="Google Shape;533;p20"/>
            <p:cNvSpPr txBox="1"/>
            <p:nvPr/>
          </p:nvSpPr>
          <p:spPr>
            <a:xfrm>
              <a:off x="8012575" y="3079025"/>
              <a:ext cx="9144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COPPER CONTAINER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A9F2FE1-7C71-AC17-1370-860140CBD947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FE740B7-8A61-D458-EDF7-884201D123E7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05BE11-938C-151E-DA37-21C0EBF3D9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404A84-5463-BBE4-6CD5-0ED14E03CE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Calculating Enthalpy Change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39" name="Google Shape;539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3.3</a:t>
            </a:r>
            <a:endParaRPr sz="1700">
              <a:solidFill>
                <a:srgbClr val="8E7CC3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Calculate the heat energy change from a measured temperature change using the expression</a:t>
            </a:r>
            <a:r>
              <a:rPr lang="en" sz="1300" i="1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 Q = mcΔT</a:t>
            </a: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amount of energy transferred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during a combustion reaction can be calculated using the following equation: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160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Water has a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specific heat capacity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4.2 J/g/°C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means it takes 4.2 joules of energy to raise 1 gram of water by 1°C.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1 gram of water is equivalent to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1 ml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sz="2200" i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40" name="Google Shape;540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541" name="Google Shape;541;p21"/>
          <p:cNvSpPr txBox="1"/>
          <p:nvPr/>
        </p:nvSpPr>
        <p:spPr>
          <a:xfrm>
            <a:off x="3941625" y="2399875"/>
            <a:ext cx="43596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Q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= heat energy transferred in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joules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= the mass of water heated in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grams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= the specific heat capacity of water (measured in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J/g/°C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Δ</a:t>
            </a:r>
            <a:r>
              <a:rPr lang="en" sz="13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= the temperature change in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°C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sz="13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542" name="Google Shape;542;p21"/>
          <p:cNvGrpSpPr/>
          <p:nvPr/>
        </p:nvGrpSpPr>
        <p:grpSpPr>
          <a:xfrm>
            <a:off x="1413975" y="2693032"/>
            <a:ext cx="2094345" cy="398884"/>
            <a:chOff x="309975" y="2144650"/>
            <a:chExt cx="6981150" cy="1327400"/>
          </a:xfrm>
        </p:grpSpPr>
        <p:sp>
          <p:nvSpPr>
            <p:cNvPr id="543" name="Google Shape;543;p21"/>
            <p:cNvSpPr/>
            <p:nvPr/>
          </p:nvSpPr>
          <p:spPr>
            <a:xfrm>
              <a:off x="309975" y="2148425"/>
              <a:ext cx="998400" cy="1323625"/>
            </a:xfrm>
            <a:custGeom>
              <a:avLst/>
              <a:gdLst/>
              <a:ahLst/>
              <a:cxnLst/>
              <a:rect l="l" t="t" r="r" b="b"/>
              <a:pathLst>
                <a:path w="39936" h="52945" extrusionOk="0">
                  <a:moveTo>
                    <a:pt x="24960" y="1362"/>
                  </a:moveTo>
                  <a:cubicBezTo>
                    <a:pt x="31011" y="1362"/>
                    <a:pt x="35095" y="6202"/>
                    <a:pt x="35095" y="13917"/>
                  </a:cubicBezTo>
                  <a:cubicBezTo>
                    <a:pt x="35095" y="18304"/>
                    <a:pt x="33128" y="32825"/>
                    <a:pt x="22086" y="39330"/>
                  </a:cubicBezTo>
                  <a:cubicBezTo>
                    <a:pt x="21783" y="36305"/>
                    <a:pt x="20875" y="32825"/>
                    <a:pt x="17094" y="32825"/>
                  </a:cubicBezTo>
                  <a:cubicBezTo>
                    <a:pt x="13917" y="32825"/>
                    <a:pt x="11194" y="36002"/>
                    <a:pt x="11194" y="38876"/>
                  </a:cubicBezTo>
                  <a:cubicBezTo>
                    <a:pt x="11194" y="39481"/>
                    <a:pt x="11345" y="40389"/>
                    <a:pt x="11648" y="40843"/>
                  </a:cubicBezTo>
                  <a:cubicBezTo>
                    <a:pt x="6959" y="39179"/>
                    <a:pt x="4690" y="34338"/>
                    <a:pt x="4690" y="28892"/>
                  </a:cubicBezTo>
                  <a:cubicBezTo>
                    <a:pt x="4690" y="24808"/>
                    <a:pt x="6202" y="16942"/>
                    <a:pt x="10135" y="11043"/>
                  </a:cubicBezTo>
                  <a:cubicBezTo>
                    <a:pt x="14522" y="4387"/>
                    <a:pt x="20270" y="1362"/>
                    <a:pt x="24960" y="1362"/>
                  </a:cubicBezTo>
                  <a:close/>
                  <a:moveTo>
                    <a:pt x="17094" y="34036"/>
                  </a:moveTo>
                  <a:cubicBezTo>
                    <a:pt x="19968" y="34036"/>
                    <a:pt x="20573" y="36002"/>
                    <a:pt x="20573" y="38876"/>
                  </a:cubicBezTo>
                  <a:cubicBezTo>
                    <a:pt x="20573" y="39330"/>
                    <a:pt x="20573" y="39784"/>
                    <a:pt x="20573" y="40086"/>
                  </a:cubicBezTo>
                  <a:cubicBezTo>
                    <a:pt x="18455" y="40994"/>
                    <a:pt x="16640" y="41448"/>
                    <a:pt x="14976" y="41448"/>
                  </a:cubicBezTo>
                  <a:cubicBezTo>
                    <a:pt x="14371" y="41448"/>
                    <a:pt x="12253" y="41448"/>
                    <a:pt x="12253" y="38876"/>
                  </a:cubicBezTo>
                  <a:cubicBezTo>
                    <a:pt x="12253" y="36758"/>
                    <a:pt x="14371" y="34036"/>
                    <a:pt x="17094" y="34036"/>
                  </a:cubicBezTo>
                  <a:close/>
                  <a:moveTo>
                    <a:pt x="25262" y="0"/>
                  </a:moveTo>
                  <a:cubicBezTo>
                    <a:pt x="12707" y="0"/>
                    <a:pt x="0" y="13614"/>
                    <a:pt x="0" y="27228"/>
                  </a:cubicBezTo>
                  <a:cubicBezTo>
                    <a:pt x="0" y="36456"/>
                    <a:pt x="6051" y="42658"/>
                    <a:pt x="14673" y="42658"/>
                  </a:cubicBezTo>
                  <a:cubicBezTo>
                    <a:pt x="16640" y="42658"/>
                    <a:pt x="18606" y="42355"/>
                    <a:pt x="20422" y="41750"/>
                  </a:cubicBezTo>
                  <a:lnTo>
                    <a:pt x="20422" y="41750"/>
                  </a:lnTo>
                  <a:cubicBezTo>
                    <a:pt x="20119" y="45381"/>
                    <a:pt x="20119" y="45683"/>
                    <a:pt x="20119" y="46742"/>
                  </a:cubicBezTo>
                  <a:cubicBezTo>
                    <a:pt x="20119" y="48406"/>
                    <a:pt x="20119" y="52944"/>
                    <a:pt x="24809" y="52944"/>
                  </a:cubicBezTo>
                  <a:cubicBezTo>
                    <a:pt x="31767" y="52944"/>
                    <a:pt x="34339" y="41901"/>
                    <a:pt x="34339" y="41599"/>
                  </a:cubicBezTo>
                  <a:cubicBezTo>
                    <a:pt x="34339" y="41145"/>
                    <a:pt x="34187" y="40994"/>
                    <a:pt x="33885" y="40994"/>
                  </a:cubicBezTo>
                  <a:cubicBezTo>
                    <a:pt x="33431" y="40994"/>
                    <a:pt x="33431" y="41296"/>
                    <a:pt x="33280" y="41901"/>
                  </a:cubicBezTo>
                  <a:cubicBezTo>
                    <a:pt x="31918" y="45532"/>
                    <a:pt x="28893" y="47650"/>
                    <a:pt x="26321" y="47650"/>
                  </a:cubicBezTo>
                  <a:cubicBezTo>
                    <a:pt x="23296" y="47650"/>
                    <a:pt x="22539" y="45683"/>
                    <a:pt x="22237" y="41145"/>
                  </a:cubicBezTo>
                  <a:cubicBezTo>
                    <a:pt x="32372" y="37061"/>
                    <a:pt x="39936" y="26321"/>
                    <a:pt x="39936" y="15732"/>
                  </a:cubicBezTo>
                  <a:cubicBezTo>
                    <a:pt x="39936" y="5900"/>
                    <a:pt x="33431" y="0"/>
                    <a:pt x="25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1"/>
            <p:cNvSpPr/>
            <p:nvPr/>
          </p:nvSpPr>
          <p:spPr>
            <a:xfrm>
              <a:off x="1856700" y="2662725"/>
              <a:ext cx="922775" cy="310125"/>
            </a:xfrm>
            <a:custGeom>
              <a:avLst/>
              <a:gdLst/>
              <a:ahLst/>
              <a:cxnLst/>
              <a:rect l="l" t="t" r="r" b="b"/>
              <a:pathLst>
                <a:path w="36911" h="12405" extrusionOk="0">
                  <a:moveTo>
                    <a:pt x="1967" y="1"/>
                  </a:moveTo>
                  <a:cubicBezTo>
                    <a:pt x="908" y="1"/>
                    <a:pt x="1" y="1"/>
                    <a:pt x="1" y="1060"/>
                  </a:cubicBezTo>
                  <a:cubicBezTo>
                    <a:pt x="1" y="1967"/>
                    <a:pt x="908" y="1967"/>
                    <a:pt x="1665" y="1967"/>
                  </a:cubicBezTo>
                  <a:lnTo>
                    <a:pt x="35096" y="1967"/>
                  </a:lnTo>
                  <a:cubicBezTo>
                    <a:pt x="36003" y="1967"/>
                    <a:pt x="36911" y="1967"/>
                    <a:pt x="36911" y="1060"/>
                  </a:cubicBezTo>
                  <a:cubicBezTo>
                    <a:pt x="36911" y="1"/>
                    <a:pt x="35852" y="1"/>
                    <a:pt x="34944" y="1"/>
                  </a:cubicBezTo>
                  <a:close/>
                  <a:moveTo>
                    <a:pt x="1665" y="10438"/>
                  </a:moveTo>
                  <a:cubicBezTo>
                    <a:pt x="908" y="10438"/>
                    <a:pt x="1" y="10438"/>
                    <a:pt x="1" y="11346"/>
                  </a:cubicBezTo>
                  <a:cubicBezTo>
                    <a:pt x="1" y="12405"/>
                    <a:pt x="908" y="12405"/>
                    <a:pt x="1967" y="12405"/>
                  </a:cubicBezTo>
                  <a:lnTo>
                    <a:pt x="34944" y="12405"/>
                  </a:lnTo>
                  <a:cubicBezTo>
                    <a:pt x="35852" y="12405"/>
                    <a:pt x="36911" y="12405"/>
                    <a:pt x="36911" y="11346"/>
                  </a:cubicBezTo>
                  <a:cubicBezTo>
                    <a:pt x="36911" y="10438"/>
                    <a:pt x="36003" y="10438"/>
                    <a:pt x="35096" y="104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1"/>
            <p:cNvSpPr/>
            <p:nvPr/>
          </p:nvSpPr>
          <p:spPr>
            <a:xfrm>
              <a:off x="3297550" y="2537925"/>
              <a:ext cx="1176150" cy="661825"/>
            </a:xfrm>
            <a:custGeom>
              <a:avLst/>
              <a:gdLst/>
              <a:ahLst/>
              <a:cxnLst/>
              <a:rect l="l" t="t" r="r" b="b"/>
              <a:pathLst>
                <a:path w="47046" h="26473" extrusionOk="0">
                  <a:moveTo>
                    <a:pt x="6052" y="1"/>
                  </a:moveTo>
                  <a:cubicBezTo>
                    <a:pt x="4236" y="1"/>
                    <a:pt x="2875" y="757"/>
                    <a:pt x="1816" y="3026"/>
                  </a:cubicBezTo>
                  <a:cubicBezTo>
                    <a:pt x="757" y="5144"/>
                    <a:pt x="1" y="8623"/>
                    <a:pt x="1" y="8926"/>
                  </a:cubicBezTo>
                  <a:cubicBezTo>
                    <a:pt x="1" y="9228"/>
                    <a:pt x="152" y="9531"/>
                    <a:pt x="606" y="9531"/>
                  </a:cubicBezTo>
                  <a:cubicBezTo>
                    <a:pt x="1060" y="9531"/>
                    <a:pt x="1060" y="9379"/>
                    <a:pt x="1514" y="8018"/>
                  </a:cubicBezTo>
                  <a:cubicBezTo>
                    <a:pt x="2421" y="4539"/>
                    <a:pt x="3480" y="1060"/>
                    <a:pt x="5900" y="1060"/>
                  </a:cubicBezTo>
                  <a:cubicBezTo>
                    <a:pt x="7111" y="1060"/>
                    <a:pt x="7716" y="2119"/>
                    <a:pt x="7716" y="3783"/>
                  </a:cubicBezTo>
                  <a:cubicBezTo>
                    <a:pt x="7716" y="5144"/>
                    <a:pt x="7111" y="7413"/>
                    <a:pt x="6657" y="9228"/>
                  </a:cubicBezTo>
                  <a:lnTo>
                    <a:pt x="4993" y="15581"/>
                  </a:lnTo>
                  <a:cubicBezTo>
                    <a:pt x="4842" y="16640"/>
                    <a:pt x="4085" y="19363"/>
                    <a:pt x="3783" y="20422"/>
                  </a:cubicBezTo>
                  <a:cubicBezTo>
                    <a:pt x="3480" y="21935"/>
                    <a:pt x="2724" y="24658"/>
                    <a:pt x="2724" y="24960"/>
                  </a:cubicBezTo>
                  <a:cubicBezTo>
                    <a:pt x="2724" y="25868"/>
                    <a:pt x="3480" y="26473"/>
                    <a:pt x="4236" y="26473"/>
                  </a:cubicBezTo>
                  <a:cubicBezTo>
                    <a:pt x="4993" y="26473"/>
                    <a:pt x="5900" y="26170"/>
                    <a:pt x="6354" y="25263"/>
                  </a:cubicBezTo>
                  <a:cubicBezTo>
                    <a:pt x="6354" y="24960"/>
                    <a:pt x="6959" y="22842"/>
                    <a:pt x="7262" y="21632"/>
                  </a:cubicBezTo>
                  <a:lnTo>
                    <a:pt x="8472" y="16338"/>
                  </a:lnTo>
                  <a:lnTo>
                    <a:pt x="10439" y="8623"/>
                  </a:lnTo>
                  <a:cubicBezTo>
                    <a:pt x="10590" y="8321"/>
                    <a:pt x="12102" y="5295"/>
                    <a:pt x="14220" y="3480"/>
                  </a:cubicBezTo>
                  <a:cubicBezTo>
                    <a:pt x="15733" y="2119"/>
                    <a:pt x="17851" y="1060"/>
                    <a:pt x="20120" y="1060"/>
                  </a:cubicBezTo>
                  <a:cubicBezTo>
                    <a:pt x="22389" y="1060"/>
                    <a:pt x="23297" y="2875"/>
                    <a:pt x="23297" y="5295"/>
                  </a:cubicBezTo>
                  <a:cubicBezTo>
                    <a:pt x="23297" y="5598"/>
                    <a:pt x="23297" y="6808"/>
                    <a:pt x="22540" y="9531"/>
                  </a:cubicBezTo>
                  <a:lnTo>
                    <a:pt x="21027" y="15581"/>
                  </a:lnTo>
                  <a:cubicBezTo>
                    <a:pt x="20574" y="17397"/>
                    <a:pt x="19515" y="21632"/>
                    <a:pt x="19363" y="22389"/>
                  </a:cubicBezTo>
                  <a:cubicBezTo>
                    <a:pt x="19061" y="23296"/>
                    <a:pt x="18758" y="24809"/>
                    <a:pt x="18758" y="24960"/>
                  </a:cubicBezTo>
                  <a:cubicBezTo>
                    <a:pt x="18758" y="25868"/>
                    <a:pt x="19363" y="26473"/>
                    <a:pt x="20271" y="26473"/>
                  </a:cubicBezTo>
                  <a:cubicBezTo>
                    <a:pt x="22086" y="26473"/>
                    <a:pt x="22389" y="25111"/>
                    <a:pt x="22843" y="22994"/>
                  </a:cubicBezTo>
                  <a:lnTo>
                    <a:pt x="26473" y="8926"/>
                  </a:lnTo>
                  <a:cubicBezTo>
                    <a:pt x="26473" y="8472"/>
                    <a:pt x="29650" y="1060"/>
                    <a:pt x="36155" y="1060"/>
                  </a:cubicBezTo>
                  <a:cubicBezTo>
                    <a:pt x="38424" y="1060"/>
                    <a:pt x="39331" y="2875"/>
                    <a:pt x="39331" y="5295"/>
                  </a:cubicBezTo>
                  <a:cubicBezTo>
                    <a:pt x="39331" y="8472"/>
                    <a:pt x="36911" y="14976"/>
                    <a:pt x="35701" y="18456"/>
                  </a:cubicBezTo>
                  <a:cubicBezTo>
                    <a:pt x="35096" y="19817"/>
                    <a:pt x="34793" y="20573"/>
                    <a:pt x="34793" y="21632"/>
                  </a:cubicBezTo>
                  <a:cubicBezTo>
                    <a:pt x="34793" y="24355"/>
                    <a:pt x="36608" y="26473"/>
                    <a:pt x="39482" y="26473"/>
                  </a:cubicBezTo>
                  <a:cubicBezTo>
                    <a:pt x="44928" y="26473"/>
                    <a:pt x="47046" y="17850"/>
                    <a:pt x="47046" y="17397"/>
                  </a:cubicBezTo>
                  <a:cubicBezTo>
                    <a:pt x="47046" y="17245"/>
                    <a:pt x="46743" y="16943"/>
                    <a:pt x="46441" y="16943"/>
                  </a:cubicBezTo>
                  <a:cubicBezTo>
                    <a:pt x="45987" y="16943"/>
                    <a:pt x="45836" y="17094"/>
                    <a:pt x="45533" y="18153"/>
                  </a:cubicBezTo>
                  <a:cubicBezTo>
                    <a:pt x="44172" y="22842"/>
                    <a:pt x="42054" y="25263"/>
                    <a:pt x="39634" y="25263"/>
                  </a:cubicBezTo>
                  <a:cubicBezTo>
                    <a:pt x="39029" y="25263"/>
                    <a:pt x="38121" y="25263"/>
                    <a:pt x="38121" y="23296"/>
                  </a:cubicBezTo>
                  <a:cubicBezTo>
                    <a:pt x="38121" y="21783"/>
                    <a:pt x="38877" y="19968"/>
                    <a:pt x="39029" y="19363"/>
                  </a:cubicBezTo>
                  <a:cubicBezTo>
                    <a:pt x="40088" y="16489"/>
                    <a:pt x="42810" y="9531"/>
                    <a:pt x="42810" y="6052"/>
                  </a:cubicBezTo>
                  <a:cubicBezTo>
                    <a:pt x="42810" y="2572"/>
                    <a:pt x="40693" y="1"/>
                    <a:pt x="36306" y="1"/>
                  </a:cubicBezTo>
                  <a:cubicBezTo>
                    <a:pt x="32373" y="1"/>
                    <a:pt x="29196" y="2119"/>
                    <a:pt x="26776" y="5598"/>
                  </a:cubicBezTo>
                  <a:cubicBezTo>
                    <a:pt x="26624" y="2421"/>
                    <a:pt x="24658" y="1"/>
                    <a:pt x="20271" y="1"/>
                  </a:cubicBezTo>
                  <a:cubicBezTo>
                    <a:pt x="14977" y="1"/>
                    <a:pt x="12254" y="3631"/>
                    <a:pt x="11195" y="5144"/>
                  </a:cubicBezTo>
                  <a:cubicBezTo>
                    <a:pt x="11044" y="1816"/>
                    <a:pt x="8623" y="1"/>
                    <a:pt x="60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1"/>
            <p:cNvSpPr/>
            <p:nvPr/>
          </p:nvSpPr>
          <p:spPr>
            <a:xfrm>
              <a:off x="4575800" y="2537925"/>
              <a:ext cx="555950" cy="661825"/>
            </a:xfrm>
            <a:custGeom>
              <a:avLst/>
              <a:gdLst/>
              <a:ahLst/>
              <a:cxnLst/>
              <a:rect l="l" t="t" r="r" b="b"/>
              <a:pathLst>
                <a:path w="22238" h="26473" extrusionOk="0">
                  <a:moveTo>
                    <a:pt x="15430" y="1"/>
                  </a:moveTo>
                  <a:cubicBezTo>
                    <a:pt x="7715" y="1"/>
                    <a:pt x="0" y="8321"/>
                    <a:pt x="0" y="16640"/>
                  </a:cubicBezTo>
                  <a:cubicBezTo>
                    <a:pt x="0" y="21783"/>
                    <a:pt x="3177" y="26473"/>
                    <a:pt x="9228" y="26473"/>
                  </a:cubicBezTo>
                  <a:cubicBezTo>
                    <a:pt x="17245" y="26473"/>
                    <a:pt x="22237" y="20271"/>
                    <a:pt x="22237" y="19514"/>
                  </a:cubicBezTo>
                  <a:cubicBezTo>
                    <a:pt x="22237" y="19061"/>
                    <a:pt x="21935" y="18758"/>
                    <a:pt x="21632" y="18758"/>
                  </a:cubicBezTo>
                  <a:cubicBezTo>
                    <a:pt x="21481" y="18758"/>
                    <a:pt x="21481" y="18909"/>
                    <a:pt x="20876" y="19363"/>
                  </a:cubicBezTo>
                  <a:cubicBezTo>
                    <a:pt x="17094" y="24355"/>
                    <a:pt x="11497" y="25263"/>
                    <a:pt x="9228" y="25263"/>
                  </a:cubicBezTo>
                  <a:cubicBezTo>
                    <a:pt x="5295" y="25263"/>
                    <a:pt x="3933" y="21783"/>
                    <a:pt x="3933" y="18758"/>
                  </a:cubicBezTo>
                  <a:cubicBezTo>
                    <a:pt x="3933" y="16792"/>
                    <a:pt x="4992" y="11043"/>
                    <a:pt x="7110" y="7110"/>
                  </a:cubicBezTo>
                  <a:cubicBezTo>
                    <a:pt x="8623" y="4236"/>
                    <a:pt x="11799" y="1060"/>
                    <a:pt x="15430" y="1060"/>
                  </a:cubicBezTo>
                  <a:cubicBezTo>
                    <a:pt x="16186" y="1060"/>
                    <a:pt x="19514" y="1211"/>
                    <a:pt x="20724" y="3783"/>
                  </a:cubicBezTo>
                  <a:cubicBezTo>
                    <a:pt x="19514" y="3783"/>
                    <a:pt x="19060" y="3783"/>
                    <a:pt x="18153" y="4388"/>
                  </a:cubicBezTo>
                  <a:cubicBezTo>
                    <a:pt x="17850" y="4690"/>
                    <a:pt x="17245" y="5598"/>
                    <a:pt x="17245" y="6505"/>
                  </a:cubicBezTo>
                  <a:cubicBezTo>
                    <a:pt x="17245" y="7716"/>
                    <a:pt x="18001" y="8472"/>
                    <a:pt x="19212" y="8472"/>
                  </a:cubicBezTo>
                  <a:cubicBezTo>
                    <a:pt x="20573" y="8472"/>
                    <a:pt x="22237" y="7262"/>
                    <a:pt x="22237" y="4993"/>
                  </a:cubicBezTo>
                  <a:cubicBezTo>
                    <a:pt x="22237" y="2119"/>
                    <a:pt x="19514" y="1"/>
                    <a:pt x="154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1"/>
            <p:cNvSpPr/>
            <p:nvPr/>
          </p:nvSpPr>
          <p:spPr>
            <a:xfrm>
              <a:off x="5192225" y="2144650"/>
              <a:ext cx="1024875" cy="1039975"/>
            </a:xfrm>
            <a:custGeom>
              <a:avLst/>
              <a:gdLst/>
              <a:ahLst/>
              <a:cxnLst/>
              <a:rect l="l" t="t" r="r" b="b"/>
              <a:pathLst>
                <a:path w="40995" h="41599" extrusionOk="0">
                  <a:moveTo>
                    <a:pt x="19060" y="4538"/>
                  </a:moveTo>
                  <a:lnTo>
                    <a:pt x="35398" y="38271"/>
                  </a:lnTo>
                  <a:lnTo>
                    <a:pt x="2723" y="38271"/>
                  </a:lnTo>
                  <a:lnTo>
                    <a:pt x="19060" y="4538"/>
                  </a:lnTo>
                  <a:close/>
                  <a:moveTo>
                    <a:pt x="20573" y="0"/>
                  </a:moveTo>
                  <a:cubicBezTo>
                    <a:pt x="19817" y="0"/>
                    <a:pt x="19817" y="151"/>
                    <a:pt x="19363" y="908"/>
                  </a:cubicBezTo>
                  <a:lnTo>
                    <a:pt x="303" y="40691"/>
                  </a:lnTo>
                  <a:cubicBezTo>
                    <a:pt x="152" y="40691"/>
                    <a:pt x="0" y="41296"/>
                    <a:pt x="0" y="41296"/>
                  </a:cubicBezTo>
                  <a:cubicBezTo>
                    <a:pt x="0" y="41599"/>
                    <a:pt x="0" y="41599"/>
                    <a:pt x="1059" y="41599"/>
                  </a:cubicBezTo>
                  <a:lnTo>
                    <a:pt x="39936" y="41599"/>
                  </a:lnTo>
                  <a:cubicBezTo>
                    <a:pt x="40995" y="41599"/>
                    <a:pt x="40995" y="41599"/>
                    <a:pt x="40995" y="41296"/>
                  </a:cubicBezTo>
                  <a:cubicBezTo>
                    <a:pt x="40995" y="41296"/>
                    <a:pt x="40692" y="40691"/>
                    <a:pt x="40692" y="40691"/>
                  </a:cubicBezTo>
                  <a:lnTo>
                    <a:pt x="21632" y="1059"/>
                  </a:lnTo>
                  <a:cubicBezTo>
                    <a:pt x="21178" y="0"/>
                    <a:pt x="21027" y="0"/>
                    <a:pt x="205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1"/>
            <p:cNvSpPr/>
            <p:nvPr/>
          </p:nvSpPr>
          <p:spPr>
            <a:xfrm>
              <a:off x="6307850" y="2186225"/>
              <a:ext cx="983275" cy="998400"/>
            </a:xfrm>
            <a:custGeom>
              <a:avLst/>
              <a:gdLst/>
              <a:ahLst/>
              <a:cxnLst/>
              <a:rect l="l" t="t" r="r" b="b"/>
              <a:pathLst>
                <a:path w="39331" h="39936" extrusionOk="0">
                  <a:moveTo>
                    <a:pt x="5597" y="1"/>
                  </a:moveTo>
                  <a:cubicBezTo>
                    <a:pt x="4236" y="1"/>
                    <a:pt x="4236" y="152"/>
                    <a:pt x="3782" y="1211"/>
                  </a:cubicBezTo>
                  <a:lnTo>
                    <a:pt x="303" y="11800"/>
                  </a:lnTo>
                  <a:cubicBezTo>
                    <a:pt x="151" y="11951"/>
                    <a:pt x="0" y="12556"/>
                    <a:pt x="0" y="12556"/>
                  </a:cubicBezTo>
                  <a:cubicBezTo>
                    <a:pt x="0" y="12859"/>
                    <a:pt x="303" y="13161"/>
                    <a:pt x="605" y="13161"/>
                  </a:cubicBezTo>
                  <a:cubicBezTo>
                    <a:pt x="1059" y="13161"/>
                    <a:pt x="1210" y="13010"/>
                    <a:pt x="1513" y="12102"/>
                  </a:cubicBezTo>
                  <a:cubicBezTo>
                    <a:pt x="3933" y="4993"/>
                    <a:pt x="5143" y="1816"/>
                    <a:pt x="13009" y="1816"/>
                  </a:cubicBezTo>
                  <a:lnTo>
                    <a:pt x="16942" y="1816"/>
                  </a:lnTo>
                  <a:cubicBezTo>
                    <a:pt x="18304" y="1816"/>
                    <a:pt x="18909" y="1816"/>
                    <a:pt x="18909" y="2421"/>
                  </a:cubicBezTo>
                  <a:cubicBezTo>
                    <a:pt x="18909" y="2573"/>
                    <a:pt x="18909" y="2724"/>
                    <a:pt x="18606" y="3783"/>
                  </a:cubicBezTo>
                  <a:lnTo>
                    <a:pt x="10740" y="35398"/>
                  </a:lnTo>
                  <a:cubicBezTo>
                    <a:pt x="10135" y="37667"/>
                    <a:pt x="9984" y="38272"/>
                    <a:pt x="3782" y="38272"/>
                  </a:cubicBezTo>
                  <a:cubicBezTo>
                    <a:pt x="2269" y="38272"/>
                    <a:pt x="1967" y="38272"/>
                    <a:pt x="1967" y="39331"/>
                  </a:cubicBezTo>
                  <a:cubicBezTo>
                    <a:pt x="1967" y="39936"/>
                    <a:pt x="2572" y="39936"/>
                    <a:pt x="2874" y="39936"/>
                  </a:cubicBezTo>
                  <a:cubicBezTo>
                    <a:pt x="4387" y="39936"/>
                    <a:pt x="5900" y="39784"/>
                    <a:pt x="7261" y="39784"/>
                  </a:cubicBezTo>
                  <a:lnTo>
                    <a:pt x="16489" y="39784"/>
                  </a:lnTo>
                  <a:cubicBezTo>
                    <a:pt x="18001" y="39784"/>
                    <a:pt x="19514" y="39936"/>
                    <a:pt x="21027" y="39936"/>
                  </a:cubicBezTo>
                  <a:cubicBezTo>
                    <a:pt x="21632" y="39936"/>
                    <a:pt x="22237" y="39936"/>
                    <a:pt x="22237" y="38877"/>
                  </a:cubicBezTo>
                  <a:cubicBezTo>
                    <a:pt x="22237" y="38272"/>
                    <a:pt x="21934" y="38272"/>
                    <a:pt x="20270" y="38272"/>
                  </a:cubicBezTo>
                  <a:cubicBezTo>
                    <a:pt x="14976" y="38272"/>
                    <a:pt x="14976" y="37667"/>
                    <a:pt x="14976" y="36910"/>
                  </a:cubicBezTo>
                  <a:cubicBezTo>
                    <a:pt x="14976" y="36759"/>
                    <a:pt x="14976" y="36305"/>
                    <a:pt x="15279" y="35398"/>
                  </a:cubicBezTo>
                  <a:lnTo>
                    <a:pt x="23145" y="4085"/>
                  </a:lnTo>
                  <a:cubicBezTo>
                    <a:pt x="23447" y="2573"/>
                    <a:pt x="23598" y="2119"/>
                    <a:pt x="24506" y="1816"/>
                  </a:cubicBezTo>
                  <a:lnTo>
                    <a:pt x="28137" y="1816"/>
                  </a:lnTo>
                  <a:cubicBezTo>
                    <a:pt x="34036" y="1816"/>
                    <a:pt x="36759" y="1967"/>
                    <a:pt x="36759" y="6505"/>
                  </a:cubicBezTo>
                  <a:cubicBezTo>
                    <a:pt x="36759" y="7413"/>
                    <a:pt x="36608" y="9682"/>
                    <a:pt x="36154" y="11951"/>
                  </a:cubicBezTo>
                  <a:lnTo>
                    <a:pt x="36154" y="12556"/>
                  </a:lnTo>
                  <a:cubicBezTo>
                    <a:pt x="36154" y="12859"/>
                    <a:pt x="36456" y="13161"/>
                    <a:pt x="36759" y="13161"/>
                  </a:cubicBezTo>
                  <a:cubicBezTo>
                    <a:pt x="37364" y="13161"/>
                    <a:pt x="37364" y="12859"/>
                    <a:pt x="37515" y="11951"/>
                  </a:cubicBezTo>
                  <a:lnTo>
                    <a:pt x="39179" y="1514"/>
                  </a:lnTo>
                  <a:cubicBezTo>
                    <a:pt x="39331" y="1060"/>
                    <a:pt x="39331" y="909"/>
                    <a:pt x="39331" y="757"/>
                  </a:cubicBezTo>
                  <a:cubicBezTo>
                    <a:pt x="39331" y="1"/>
                    <a:pt x="39028" y="1"/>
                    <a:pt x="378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1310692-2D34-8317-AE2A-7BF16C703DC2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C47448D-1F24-2113-2676-685740276212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56C4EC-CD97-5CED-2B6D-4B6670826A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7C2F6D-E663-17F8-78EA-0F0FEE2638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1268</Words>
  <Application>Microsoft Office PowerPoint</Application>
  <PresentationFormat>On-screen Show (16:9)</PresentationFormat>
  <Paragraphs>134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Kalam</vt:lpstr>
      <vt:lpstr>Arial</vt:lpstr>
      <vt:lpstr>Times New Roman</vt:lpstr>
      <vt:lpstr>gg sans</vt:lpstr>
      <vt:lpstr>Cambria</vt:lpstr>
      <vt:lpstr>Simple Dark</vt:lpstr>
      <vt:lpstr>Edexcel IGCSE Chemistry 26 - Energetics</vt:lpstr>
      <vt:lpstr>Exothermic and Endothermic Reactions</vt:lpstr>
      <vt:lpstr>PowerPoint Presentation</vt:lpstr>
      <vt:lpstr>PowerPoint Presentation</vt:lpstr>
      <vt:lpstr>PowerPoint Presentation</vt:lpstr>
      <vt:lpstr>Enthalpy Change and Calorimetry</vt:lpstr>
      <vt:lpstr>Calorimetry and Solutions</vt:lpstr>
      <vt:lpstr>Calorimetry and Combustion</vt:lpstr>
      <vt:lpstr>Calculating Enthalpy Change</vt:lpstr>
      <vt:lpstr>PowerPoint Presentation</vt:lpstr>
      <vt:lpstr>Molar Enthalpy Change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Chezka Mae Madrona</cp:lastModifiedBy>
  <cp:revision>1</cp:revision>
  <dcterms:modified xsi:type="dcterms:W3CDTF">2025-04-26T08:43:08Z</dcterms:modified>
</cp:coreProperties>
</file>