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5"/>
      <p:bold r:id="rId16"/>
      <p:italic r:id="rId17"/>
      <p:boldItalic r:id="rId18"/>
    </p:embeddedFont>
    <p:embeddedFont>
      <p:font typeface="gg sans" panose="00000800000000000000" pitchFamily="2" charset="0"/>
      <p:bold r:id="rId19"/>
    </p:embeddedFont>
    <p:embeddedFont>
      <p:font typeface="Kalam" panose="020B0604020202020204" charset="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ed4ddc672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ed4ddc672b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ed5bb4214f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ed5bb4214f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ed5bb4214f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ed5bb4214f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ed5bb421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ed5bb421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220b86bae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220b86bae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220b86baea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220b86baea_1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ed4853323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ed4853323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ed5bb4214f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ed5bb4214f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ed5bb4214f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ed5bb4214f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ed5bb4214f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ed5bb4214f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220b86baea_1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220b86baea_1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B6FF"/>
                </a:solidFill>
                <a:latin typeface="Cambria"/>
                <a:ea typeface="Cambria"/>
                <a:cs typeface="Cambria"/>
                <a:sym typeface="Cambria"/>
              </a:rPr>
              <a:t>Edexcel IGCSE Chemistry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21 - Acids and Alkalis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pH, Indicators and Neutralisation Reactions</a:t>
            </a:r>
            <a:endParaRPr sz="2700"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7118B31-40AF-168C-D57F-2870587570B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ED62440-5FB1-CDF5-F822-4932559A8DDB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B59CAE-B0BF-A412-9ACD-E2144BA6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C31461-1858-9105-AA36-8B892EBFD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pSp>
        <p:nvGrpSpPr>
          <p:cNvPr id="165" name="Google Shape;165;p22"/>
          <p:cNvGrpSpPr/>
          <p:nvPr/>
        </p:nvGrpSpPr>
        <p:grpSpPr>
          <a:xfrm>
            <a:off x="324313" y="1385625"/>
            <a:ext cx="8495374" cy="2372250"/>
            <a:chOff x="324313" y="1256600"/>
            <a:chExt cx="8495374" cy="2372250"/>
          </a:xfrm>
        </p:grpSpPr>
        <p:sp>
          <p:nvSpPr>
            <p:cNvPr id="166" name="Google Shape;166;p22"/>
            <p:cNvSpPr txBox="1"/>
            <p:nvPr/>
          </p:nvSpPr>
          <p:spPr>
            <a:xfrm>
              <a:off x="539700" y="1256600"/>
              <a:ext cx="80646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The </a:t>
              </a:r>
              <a:r>
                <a:rPr lang="en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approximate 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pH value of a solution can be measured using </a:t>
              </a:r>
              <a:r>
                <a:rPr lang="en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universal indicator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(</a:t>
              </a:r>
              <a:r>
                <a:rPr lang="en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UI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). When UI is added to a solution, a </a:t>
              </a:r>
              <a:r>
                <a:rPr lang="en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colour change 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will occur. UI is a wide-range indicator and is </a:t>
              </a:r>
              <a:r>
                <a:rPr lang="en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not very accurate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167" name="Google Shape;167;p22"/>
            <p:cNvGrpSpPr/>
            <p:nvPr/>
          </p:nvGrpSpPr>
          <p:grpSpPr>
            <a:xfrm>
              <a:off x="324313" y="2237375"/>
              <a:ext cx="8495374" cy="1037475"/>
              <a:chOff x="324313" y="2237375"/>
              <a:chExt cx="8495374" cy="1037475"/>
            </a:xfrm>
          </p:grpSpPr>
          <p:grpSp>
            <p:nvGrpSpPr>
              <p:cNvPr id="168" name="Google Shape;168;p22"/>
              <p:cNvGrpSpPr/>
              <p:nvPr/>
            </p:nvGrpSpPr>
            <p:grpSpPr>
              <a:xfrm>
                <a:off x="324313" y="2237375"/>
                <a:ext cx="8495374" cy="547566"/>
                <a:chOff x="231350" y="2210150"/>
                <a:chExt cx="8495374" cy="547566"/>
              </a:xfrm>
            </p:grpSpPr>
            <p:sp>
              <p:nvSpPr>
                <p:cNvPr id="169" name="Google Shape;169;p22"/>
                <p:cNvSpPr/>
                <p:nvPr/>
              </p:nvSpPr>
              <p:spPr>
                <a:xfrm>
                  <a:off x="231350" y="2210150"/>
                  <a:ext cx="533876" cy="547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21" h="16488" extrusionOk="0">
                      <a:moveTo>
                        <a:pt x="8260" y="0"/>
                      </a:moveTo>
                      <a:cubicBezTo>
                        <a:pt x="3708" y="0"/>
                        <a:pt x="0" y="3675"/>
                        <a:pt x="0" y="8228"/>
                      </a:cubicBezTo>
                      <a:cubicBezTo>
                        <a:pt x="0" y="12780"/>
                        <a:pt x="3708" y="16488"/>
                        <a:pt x="8260" y="16488"/>
                      </a:cubicBezTo>
                      <a:cubicBezTo>
                        <a:pt x="12813" y="16488"/>
                        <a:pt x="16520" y="12780"/>
                        <a:pt x="16520" y="8228"/>
                      </a:cubicBezTo>
                      <a:cubicBezTo>
                        <a:pt x="16520" y="3675"/>
                        <a:pt x="12813" y="0"/>
                        <a:pt x="8260" y="0"/>
                      </a:cubicBezTo>
                      <a:close/>
                    </a:path>
                  </a:pathLst>
                </a:custGeom>
                <a:solidFill>
                  <a:srgbClr val="EF0040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170;p22"/>
                <p:cNvSpPr/>
                <p:nvPr/>
              </p:nvSpPr>
              <p:spPr>
                <a:xfrm>
                  <a:off x="801974" y="2210150"/>
                  <a:ext cx="532842" cy="547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9" h="16488" extrusionOk="0">
                      <a:moveTo>
                        <a:pt x="8261" y="0"/>
                      </a:moveTo>
                      <a:cubicBezTo>
                        <a:pt x="3708" y="0"/>
                        <a:pt x="1" y="3675"/>
                        <a:pt x="1" y="8228"/>
                      </a:cubicBezTo>
                      <a:cubicBezTo>
                        <a:pt x="1" y="12780"/>
                        <a:pt x="3708" y="16488"/>
                        <a:pt x="8261" y="16488"/>
                      </a:cubicBezTo>
                      <a:cubicBezTo>
                        <a:pt x="12813" y="16488"/>
                        <a:pt x="16488" y="12780"/>
                        <a:pt x="16488" y="8228"/>
                      </a:cubicBezTo>
                      <a:cubicBezTo>
                        <a:pt x="16488" y="3675"/>
                        <a:pt x="12813" y="0"/>
                        <a:pt x="8261" y="0"/>
                      </a:cubicBezTo>
                      <a:close/>
                    </a:path>
                  </a:pathLst>
                </a:custGeom>
                <a:solidFill>
                  <a:srgbClr val="F4552B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171;p22"/>
                <p:cNvSpPr/>
                <p:nvPr/>
              </p:nvSpPr>
              <p:spPr>
                <a:xfrm>
                  <a:off x="1374699" y="2210150"/>
                  <a:ext cx="533876" cy="547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21" h="16488" extrusionOk="0">
                      <a:moveTo>
                        <a:pt x="8261" y="0"/>
                      </a:moveTo>
                      <a:cubicBezTo>
                        <a:pt x="3708" y="0"/>
                        <a:pt x="1" y="3675"/>
                        <a:pt x="1" y="8228"/>
                      </a:cubicBezTo>
                      <a:cubicBezTo>
                        <a:pt x="1" y="12780"/>
                        <a:pt x="3708" y="16488"/>
                        <a:pt x="8261" y="16488"/>
                      </a:cubicBezTo>
                      <a:cubicBezTo>
                        <a:pt x="12813" y="16488"/>
                        <a:pt x="16521" y="12780"/>
                        <a:pt x="16521" y="8228"/>
                      </a:cubicBezTo>
                      <a:cubicBezTo>
                        <a:pt x="16521" y="3675"/>
                        <a:pt x="12813" y="0"/>
                        <a:pt x="8261" y="0"/>
                      </a:cubicBezTo>
                      <a:close/>
                    </a:path>
                  </a:pathLst>
                </a:custGeom>
                <a:solidFill>
                  <a:srgbClr val="FAAA15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172;p22"/>
                <p:cNvSpPr/>
                <p:nvPr/>
              </p:nvSpPr>
              <p:spPr>
                <a:xfrm>
                  <a:off x="2492842" y="2210150"/>
                  <a:ext cx="532842" cy="547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9" h="16488" extrusionOk="0">
                      <a:moveTo>
                        <a:pt x="8261" y="0"/>
                      </a:moveTo>
                      <a:cubicBezTo>
                        <a:pt x="3708" y="0"/>
                        <a:pt x="1" y="3675"/>
                        <a:pt x="1" y="8228"/>
                      </a:cubicBezTo>
                      <a:cubicBezTo>
                        <a:pt x="1" y="12780"/>
                        <a:pt x="3708" y="16488"/>
                        <a:pt x="8261" y="16488"/>
                      </a:cubicBezTo>
                      <a:cubicBezTo>
                        <a:pt x="12813" y="16488"/>
                        <a:pt x="16488" y="12780"/>
                        <a:pt x="16488" y="8228"/>
                      </a:cubicBezTo>
                      <a:cubicBezTo>
                        <a:pt x="16488" y="3675"/>
                        <a:pt x="12813" y="0"/>
                        <a:pt x="8261" y="0"/>
                      </a:cubicBezTo>
                      <a:close/>
                    </a:path>
                  </a:pathLst>
                </a:custGeom>
                <a:solidFill>
                  <a:srgbClr val="BFE700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173;p22"/>
                <p:cNvSpPr/>
                <p:nvPr/>
              </p:nvSpPr>
              <p:spPr>
                <a:xfrm>
                  <a:off x="1943223" y="2210150"/>
                  <a:ext cx="532842" cy="547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9" h="16488" extrusionOk="0">
                      <a:moveTo>
                        <a:pt x="8261" y="0"/>
                      </a:moveTo>
                      <a:cubicBezTo>
                        <a:pt x="3708" y="0"/>
                        <a:pt x="1" y="3675"/>
                        <a:pt x="1" y="8228"/>
                      </a:cubicBezTo>
                      <a:cubicBezTo>
                        <a:pt x="1" y="12780"/>
                        <a:pt x="3708" y="16488"/>
                        <a:pt x="8261" y="16488"/>
                      </a:cubicBezTo>
                      <a:cubicBezTo>
                        <a:pt x="12814" y="16488"/>
                        <a:pt x="16488" y="12780"/>
                        <a:pt x="16488" y="8228"/>
                      </a:cubicBezTo>
                      <a:cubicBezTo>
                        <a:pt x="16488" y="3675"/>
                        <a:pt x="12814" y="0"/>
                        <a:pt x="8261" y="0"/>
                      </a:cubicBezTo>
                      <a:close/>
                    </a:path>
                  </a:pathLst>
                </a:custGeom>
                <a:solidFill>
                  <a:srgbClr val="FFEF00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174;p22"/>
                <p:cNvSpPr/>
                <p:nvPr/>
              </p:nvSpPr>
              <p:spPr>
                <a:xfrm>
                  <a:off x="3069768" y="2210150"/>
                  <a:ext cx="533876" cy="547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21" h="16488" extrusionOk="0">
                      <a:moveTo>
                        <a:pt x="8261" y="0"/>
                      </a:moveTo>
                      <a:cubicBezTo>
                        <a:pt x="3708" y="0"/>
                        <a:pt x="1" y="3675"/>
                        <a:pt x="1" y="8228"/>
                      </a:cubicBezTo>
                      <a:cubicBezTo>
                        <a:pt x="1" y="12780"/>
                        <a:pt x="3708" y="16488"/>
                        <a:pt x="8261" y="16488"/>
                      </a:cubicBezTo>
                      <a:cubicBezTo>
                        <a:pt x="12814" y="16488"/>
                        <a:pt x="16521" y="12780"/>
                        <a:pt x="16521" y="8228"/>
                      </a:cubicBezTo>
                      <a:cubicBezTo>
                        <a:pt x="16521" y="3675"/>
                        <a:pt x="12814" y="0"/>
                        <a:pt x="8261" y="0"/>
                      </a:cubicBezTo>
                      <a:close/>
                    </a:path>
                  </a:pathLst>
                </a:custGeom>
                <a:solidFill>
                  <a:srgbClr val="80D000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175;p22"/>
                <p:cNvSpPr/>
                <p:nvPr/>
              </p:nvSpPr>
              <p:spPr>
                <a:xfrm>
                  <a:off x="3636224" y="2210150"/>
                  <a:ext cx="532810" cy="547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8" h="16488" extrusionOk="0">
                      <a:moveTo>
                        <a:pt x="8260" y="0"/>
                      </a:moveTo>
                      <a:cubicBezTo>
                        <a:pt x="3707" y="0"/>
                        <a:pt x="0" y="3675"/>
                        <a:pt x="0" y="8228"/>
                      </a:cubicBezTo>
                      <a:cubicBezTo>
                        <a:pt x="0" y="12780"/>
                        <a:pt x="3707" y="16488"/>
                        <a:pt x="8260" y="16488"/>
                      </a:cubicBezTo>
                      <a:cubicBezTo>
                        <a:pt x="12813" y="16488"/>
                        <a:pt x="16487" y="12780"/>
                        <a:pt x="16487" y="8228"/>
                      </a:cubicBezTo>
                      <a:cubicBezTo>
                        <a:pt x="16487" y="3675"/>
                        <a:pt x="12813" y="0"/>
                        <a:pt x="8260" y="0"/>
                      </a:cubicBezTo>
                      <a:close/>
                    </a:path>
                  </a:pathLst>
                </a:custGeom>
                <a:solidFill>
                  <a:srgbClr val="40B800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176;p22"/>
                <p:cNvSpPr/>
                <p:nvPr/>
              </p:nvSpPr>
              <p:spPr>
                <a:xfrm>
                  <a:off x="4204747" y="2210150"/>
                  <a:ext cx="532810" cy="547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8" h="16488" extrusionOk="0">
                      <a:moveTo>
                        <a:pt x="8228" y="0"/>
                      </a:moveTo>
                      <a:cubicBezTo>
                        <a:pt x="3675" y="0"/>
                        <a:pt x="0" y="3675"/>
                        <a:pt x="0" y="8228"/>
                      </a:cubicBezTo>
                      <a:cubicBezTo>
                        <a:pt x="0" y="12780"/>
                        <a:pt x="3675" y="16488"/>
                        <a:pt x="8228" y="16488"/>
                      </a:cubicBezTo>
                      <a:cubicBezTo>
                        <a:pt x="12780" y="16488"/>
                        <a:pt x="16488" y="12780"/>
                        <a:pt x="16488" y="8228"/>
                      </a:cubicBezTo>
                      <a:cubicBezTo>
                        <a:pt x="16488" y="3675"/>
                        <a:pt x="12780" y="0"/>
                        <a:pt x="8228" y="0"/>
                      </a:cubicBezTo>
                      <a:close/>
                    </a:path>
                  </a:pathLst>
                </a:custGeom>
                <a:solidFill>
                  <a:srgbClr val="00A000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77;p22"/>
                <p:cNvSpPr/>
                <p:nvPr/>
              </p:nvSpPr>
              <p:spPr>
                <a:xfrm>
                  <a:off x="4777472" y="2210150"/>
                  <a:ext cx="532810" cy="547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8" h="16488" extrusionOk="0">
                      <a:moveTo>
                        <a:pt x="8228" y="0"/>
                      </a:moveTo>
                      <a:cubicBezTo>
                        <a:pt x="3675" y="0"/>
                        <a:pt x="0" y="3675"/>
                        <a:pt x="0" y="8228"/>
                      </a:cubicBezTo>
                      <a:cubicBezTo>
                        <a:pt x="0" y="12780"/>
                        <a:pt x="3675" y="16488"/>
                        <a:pt x="8228" y="16488"/>
                      </a:cubicBezTo>
                      <a:cubicBezTo>
                        <a:pt x="12813" y="16488"/>
                        <a:pt x="16488" y="12780"/>
                        <a:pt x="16488" y="8228"/>
                      </a:cubicBezTo>
                      <a:cubicBezTo>
                        <a:pt x="16488" y="3675"/>
                        <a:pt x="12813" y="0"/>
                        <a:pt x="8228" y="0"/>
                      </a:cubicBezTo>
                      <a:close/>
                    </a:path>
                  </a:pathLst>
                </a:custGeom>
                <a:solidFill>
                  <a:srgbClr val="00B060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78;p22"/>
                <p:cNvSpPr/>
                <p:nvPr/>
              </p:nvSpPr>
              <p:spPr>
                <a:xfrm>
                  <a:off x="5354398" y="2210150"/>
                  <a:ext cx="532842" cy="547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9" h="16488" extrusionOk="0">
                      <a:moveTo>
                        <a:pt x="8261" y="0"/>
                      </a:moveTo>
                      <a:cubicBezTo>
                        <a:pt x="3708" y="0"/>
                        <a:pt x="1" y="3675"/>
                        <a:pt x="1" y="8228"/>
                      </a:cubicBezTo>
                      <a:cubicBezTo>
                        <a:pt x="1" y="12780"/>
                        <a:pt x="3708" y="16488"/>
                        <a:pt x="8261" y="16488"/>
                      </a:cubicBezTo>
                      <a:cubicBezTo>
                        <a:pt x="12813" y="16488"/>
                        <a:pt x="16488" y="12780"/>
                        <a:pt x="16488" y="8228"/>
                      </a:cubicBezTo>
                      <a:cubicBezTo>
                        <a:pt x="16488" y="3675"/>
                        <a:pt x="12813" y="0"/>
                        <a:pt x="8261" y="0"/>
                      </a:cubicBezTo>
                      <a:close/>
                    </a:path>
                  </a:pathLst>
                </a:custGeom>
                <a:solidFill>
                  <a:srgbClr val="00C0C0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79;p22"/>
                <p:cNvSpPr/>
                <p:nvPr/>
              </p:nvSpPr>
              <p:spPr>
                <a:xfrm>
                  <a:off x="5913486" y="2210150"/>
                  <a:ext cx="533876" cy="547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21" h="16488" extrusionOk="0">
                      <a:moveTo>
                        <a:pt x="8260" y="0"/>
                      </a:moveTo>
                      <a:cubicBezTo>
                        <a:pt x="3707" y="0"/>
                        <a:pt x="0" y="3675"/>
                        <a:pt x="0" y="8228"/>
                      </a:cubicBezTo>
                      <a:cubicBezTo>
                        <a:pt x="0" y="12780"/>
                        <a:pt x="3707" y="16488"/>
                        <a:pt x="8260" y="16488"/>
                      </a:cubicBezTo>
                      <a:cubicBezTo>
                        <a:pt x="12813" y="16488"/>
                        <a:pt x="16520" y="12780"/>
                        <a:pt x="16520" y="8228"/>
                      </a:cubicBezTo>
                      <a:cubicBezTo>
                        <a:pt x="16520" y="3675"/>
                        <a:pt x="12813" y="0"/>
                        <a:pt x="8260" y="0"/>
                      </a:cubicBezTo>
                      <a:close/>
                    </a:path>
                  </a:pathLst>
                </a:custGeom>
                <a:solidFill>
                  <a:srgbClr val="0088D0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80;p22"/>
                <p:cNvSpPr/>
                <p:nvPr/>
              </p:nvSpPr>
              <p:spPr>
                <a:xfrm>
                  <a:off x="6479909" y="2210150"/>
                  <a:ext cx="532810" cy="547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8" h="16488" extrusionOk="0">
                      <a:moveTo>
                        <a:pt x="8260" y="0"/>
                      </a:moveTo>
                      <a:cubicBezTo>
                        <a:pt x="3675" y="0"/>
                        <a:pt x="0" y="3675"/>
                        <a:pt x="0" y="8228"/>
                      </a:cubicBezTo>
                      <a:cubicBezTo>
                        <a:pt x="0" y="12780"/>
                        <a:pt x="3675" y="16488"/>
                        <a:pt x="8260" y="16488"/>
                      </a:cubicBezTo>
                      <a:cubicBezTo>
                        <a:pt x="12813" y="16488"/>
                        <a:pt x="16488" y="12780"/>
                        <a:pt x="16488" y="8228"/>
                      </a:cubicBezTo>
                      <a:cubicBezTo>
                        <a:pt x="16488" y="3675"/>
                        <a:pt x="12813" y="0"/>
                        <a:pt x="8260" y="0"/>
                      </a:cubicBezTo>
                      <a:close/>
                    </a:path>
                  </a:pathLst>
                </a:custGeom>
                <a:solidFill>
                  <a:srgbClr val="0050D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81;p22"/>
                <p:cNvSpPr/>
                <p:nvPr/>
              </p:nvSpPr>
              <p:spPr>
                <a:xfrm>
                  <a:off x="7058935" y="2210150"/>
                  <a:ext cx="533876" cy="547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21" h="16488" extrusionOk="0">
                      <a:moveTo>
                        <a:pt x="8260" y="0"/>
                      </a:moveTo>
                      <a:cubicBezTo>
                        <a:pt x="3708" y="0"/>
                        <a:pt x="0" y="3675"/>
                        <a:pt x="0" y="8228"/>
                      </a:cubicBezTo>
                      <a:cubicBezTo>
                        <a:pt x="0" y="12780"/>
                        <a:pt x="3708" y="16488"/>
                        <a:pt x="8260" y="16488"/>
                      </a:cubicBezTo>
                      <a:cubicBezTo>
                        <a:pt x="12813" y="16488"/>
                        <a:pt x="16520" y="12780"/>
                        <a:pt x="16520" y="8228"/>
                      </a:cubicBezTo>
                      <a:cubicBezTo>
                        <a:pt x="16520" y="3675"/>
                        <a:pt x="12813" y="0"/>
                        <a:pt x="8260" y="0"/>
                      </a:cubicBezTo>
                      <a:close/>
                    </a:path>
                  </a:pathLst>
                </a:custGeom>
                <a:solidFill>
                  <a:srgbClr val="2B40D5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182;p22"/>
                <p:cNvSpPr/>
                <p:nvPr/>
              </p:nvSpPr>
              <p:spPr>
                <a:xfrm>
                  <a:off x="7629560" y="2210150"/>
                  <a:ext cx="533876" cy="547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21" h="16488" extrusionOk="0">
                      <a:moveTo>
                        <a:pt x="8261" y="0"/>
                      </a:moveTo>
                      <a:cubicBezTo>
                        <a:pt x="3708" y="0"/>
                        <a:pt x="1" y="3675"/>
                        <a:pt x="1" y="8228"/>
                      </a:cubicBezTo>
                      <a:cubicBezTo>
                        <a:pt x="1" y="12780"/>
                        <a:pt x="3708" y="16488"/>
                        <a:pt x="8261" y="16488"/>
                      </a:cubicBezTo>
                      <a:cubicBezTo>
                        <a:pt x="12813" y="16488"/>
                        <a:pt x="16521" y="12780"/>
                        <a:pt x="16521" y="8228"/>
                      </a:cubicBezTo>
                      <a:cubicBezTo>
                        <a:pt x="16521" y="3675"/>
                        <a:pt x="12813" y="0"/>
                        <a:pt x="8261" y="0"/>
                      </a:cubicBezTo>
                      <a:close/>
                    </a:path>
                  </a:pathLst>
                </a:custGeom>
                <a:solidFill>
                  <a:srgbClr val="5530CA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183;p22"/>
                <p:cNvSpPr/>
                <p:nvPr/>
              </p:nvSpPr>
              <p:spPr>
                <a:xfrm>
                  <a:off x="8193882" y="2210150"/>
                  <a:ext cx="532842" cy="547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9" h="16488" extrusionOk="0">
                      <a:moveTo>
                        <a:pt x="8228" y="0"/>
                      </a:moveTo>
                      <a:cubicBezTo>
                        <a:pt x="3675" y="0"/>
                        <a:pt x="1" y="3675"/>
                        <a:pt x="1" y="8228"/>
                      </a:cubicBezTo>
                      <a:cubicBezTo>
                        <a:pt x="1" y="12780"/>
                        <a:pt x="3675" y="16488"/>
                        <a:pt x="8228" y="16488"/>
                      </a:cubicBezTo>
                      <a:cubicBezTo>
                        <a:pt x="12781" y="16488"/>
                        <a:pt x="16488" y="12780"/>
                        <a:pt x="16488" y="8228"/>
                      </a:cubicBezTo>
                      <a:cubicBezTo>
                        <a:pt x="16488" y="3675"/>
                        <a:pt x="12781" y="0"/>
                        <a:pt x="8228" y="0"/>
                      </a:cubicBezTo>
                      <a:close/>
                    </a:path>
                  </a:pathLst>
                </a:custGeom>
                <a:solidFill>
                  <a:srgbClr val="4824A0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4" name="Google Shape;184;p22"/>
              <p:cNvSpPr txBox="1"/>
              <p:nvPr/>
            </p:nvSpPr>
            <p:spPr>
              <a:xfrm>
                <a:off x="324325" y="2311075"/>
                <a:ext cx="5193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0</a:t>
                </a:r>
                <a:endParaRPr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5" name="Google Shape;185;p22"/>
              <p:cNvSpPr txBox="1"/>
              <p:nvPr/>
            </p:nvSpPr>
            <p:spPr>
              <a:xfrm>
                <a:off x="903075" y="2311063"/>
                <a:ext cx="5193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1</a:t>
                </a:r>
                <a:endParaRPr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6" name="Google Shape;186;p22"/>
              <p:cNvSpPr txBox="1"/>
              <p:nvPr/>
            </p:nvSpPr>
            <p:spPr>
              <a:xfrm>
                <a:off x="1481825" y="2311075"/>
                <a:ext cx="5193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2</a:t>
                </a:r>
                <a:endParaRPr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7" name="Google Shape;187;p22"/>
              <p:cNvSpPr txBox="1"/>
              <p:nvPr/>
            </p:nvSpPr>
            <p:spPr>
              <a:xfrm>
                <a:off x="2060575" y="2311050"/>
                <a:ext cx="4794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3</a:t>
                </a:r>
                <a:endParaRPr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8" name="Google Shape;188;p22"/>
              <p:cNvSpPr txBox="1"/>
              <p:nvPr/>
            </p:nvSpPr>
            <p:spPr>
              <a:xfrm>
                <a:off x="2599425" y="2311050"/>
                <a:ext cx="4794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4</a:t>
                </a:r>
                <a:endParaRPr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9" name="Google Shape;189;p22"/>
              <p:cNvSpPr txBox="1"/>
              <p:nvPr/>
            </p:nvSpPr>
            <p:spPr>
              <a:xfrm>
                <a:off x="3178175" y="2311050"/>
                <a:ext cx="4794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5</a:t>
                </a:r>
                <a:endParaRPr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90" name="Google Shape;190;p22"/>
              <p:cNvSpPr txBox="1"/>
              <p:nvPr/>
            </p:nvSpPr>
            <p:spPr>
              <a:xfrm>
                <a:off x="3756925" y="2311050"/>
                <a:ext cx="4794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6</a:t>
                </a:r>
                <a:endParaRPr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91" name="Google Shape;191;p22"/>
              <p:cNvSpPr txBox="1"/>
              <p:nvPr/>
            </p:nvSpPr>
            <p:spPr>
              <a:xfrm>
                <a:off x="4295775" y="2311050"/>
                <a:ext cx="5193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7</a:t>
                </a:r>
                <a:endParaRPr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92" name="Google Shape;192;p22"/>
              <p:cNvSpPr txBox="1"/>
              <p:nvPr/>
            </p:nvSpPr>
            <p:spPr>
              <a:xfrm>
                <a:off x="4878125" y="2311050"/>
                <a:ext cx="5193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8</a:t>
                </a:r>
                <a:endParaRPr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93" name="Google Shape;193;p22"/>
              <p:cNvSpPr txBox="1"/>
              <p:nvPr/>
            </p:nvSpPr>
            <p:spPr>
              <a:xfrm>
                <a:off x="5460475" y="2311075"/>
                <a:ext cx="5193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9</a:t>
                </a:r>
                <a:endParaRPr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94" name="Google Shape;194;p22"/>
              <p:cNvSpPr txBox="1"/>
              <p:nvPr/>
            </p:nvSpPr>
            <p:spPr>
              <a:xfrm>
                <a:off x="6042825" y="2311050"/>
                <a:ext cx="4794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10</a:t>
                </a:r>
                <a:endParaRPr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95" name="Google Shape;195;p22"/>
              <p:cNvSpPr txBox="1"/>
              <p:nvPr/>
            </p:nvSpPr>
            <p:spPr>
              <a:xfrm>
                <a:off x="6585275" y="2311050"/>
                <a:ext cx="5193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11</a:t>
                </a:r>
                <a:endParaRPr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96" name="Google Shape;196;p22"/>
              <p:cNvSpPr txBox="1"/>
              <p:nvPr/>
            </p:nvSpPr>
            <p:spPr>
              <a:xfrm>
                <a:off x="7167625" y="2311050"/>
                <a:ext cx="5193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12</a:t>
                </a:r>
                <a:endParaRPr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97" name="Google Shape;197;p22"/>
              <p:cNvSpPr txBox="1"/>
              <p:nvPr/>
            </p:nvSpPr>
            <p:spPr>
              <a:xfrm>
                <a:off x="7749975" y="2311050"/>
                <a:ext cx="4794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13</a:t>
                </a:r>
                <a:endParaRPr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98" name="Google Shape;198;p22"/>
              <p:cNvSpPr txBox="1"/>
              <p:nvPr/>
            </p:nvSpPr>
            <p:spPr>
              <a:xfrm>
                <a:off x="8292425" y="2311050"/>
                <a:ext cx="5193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14</a:t>
                </a:r>
                <a:endParaRPr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99" name="Google Shape;199;p22"/>
              <p:cNvSpPr/>
              <p:nvPr/>
            </p:nvSpPr>
            <p:spPr>
              <a:xfrm rot="5400000">
                <a:off x="1269975" y="2231600"/>
                <a:ext cx="344700" cy="1741800"/>
              </a:xfrm>
              <a:prstGeom prst="rightBracket">
                <a:avLst>
                  <a:gd name="adj" fmla="val 8333"/>
                </a:avLst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2"/>
              <p:cNvSpPr/>
              <p:nvPr/>
            </p:nvSpPr>
            <p:spPr>
              <a:xfrm rot="5400000">
                <a:off x="3243000" y="2517350"/>
                <a:ext cx="344700" cy="1170300"/>
              </a:xfrm>
              <a:prstGeom prst="rightBracket">
                <a:avLst>
                  <a:gd name="adj" fmla="val 8333"/>
                </a:avLst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2"/>
              <p:cNvSpPr/>
              <p:nvPr/>
            </p:nvSpPr>
            <p:spPr>
              <a:xfrm rot="5400000">
                <a:off x="5812950" y="2231600"/>
                <a:ext cx="344700" cy="1741800"/>
              </a:xfrm>
              <a:prstGeom prst="rightBracket">
                <a:avLst>
                  <a:gd name="adj" fmla="val 8333"/>
                </a:avLst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2"/>
              <p:cNvSpPr/>
              <p:nvPr/>
            </p:nvSpPr>
            <p:spPr>
              <a:xfrm rot="5400000">
                <a:off x="7817325" y="2517350"/>
                <a:ext cx="344700" cy="1170300"/>
              </a:xfrm>
              <a:prstGeom prst="rightBracket">
                <a:avLst>
                  <a:gd name="adj" fmla="val 8333"/>
                </a:avLst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" name="Google Shape;203;p22"/>
            <p:cNvSpPr txBox="1"/>
            <p:nvPr/>
          </p:nvSpPr>
          <p:spPr>
            <a:xfrm>
              <a:off x="589625" y="3274850"/>
              <a:ext cx="16872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STRONGLY ACIDIC</a:t>
              </a:r>
              <a:endParaRPr sz="11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04" name="Google Shape;204;p22"/>
            <p:cNvSpPr txBox="1"/>
            <p:nvPr/>
          </p:nvSpPr>
          <p:spPr>
            <a:xfrm>
              <a:off x="2583525" y="3274850"/>
              <a:ext cx="16872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WEAKLY ACIDIC</a:t>
              </a:r>
              <a:endParaRPr sz="11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05" name="Google Shape;205;p22"/>
            <p:cNvSpPr txBox="1"/>
            <p:nvPr/>
          </p:nvSpPr>
          <p:spPr>
            <a:xfrm>
              <a:off x="7132475" y="3274850"/>
              <a:ext cx="16872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STRONGLY ALKALINE</a:t>
              </a:r>
              <a:endParaRPr sz="11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06" name="Google Shape;206;p22"/>
            <p:cNvSpPr txBox="1"/>
            <p:nvPr/>
          </p:nvSpPr>
          <p:spPr>
            <a:xfrm>
              <a:off x="5125875" y="3274850"/>
              <a:ext cx="17322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WEAKLY ALKALINE</a:t>
              </a:r>
              <a:endParaRPr sz="11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07" name="Google Shape;207;p22"/>
            <p:cNvSpPr txBox="1"/>
            <p:nvPr/>
          </p:nvSpPr>
          <p:spPr>
            <a:xfrm>
              <a:off x="3728400" y="2790500"/>
              <a:ext cx="16872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00A000"/>
                  </a:solidFill>
                  <a:latin typeface="Kalam"/>
                  <a:ea typeface="Kalam"/>
                  <a:cs typeface="Kalam"/>
                  <a:sym typeface="Kalam"/>
                </a:rPr>
                <a:t>NEUTRAL</a:t>
              </a:r>
              <a:endParaRPr sz="1100" b="1">
                <a:solidFill>
                  <a:srgbClr val="00A000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DEAAEDC-5DC6-BD1F-9BA3-6195E2243647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1F0E2AB-8AFE-CEA4-D195-146DA0F928EC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1BF7C4-0FD6-0BED-62E0-E252F42EB3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1DA4E5-63FA-681C-1EBE-65FCDF0632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3"/>
          <p:cNvPicPr preferRelativeResize="0"/>
          <p:nvPr/>
        </p:nvPicPr>
        <p:blipFill rotWithShape="1">
          <a:blip r:embed="rId3">
            <a:alphaModFix/>
          </a:blip>
          <a:srcRect t="8676" b="26573"/>
          <a:stretch/>
        </p:blipFill>
        <p:spPr>
          <a:xfrm>
            <a:off x="0" y="0"/>
            <a:ext cx="9144003" cy="4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14" name="Google Shape;214;p23"/>
          <p:cNvSpPr txBox="1"/>
          <p:nvPr/>
        </p:nvSpPr>
        <p:spPr>
          <a:xfrm>
            <a:off x="1301700" y="4583300"/>
            <a:ext cx="654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Universal indicators are used to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estimate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pH of a variety of solutions.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15" name="Google Shape;215;p23"/>
          <p:cNvCxnSpPr/>
          <p:nvPr/>
        </p:nvCxnSpPr>
        <p:spPr>
          <a:xfrm rot="10800000">
            <a:off x="0" y="444000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DB56D9C-27FA-73CA-A3DC-6F36DAE6A945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395BB4D-493A-EA32-CD66-335EEDA7F66C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B0448B-8E4E-36EE-4818-50BCD01A50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2A3BBA-F083-5C2B-51C4-847F37CBC5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Acids and Alkalis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1" name="Google Shape;221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2.31 and 2.32</a:t>
            </a:r>
            <a:endParaRPr sz="15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 acids in aqueous solution are a source of hydrogen ions and alkalis in a aqueous solution are a source of hydroxide ions.</a:t>
            </a:r>
            <a:endParaRPr sz="11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 alkalis can neutralise acids.</a:t>
            </a:r>
            <a:endParaRPr sz="11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Acids are a source of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hydrogen ions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" sz="1500" b="1" baseline="30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+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presence of H</a:t>
            </a:r>
            <a:r>
              <a:rPr lang="en" sz="1100" baseline="30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+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ions is what makes a solution acidic.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Hydrochloric acid (HCl), sulphuric acid (H</a:t>
            </a:r>
            <a:r>
              <a:rPr lang="en" sz="1100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</a:t>
            </a:r>
            <a:r>
              <a:rPr lang="en" sz="1100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4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and nitric acid (HNO</a:t>
            </a:r>
            <a:r>
              <a:rPr lang="en" sz="1100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3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are examples of acids.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Alkalis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are a source of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hydroxide ions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OH</a:t>
            </a:r>
            <a:r>
              <a:rPr lang="en" sz="1500" b="1" baseline="30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-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presence of OH</a:t>
            </a:r>
            <a:r>
              <a:rPr lang="en" sz="1100" baseline="30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-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ions is what makes a solution alkaline.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Sodium hydroxide (NaOH) is an example of an alkali.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an acid reacts with an alkali, a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neutralisation reaction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occurs.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During neutralisation reactions,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" sz="1100" b="1" baseline="30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+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ions combine with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OH</a:t>
            </a:r>
            <a:r>
              <a:rPr lang="en" sz="1100" b="1" baseline="30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-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ions.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Neutralisation reactions form </a:t>
            </a:r>
            <a:r>
              <a:rPr lang="en" sz="1100" b="1">
                <a:solidFill>
                  <a:srgbClr val="0088D0"/>
                </a:solidFill>
                <a:latin typeface="Cambria"/>
                <a:ea typeface="Cambria"/>
                <a:cs typeface="Cambria"/>
                <a:sym typeface="Cambria"/>
              </a:rPr>
              <a:t>water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 a product.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sz="1500" baseline="30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+</a:t>
            </a:r>
            <a:r>
              <a:rPr lang="en" sz="15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(aq)</a:t>
            </a:r>
            <a:r>
              <a:rPr lang="en" sz="15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+ OH</a:t>
            </a:r>
            <a:r>
              <a:rPr lang="en" sz="1500" baseline="30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-</a:t>
            </a:r>
            <a:r>
              <a:rPr lang="en" sz="15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(aq)</a:t>
            </a:r>
            <a:r>
              <a:rPr lang="en" sz="15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→ H</a:t>
            </a:r>
            <a:r>
              <a:rPr lang="en" sz="15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 sz="15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O</a:t>
            </a:r>
            <a:r>
              <a:rPr lang="en" sz="15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(l)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2" name="Google Shape;222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37E30DA-4B1D-B2D8-5D3F-2330CC1A9536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9D71D1A-6334-ABE4-1ED9-53367919174A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F29859-1992-732E-F536-816B36A8A1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2A7954-7006-3AEE-65A3-7C4C2B1BA5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Indicators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73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2.28</a:t>
            </a:r>
            <a:endParaRPr sz="15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the use of litmus, phenolphthalein and methyl orange to distinguish between acidic and alkaline solutions.</a:t>
            </a:r>
            <a:endParaRPr sz="11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indicator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 a dye that is used to distinguish between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acids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alkalis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Litmus paper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is </a:t>
            </a:r>
            <a:r>
              <a:rPr lang="en" sz="15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red in acidic solutions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and </a:t>
            </a:r>
            <a:r>
              <a:rPr lang="en" sz="1500">
                <a:solidFill>
                  <a:srgbClr val="0C99FE"/>
                </a:solidFill>
                <a:latin typeface="Cambria"/>
                <a:ea typeface="Cambria"/>
                <a:cs typeface="Cambria"/>
                <a:sym typeface="Cambria"/>
              </a:rPr>
              <a:t>blue in alkaline solutions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Phenolphthalein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 colourless in acidic solutions but turns </a:t>
            </a:r>
            <a:r>
              <a:rPr lang="en" sz="1500">
                <a:solidFill>
                  <a:srgbClr val="FF05AC"/>
                </a:solidFill>
                <a:latin typeface="Cambria"/>
                <a:ea typeface="Cambria"/>
                <a:cs typeface="Cambria"/>
                <a:sym typeface="Cambria"/>
              </a:rPr>
              <a:t>bright pink in alkaline solutions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Methyl orange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is </a:t>
            </a:r>
            <a:r>
              <a:rPr lang="en" sz="15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red in acidic solutions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but turns </a:t>
            </a:r>
            <a:r>
              <a:rPr lang="en" sz="1500">
                <a:solidFill>
                  <a:srgbClr val="FFD966"/>
                </a:solidFill>
                <a:latin typeface="Cambria"/>
                <a:ea typeface="Cambria"/>
                <a:cs typeface="Cambria"/>
                <a:sym typeface="Cambria"/>
              </a:rPr>
              <a:t>yellow in alkaline solutions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64" name="Google Shape;64;p14"/>
          <p:cNvGrpSpPr/>
          <p:nvPr/>
        </p:nvGrpSpPr>
        <p:grpSpPr>
          <a:xfrm>
            <a:off x="2689866" y="3059250"/>
            <a:ext cx="1200907" cy="1470400"/>
            <a:chOff x="1656875" y="259350"/>
            <a:chExt cx="4266100" cy="5193925"/>
          </a:xfrm>
        </p:grpSpPr>
        <p:sp>
          <p:nvSpPr>
            <p:cNvPr id="65" name="Google Shape;65;p14"/>
            <p:cNvSpPr/>
            <p:nvPr/>
          </p:nvSpPr>
          <p:spPr>
            <a:xfrm>
              <a:off x="1661600" y="455300"/>
              <a:ext cx="4261375" cy="4997975"/>
            </a:xfrm>
            <a:custGeom>
              <a:avLst/>
              <a:gdLst/>
              <a:ahLst/>
              <a:cxnLst/>
              <a:rect l="l" t="t" r="r" b="b"/>
              <a:pathLst>
                <a:path w="170455" h="199919" extrusionOk="0">
                  <a:moveTo>
                    <a:pt x="169699" y="1"/>
                  </a:moveTo>
                  <a:cubicBezTo>
                    <a:pt x="169699" y="1"/>
                    <a:pt x="168944" y="662"/>
                    <a:pt x="168094" y="1606"/>
                  </a:cubicBezTo>
                  <a:cubicBezTo>
                    <a:pt x="167244" y="2456"/>
                    <a:pt x="166300" y="3589"/>
                    <a:pt x="165827" y="4534"/>
                  </a:cubicBezTo>
                  <a:cubicBezTo>
                    <a:pt x="165450" y="5289"/>
                    <a:pt x="165261" y="6328"/>
                    <a:pt x="165166" y="7178"/>
                  </a:cubicBezTo>
                  <a:cubicBezTo>
                    <a:pt x="164978" y="8028"/>
                    <a:pt x="164978" y="8783"/>
                    <a:pt x="164978" y="8783"/>
                  </a:cubicBezTo>
                  <a:lnTo>
                    <a:pt x="164978" y="10105"/>
                  </a:lnTo>
                  <a:lnTo>
                    <a:pt x="164978" y="11428"/>
                  </a:lnTo>
                  <a:lnTo>
                    <a:pt x="164978" y="12750"/>
                  </a:lnTo>
                  <a:lnTo>
                    <a:pt x="164978" y="18038"/>
                  </a:lnTo>
                  <a:lnTo>
                    <a:pt x="164978" y="23326"/>
                  </a:lnTo>
                  <a:lnTo>
                    <a:pt x="164978" y="28520"/>
                  </a:lnTo>
                  <a:lnTo>
                    <a:pt x="164978" y="33808"/>
                  </a:lnTo>
                  <a:lnTo>
                    <a:pt x="164978" y="39097"/>
                  </a:lnTo>
                  <a:lnTo>
                    <a:pt x="164978" y="44291"/>
                  </a:lnTo>
                  <a:lnTo>
                    <a:pt x="164978" y="49579"/>
                  </a:lnTo>
                  <a:lnTo>
                    <a:pt x="164978" y="54773"/>
                  </a:lnTo>
                  <a:lnTo>
                    <a:pt x="164978" y="60061"/>
                  </a:lnTo>
                  <a:lnTo>
                    <a:pt x="164978" y="65350"/>
                  </a:lnTo>
                  <a:lnTo>
                    <a:pt x="164978" y="70543"/>
                  </a:lnTo>
                  <a:lnTo>
                    <a:pt x="164978" y="75832"/>
                  </a:lnTo>
                  <a:lnTo>
                    <a:pt x="164978" y="81120"/>
                  </a:lnTo>
                  <a:lnTo>
                    <a:pt x="164978" y="86314"/>
                  </a:lnTo>
                  <a:lnTo>
                    <a:pt x="164978" y="91602"/>
                  </a:lnTo>
                  <a:lnTo>
                    <a:pt x="164978" y="96891"/>
                  </a:lnTo>
                  <a:lnTo>
                    <a:pt x="164978" y="102085"/>
                  </a:lnTo>
                  <a:lnTo>
                    <a:pt x="164978" y="107373"/>
                  </a:lnTo>
                  <a:lnTo>
                    <a:pt x="164978" y="112661"/>
                  </a:lnTo>
                  <a:lnTo>
                    <a:pt x="164978" y="117950"/>
                  </a:lnTo>
                  <a:lnTo>
                    <a:pt x="164978" y="123143"/>
                  </a:lnTo>
                  <a:lnTo>
                    <a:pt x="164978" y="128432"/>
                  </a:lnTo>
                  <a:lnTo>
                    <a:pt x="164978" y="133720"/>
                  </a:lnTo>
                  <a:lnTo>
                    <a:pt x="164978" y="138914"/>
                  </a:lnTo>
                  <a:lnTo>
                    <a:pt x="164978" y="144202"/>
                  </a:lnTo>
                  <a:lnTo>
                    <a:pt x="164978" y="149396"/>
                  </a:lnTo>
                  <a:lnTo>
                    <a:pt x="164978" y="154685"/>
                  </a:lnTo>
                  <a:lnTo>
                    <a:pt x="164978" y="159973"/>
                  </a:lnTo>
                  <a:lnTo>
                    <a:pt x="164978" y="165167"/>
                  </a:lnTo>
                  <a:lnTo>
                    <a:pt x="164978" y="170455"/>
                  </a:lnTo>
                  <a:lnTo>
                    <a:pt x="164978" y="175743"/>
                  </a:lnTo>
                  <a:cubicBezTo>
                    <a:pt x="164978" y="175743"/>
                    <a:pt x="164978" y="175743"/>
                    <a:pt x="164978" y="175838"/>
                  </a:cubicBezTo>
                  <a:cubicBezTo>
                    <a:pt x="164978" y="175838"/>
                    <a:pt x="164978" y="175932"/>
                    <a:pt x="164978" y="176027"/>
                  </a:cubicBezTo>
                  <a:cubicBezTo>
                    <a:pt x="164978" y="176121"/>
                    <a:pt x="164978" y="176216"/>
                    <a:pt x="164978" y="176310"/>
                  </a:cubicBezTo>
                  <a:cubicBezTo>
                    <a:pt x="164978" y="176404"/>
                    <a:pt x="164978" y="176593"/>
                    <a:pt x="164978" y="176688"/>
                  </a:cubicBezTo>
                  <a:cubicBezTo>
                    <a:pt x="164883" y="176877"/>
                    <a:pt x="164883" y="177066"/>
                    <a:pt x="164883" y="177160"/>
                  </a:cubicBezTo>
                  <a:cubicBezTo>
                    <a:pt x="164789" y="177349"/>
                    <a:pt x="164789" y="177538"/>
                    <a:pt x="164694" y="177821"/>
                  </a:cubicBezTo>
                  <a:cubicBezTo>
                    <a:pt x="164694" y="178010"/>
                    <a:pt x="164600" y="178199"/>
                    <a:pt x="164505" y="178482"/>
                  </a:cubicBezTo>
                  <a:cubicBezTo>
                    <a:pt x="164411" y="178671"/>
                    <a:pt x="164316" y="178954"/>
                    <a:pt x="164222" y="179238"/>
                  </a:cubicBezTo>
                  <a:cubicBezTo>
                    <a:pt x="164033" y="179521"/>
                    <a:pt x="163939" y="179804"/>
                    <a:pt x="163750" y="180087"/>
                  </a:cubicBezTo>
                  <a:cubicBezTo>
                    <a:pt x="163655" y="180371"/>
                    <a:pt x="163467" y="180654"/>
                    <a:pt x="163278" y="180937"/>
                  </a:cubicBezTo>
                  <a:cubicBezTo>
                    <a:pt x="162994" y="181315"/>
                    <a:pt x="162806" y="181598"/>
                    <a:pt x="162522" y="181882"/>
                  </a:cubicBezTo>
                  <a:cubicBezTo>
                    <a:pt x="162239" y="182259"/>
                    <a:pt x="162050" y="182543"/>
                    <a:pt x="161672" y="182920"/>
                  </a:cubicBezTo>
                  <a:cubicBezTo>
                    <a:pt x="161389" y="183204"/>
                    <a:pt x="161011" y="183582"/>
                    <a:pt x="160634" y="183959"/>
                  </a:cubicBezTo>
                  <a:cubicBezTo>
                    <a:pt x="160256" y="184243"/>
                    <a:pt x="159878" y="184620"/>
                    <a:pt x="159406" y="184998"/>
                  </a:cubicBezTo>
                  <a:cubicBezTo>
                    <a:pt x="159028" y="185376"/>
                    <a:pt x="158556" y="185659"/>
                    <a:pt x="157989" y="186037"/>
                  </a:cubicBezTo>
                  <a:cubicBezTo>
                    <a:pt x="157517" y="186415"/>
                    <a:pt x="156951" y="186792"/>
                    <a:pt x="156290" y="187170"/>
                  </a:cubicBezTo>
                  <a:cubicBezTo>
                    <a:pt x="155723" y="187548"/>
                    <a:pt x="155156" y="187925"/>
                    <a:pt x="154401" y="188303"/>
                  </a:cubicBezTo>
                  <a:cubicBezTo>
                    <a:pt x="153740" y="188587"/>
                    <a:pt x="153079" y="188964"/>
                    <a:pt x="152323" y="189342"/>
                  </a:cubicBezTo>
                  <a:cubicBezTo>
                    <a:pt x="151473" y="189720"/>
                    <a:pt x="150718" y="190097"/>
                    <a:pt x="149868" y="190381"/>
                  </a:cubicBezTo>
                  <a:cubicBezTo>
                    <a:pt x="148924" y="190759"/>
                    <a:pt x="148074" y="191136"/>
                    <a:pt x="147129" y="191420"/>
                  </a:cubicBezTo>
                  <a:cubicBezTo>
                    <a:pt x="146091" y="191797"/>
                    <a:pt x="145146" y="192175"/>
                    <a:pt x="144013" y="192458"/>
                  </a:cubicBezTo>
                  <a:cubicBezTo>
                    <a:pt x="142974" y="192836"/>
                    <a:pt x="141841" y="193119"/>
                    <a:pt x="140708" y="193497"/>
                  </a:cubicBezTo>
                  <a:cubicBezTo>
                    <a:pt x="139480" y="193780"/>
                    <a:pt x="138253" y="194064"/>
                    <a:pt x="136931" y="194441"/>
                  </a:cubicBezTo>
                  <a:cubicBezTo>
                    <a:pt x="135608" y="194725"/>
                    <a:pt x="134286" y="195008"/>
                    <a:pt x="132870" y="195291"/>
                  </a:cubicBezTo>
                  <a:cubicBezTo>
                    <a:pt x="131453" y="195575"/>
                    <a:pt x="129942" y="195764"/>
                    <a:pt x="128337" y="196047"/>
                  </a:cubicBezTo>
                  <a:cubicBezTo>
                    <a:pt x="126826" y="196330"/>
                    <a:pt x="125126" y="196519"/>
                    <a:pt x="123521" y="196802"/>
                  </a:cubicBezTo>
                  <a:cubicBezTo>
                    <a:pt x="121821" y="196991"/>
                    <a:pt x="120121" y="197180"/>
                    <a:pt x="118233" y="197369"/>
                  </a:cubicBezTo>
                  <a:cubicBezTo>
                    <a:pt x="116438" y="197558"/>
                    <a:pt x="114550" y="197747"/>
                    <a:pt x="112566" y="197936"/>
                  </a:cubicBezTo>
                  <a:cubicBezTo>
                    <a:pt x="110583" y="198124"/>
                    <a:pt x="108506" y="198219"/>
                    <a:pt x="106428" y="198408"/>
                  </a:cubicBezTo>
                  <a:cubicBezTo>
                    <a:pt x="104256" y="198502"/>
                    <a:pt x="102084" y="198597"/>
                    <a:pt x="99818" y="198691"/>
                  </a:cubicBezTo>
                  <a:cubicBezTo>
                    <a:pt x="97551" y="198785"/>
                    <a:pt x="95096" y="198880"/>
                    <a:pt x="92735" y="198974"/>
                  </a:cubicBezTo>
                  <a:lnTo>
                    <a:pt x="77531" y="198974"/>
                  </a:lnTo>
                  <a:cubicBezTo>
                    <a:pt x="75076" y="198880"/>
                    <a:pt x="72715" y="198880"/>
                    <a:pt x="70449" y="198785"/>
                  </a:cubicBezTo>
                  <a:cubicBezTo>
                    <a:pt x="68182" y="198691"/>
                    <a:pt x="66010" y="198597"/>
                    <a:pt x="63933" y="198502"/>
                  </a:cubicBezTo>
                  <a:cubicBezTo>
                    <a:pt x="61761" y="198313"/>
                    <a:pt x="59683" y="198219"/>
                    <a:pt x="57700" y="198030"/>
                  </a:cubicBezTo>
                  <a:cubicBezTo>
                    <a:pt x="55811" y="197841"/>
                    <a:pt x="53828" y="197747"/>
                    <a:pt x="52034" y="197558"/>
                  </a:cubicBezTo>
                  <a:cubicBezTo>
                    <a:pt x="50240" y="197274"/>
                    <a:pt x="48446" y="197086"/>
                    <a:pt x="46746" y="196897"/>
                  </a:cubicBezTo>
                  <a:cubicBezTo>
                    <a:pt x="45046" y="196708"/>
                    <a:pt x="43441" y="196425"/>
                    <a:pt x="41930" y="196141"/>
                  </a:cubicBezTo>
                  <a:cubicBezTo>
                    <a:pt x="40324" y="195952"/>
                    <a:pt x="38813" y="195669"/>
                    <a:pt x="37397" y="195386"/>
                  </a:cubicBezTo>
                  <a:cubicBezTo>
                    <a:pt x="35980" y="195103"/>
                    <a:pt x="34658" y="194819"/>
                    <a:pt x="33336" y="194536"/>
                  </a:cubicBezTo>
                  <a:cubicBezTo>
                    <a:pt x="32014" y="194253"/>
                    <a:pt x="30786" y="193875"/>
                    <a:pt x="29653" y="193592"/>
                  </a:cubicBezTo>
                  <a:cubicBezTo>
                    <a:pt x="28426" y="193308"/>
                    <a:pt x="27292" y="192931"/>
                    <a:pt x="26254" y="192647"/>
                  </a:cubicBezTo>
                  <a:cubicBezTo>
                    <a:pt x="25120" y="192269"/>
                    <a:pt x="24176" y="191986"/>
                    <a:pt x="23137" y="191608"/>
                  </a:cubicBezTo>
                  <a:cubicBezTo>
                    <a:pt x="22193" y="191231"/>
                    <a:pt x="21343" y="190947"/>
                    <a:pt x="20399" y="190570"/>
                  </a:cubicBezTo>
                  <a:cubicBezTo>
                    <a:pt x="19549" y="190192"/>
                    <a:pt x="18793" y="189814"/>
                    <a:pt x="17943" y="189436"/>
                  </a:cubicBezTo>
                  <a:cubicBezTo>
                    <a:pt x="17188" y="189059"/>
                    <a:pt x="16527" y="188775"/>
                    <a:pt x="15771" y="188398"/>
                  </a:cubicBezTo>
                  <a:cubicBezTo>
                    <a:pt x="15110" y="188020"/>
                    <a:pt x="14449" y="187642"/>
                    <a:pt x="13883" y="187264"/>
                  </a:cubicBezTo>
                  <a:cubicBezTo>
                    <a:pt x="13316" y="186887"/>
                    <a:pt x="12749" y="186509"/>
                    <a:pt x="12277" y="186131"/>
                  </a:cubicBezTo>
                  <a:cubicBezTo>
                    <a:pt x="11711" y="185753"/>
                    <a:pt x="11238" y="185470"/>
                    <a:pt x="10766" y="185092"/>
                  </a:cubicBezTo>
                  <a:cubicBezTo>
                    <a:pt x="10389" y="184715"/>
                    <a:pt x="9916" y="184337"/>
                    <a:pt x="9539" y="184054"/>
                  </a:cubicBezTo>
                  <a:cubicBezTo>
                    <a:pt x="9161" y="183676"/>
                    <a:pt x="8878" y="183298"/>
                    <a:pt x="8594" y="183015"/>
                  </a:cubicBezTo>
                  <a:cubicBezTo>
                    <a:pt x="8311" y="182637"/>
                    <a:pt x="7933" y="182354"/>
                    <a:pt x="7744" y="181976"/>
                  </a:cubicBezTo>
                  <a:cubicBezTo>
                    <a:pt x="7461" y="181693"/>
                    <a:pt x="7272" y="181315"/>
                    <a:pt x="6989" y="181032"/>
                  </a:cubicBezTo>
                  <a:cubicBezTo>
                    <a:pt x="6800" y="180748"/>
                    <a:pt x="6611" y="180371"/>
                    <a:pt x="6517" y="180087"/>
                  </a:cubicBezTo>
                  <a:cubicBezTo>
                    <a:pt x="6328" y="179804"/>
                    <a:pt x="6139" y="179521"/>
                    <a:pt x="6045" y="179238"/>
                  </a:cubicBezTo>
                  <a:cubicBezTo>
                    <a:pt x="5950" y="179049"/>
                    <a:pt x="5856" y="178765"/>
                    <a:pt x="5761" y="178482"/>
                  </a:cubicBezTo>
                  <a:cubicBezTo>
                    <a:pt x="5667" y="178293"/>
                    <a:pt x="5572" y="178010"/>
                    <a:pt x="5572" y="177821"/>
                  </a:cubicBezTo>
                  <a:cubicBezTo>
                    <a:pt x="5478" y="177632"/>
                    <a:pt x="5478" y="177349"/>
                    <a:pt x="5384" y="177160"/>
                  </a:cubicBezTo>
                  <a:cubicBezTo>
                    <a:pt x="5384" y="176971"/>
                    <a:pt x="5384" y="176877"/>
                    <a:pt x="5289" y="176688"/>
                  </a:cubicBezTo>
                  <a:cubicBezTo>
                    <a:pt x="5289" y="176499"/>
                    <a:pt x="5289" y="176404"/>
                    <a:pt x="5289" y="176310"/>
                  </a:cubicBezTo>
                  <a:cubicBezTo>
                    <a:pt x="5289" y="176216"/>
                    <a:pt x="5289" y="176121"/>
                    <a:pt x="5289" y="176027"/>
                  </a:cubicBezTo>
                  <a:cubicBezTo>
                    <a:pt x="5289" y="175932"/>
                    <a:pt x="5289" y="175838"/>
                    <a:pt x="5289" y="175838"/>
                  </a:cubicBezTo>
                  <a:cubicBezTo>
                    <a:pt x="5289" y="175743"/>
                    <a:pt x="5289" y="175743"/>
                    <a:pt x="5289" y="175743"/>
                  </a:cubicBezTo>
                  <a:lnTo>
                    <a:pt x="5289" y="170455"/>
                  </a:lnTo>
                  <a:lnTo>
                    <a:pt x="5289" y="165167"/>
                  </a:lnTo>
                  <a:lnTo>
                    <a:pt x="5289" y="159973"/>
                  </a:lnTo>
                  <a:lnTo>
                    <a:pt x="5289" y="154685"/>
                  </a:lnTo>
                  <a:lnTo>
                    <a:pt x="5289" y="149396"/>
                  </a:lnTo>
                  <a:lnTo>
                    <a:pt x="5289" y="144202"/>
                  </a:lnTo>
                  <a:lnTo>
                    <a:pt x="5289" y="138914"/>
                  </a:lnTo>
                  <a:lnTo>
                    <a:pt x="5289" y="133720"/>
                  </a:lnTo>
                  <a:lnTo>
                    <a:pt x="5289" y="128432"/>
                  </a:lnTo>
                  <a:lnTo>
                    <a:pt x="5289" y="123143"/>
                  </a:lnTo>
                  <a:lnTo>
                    <a:pt x="5289" y="117950"/>
                  </a:lnTo>
                  <a:lnTo>
                    <a:pt x="5289" y="112661"/>
                  </a:lnTo>
                  <a:lnTo>
                    <a:pt x="5289" y="107373"/>
                  </a:lnTo>
                  <a:lnTo>
                    <a:pt x="5289" y="102085"/>
                  </a:lnTo>
                  <a:lnTo>
                    <a:pt x="5289" y="96891"/>
                  </a:lnTo>
                  <a:lnTo>
                    <a:pt x="5289" y="91602"/>
                  </a:lnTo>
                  <a:lnTo>
                    <a:pt x="5289" y="86314"/>
                  </a:lnTo>
                  <a:lnTo>
                    <a:pt x="5289" y="81120"/>
                  </a:lnTo>
                  <a:lnTo>
                    <a:pt x="5289" y="75832"/>
                  </a:lnTo>
                  <a:lnTo>
                    <a:pt x="5289" y="70543"/>
                  </a:lnTo>
                  <a:lnTo>
                    <a:pt x="5289" y="65350"/>
                  </a:lnTo>
                  <a:lnTo>
                    <a:pt x="5289" y="60061"/>
                  </a:lnTo>
                  <a:lnTo>
                    <a:pt x="5289" y="54773"/>
                  </a:lnTo>
                  <a:lnTo>
                    <a:pt x="5289" y="49579"/>
                  </a:lnTo>
                  <a:lnTo>
                    <a:pt x="5289" y="44291"/>
                  </a:lnTo>
                  <a:lnTo>
                    <a:pt x="5289" y="39097"/>
                  </a:lnTo>
                  <a:lnTo>
                    <a:pt x="5289" y="33808"/>
                  </a:lnTo>
                  <a:lnTo>
                    <a:pt x="5289" y="28520"/>
                  </a:lnTo>
                  <a:lnTo>
                    <a:pt x="5289" y="23326"/>
                  </a:lnTo>
                  <a:lnTo>
                    <a:pt x="5289" y="18038"/>
                  </a:lnTo>
                  <a:lnTo>
                    <a:pt x="5289" y="12750"/>
                  </a:lnTo>
                  <a:lnTo>
                    <a:pt x="5289" y="11428"/>
                  </a:lnTo>
                  <a:lnTo>
                    <a:pt x="5289" y="10105"/>
                  </a:lnTo>
                  <a:lnTo>
                    <a:pt x="5289" y="8783"/>
                  </a:lnTo>
                  <a:cubicBezTo>
                    <a:pt x="5289" y="8783"/>
                    <a:pt x="5195" y="8028"/>
                    <a:pt x="5100" y="7084"/>
                  </a:cubicBezTo>
                  <a:cubicBezTo>
                    <a:pt x="4911" y="6139"/>
                    <a:pt x="4722" y="5006"/>
                    <a:pt x="4250" y="4251"/>
                  </a:cubicBezTo>
                  <a:cubicBezTo>
                    <a:pt x="3873" y="3401"/>
                    <a:pt x="3023" y="2362"/>
                    <a:pt x="2173" y="1606"/>
                  </a:cubicBezTo>
                  <a:cubicBezTo>
                    <a:pt x="1417" y="756"/>
                    <a:pt x="662" y="95"/>
                    <a:pt x="662" y="95"/>
                  </a:cubicBezTo>
                  <a:lnTo>
                    <a:pt x="1" y="756"/>
                  </a:lnTo>
                  <a:cubicBezTo>
                    <a:pt x="1" y="756"/>
                    <a:pt x="662" y="1417"/>
                    <a:pt x="1417" y="2173"/>
                  </a:cubicBezTo>
                  <a:cubicBezTo>
                    <a:pt x="2173" y="2928"/>
                    <a:pt x="3023" y="3967"/>
                    <a:pt x="3400" y="4628"/>
                  </a:cubicBezTo>
                  <a:cubicBezTo>
                    <a:pt x="3684" y="5195"/>
                    <a:pt x="3873" y="6328"/>
                    <a:pt x="4061" y="7178"/>
                  </a:cubicBezTo>
                  <a:cubicBezTo>
                    <a:pt x="4156" y="8122"/>
                    <a:pt x="4250" y="8783"/>
                    <a:pt x="4250" y="8783"/>
                  </a:cubicBezTo>
                  <a:cubicBezTo>
                    <a:pt x="4250" y="8783"/>
                    <a:pt x="4250" y="8878"/>
                    <a:pt x="4250" y="8878"/>
                  </a:cubicBezTo>
                  <a:lnTo>
                    <a:pt x="4250" y="10105"/>
                  </a:lnTo>
                  <a:lnTo>
                    <a:pt x="4250" y="11428"/>
                  </a:lnTo>
                  <a:lnTo>
                    <a:pt x="4250" y="12750"/>
                  </a:lnTo>
                  <a:lnTo>
                    <a:pt x="4250" y="18038"/>
                  </a:lnTo>
                  <a:lnTo>
                    <a:pt x="4250" y="23326"/>
                  </a:lnTo>
                  <a:lnTo>
                    <a:pt x="4250" y="28520"/>
                  </a:lnTo>
                  <a:lnTo>
                    <a:pt x="4250" y="33808"/>
                  </a:lnTo>
                  <a:lnTo>
                    <a:pt x="4250" y="39097"/>
                  </a:lnTo>
                  <a:lnTo>
                    <a:pt x="4250" y="44291"/>
                  </a:lnTo>
                  <a:lnTo>
                    <a:pt x="4250" y="49579"/>
                  </a:lnTo>
                  <a:lnTo>
                    <a:pt x="4250" y="54773"/>
                  </a:lnTo>
                  <a:lnTo>
                    <a:pt x="4250" y="60061"/>
                  </a:lnTo>
                  <a:lnTo>
                    <a:pt x="4250" y="65350"/>
                  </a:lnTo>
                  <a:lnTo>
                    <a:pt x="4250" y="70543"/>
                  </a:lnTo>
                  <a:lnTo>
                    <a:pt x="4250" y="75832"/>
                  </a:lnTo>
                  <a:lnTo>
                    <a:pt x="4250" y="81120"/>
                  </a:lnTo>
                  <a:lnTo>
                    <a:pt x="4250" y="86314"/>
                  </a:lnTo>
                  <a:lnTo>
                    <a:pt x="4250" y="91602"/>
                  </a:lnTo>
                  <a:lnTo>
                    <a:pt x="4250" y="96891"/>
                  </a:lnTo>
                  <a:lnTo>
                    <a:pt x="4250" y="102085"/>
                  </a:lnTo>
                  <a:lnTo>
                    <a:pt x="4250" y="107373"/>
                  </a:lnTo>
                  <a:lnTo>
                    <a:pt x="4250" y="112661"/>
                  </a:lnTo>
                  <a:lnTo>
                    <a:pt x="4250" y="117950"/>
                  </a:lnTo>
                  <a:lnTo>
                    <a:pt x="4250" y="123143"/>
                  </a:lnTo>
                  <a:lnTo>
                    <a:pt x="4250" y="128432"/>
                  </a:lnTo>
                  <a:lnTo>
                    <a:pt x="4250" y="133720"/>
                  </a:lnTo>
                  <a:lnTo>
                    <a:pt x="4250" y="138914"/>
                  </a:lnTo>
                  <a:lnTo>
                    <a:pt x="4250" y="144202"/>
                  </a:lnTo>
                  <a:lnTo>
                    <a:pt x="4250" y="149396"/>
                  </a:lnTo>
                  <a:lnTo>
                    <a:pt x="4250" y="154685"/>
                  </a:lnTo>
                  <a:lnTo>
                    <a:pt x="4250" y="159973"/>
                  </a:lnTo>
                  <a:lnTo>
                    <a:pt x="4250" y="165167"/>
                  </a:lnTo>
                  <a:lnTo>
                    <a:pt x="4250" y="170455"/>
                  </a:lnTo>
                  <a:lnTo>
                    <a:pt x="4250" y="175649"/>
                  </a:lnTo>
                  <a:lnTo>
                    <a:pt x="4250" y="175743"/>
                  </a:lnTo>
                  <a:cubicBezTo>
                    <a:pt x="4250" y="175838"/>
                    <a:pt x="4250" y="175838"/>
                    <a:pt x="4250" y="175932"/>
                  </a:cubicBezTo>
                  <a:cubicBezTo>
                    <a:pt x="4250" y="176027"/>
                    <a:pt x="4250" y="176216"/>
                    <a:pt x="4250" y="176310"/>
                  </a:cubicBezTo>
                  <a:cubicBezTo>
                    <a:pt x="4250" y="176499"/>
                    <a:pt x="4250" y="176593"/>
                    <a:pt x="4250" y="176782"/>
                  </a:cubicBezTo>
                  <a:cubicBezTo>
                    <a:pt x="4345" y="176971"/>
                    <a:pt x="4345" y="177160"/>
                    <a:pt x="4439" y="177349"/>
                  </a:cubicBezTo>
                  <a:cubicBezTo>
                    <a:pt x="4439" y="177632"/>
                    <a:pt x="4439" y="177821"/>
                    <a:pt x="4534" y="178010"/>
                  </a:cubicBezTo>
                  <a:cubicBezTo>
                    <a:pt x="4628" y="178293"/>
                    <a:pt x="4722" y="178576"/>
                    <a:pt x="4817" y="178765"/>
                  </a:cubicBezTo>
                  <a:cubicBezTo>
                    <a:pt x="4911" y="179049"/>
                    <a:pt x="5006" y="179332"/>
                    <a:pt x="5100" y="179615"/>
                  </a:cubicBezTo>
                  <a:cubicBezTo>
                    <a:pt x="5289" y="179899"/>
                    <a:pt x="5384" y="180182"/>
                    <a:pt x="5572" y="180560"/>
                  </a:cubicBezTo>
                  <a:cubicBezTo>
                    <a:pt x="5761" y="180843"/>
                    <a:pt x="5950" y="181221"/>
                    <a:pt x="6139" y="181504"/>
                  </a:cubicBezTo>
                  <a:cubicBezTo>
                    <a:pt x="6422" y="181882"/>
                    <a:pt x="6611" y="182165"/>
                    <a:pt x="6894" y="182543"/>
                  </a:cubicBezTo>
                  <a:cubicBezTo>
                    <a:pt x="7178" y="182920"/>
                    <a:pt x="7461" y="183204"/>
                    <a:pt x="7744" y="183582"/>
                  </a:cubicBezTo>
                  <a:cubicBezTo>
                    <a:pt x="8122" y="183959"/>
                    <a:pt x="8500" y="184337"/>
                    <a:pt x="8878" y="184715"/>
                  </a:cubicBezTo>
                  <a:cubicBezTo>
                    <a:pt x="9255" y="184998"/>
                    <a:pt x="9633" y="185376"/>
                    <a:pt x="10105" y="185753"/>
                  </a:cubicBezTo>
                  <a:cubicBezTo>
                    <a:pt x="10577" y="186131"/>
                    <a:pt x="11144" y="186509"/>
                    <a:pt x="11616" y="186887"/>
                  </a:cubicBezTo>
                  <a:cubicBezTo>
                    <a:pt x="12183" y="187264"/>
                    <a:pt x="12749" y="187642"/>
                    <a:pt x="13316" y="188020"/>
                  </a:cubicBezTo>
                  <a:cubicBezTo>
                    <a:pt x="13977" y="188398"/>
                    <a:pt x="14544" y="188775"/>
                    <a:pt x="15299" y="189153"/>
                  </a:cubicBezTo>
                  <a:cubicBezTo>
                    <a:pt x="15960" y="189531"/>
                    <a:pt x="16716" y="189909"/>
                    <a:pt x="17471" y="190286"/>
                  </a:cubicBezTo>
                  <a:cubicBezTo>
                    <a:pt x="18321" y="190664"/>
                    <a:pt x="19171" y="191042"/>
                    <a:pt x="20021" y="191420"/>
                  </a:cubicBezTo>
                  <a:cubicBezTo>
                    <a:pt x="20871" y="191703"/>
                    <a:pt x="21815" y="192081"/>
                    <a:pt x="22759" y="192458"/>
                  </a:cubicBezTo>
                  <a:cubicBezTo>
                    <a:pt x="23798" y="192836"/>
                    <a:pt x="24837" y="193119"/>
                    <a:pt x="25876" y="193497"/>
                  </a:cubicBezTo>
                  <a:cubicBezTo>
                    <a:pt x="27009" y="193780"/>
                    <a:pt x="28142" y="194158"/>
                    <a:pt x="29370" y="194441"/>
                  </a:cubicBezTo>
                  <a:cubicBezTo>
                    <a:pt x="30503" y="194819"/>
                    <a:pt x="31825" y="195103"/>
                    <a:pt x="33147" y="195386"/>
                  </a:cubicBezTo>
                  <a:cubicBezTo>
                    <a:pt x="34375" y="195669"/>
                    <a:pt x="35791" y="196047"/>
                    <a:pt x="37208" y="196236"/>
                  </a:cubicBezTo>
                  <a:cubicBezTo>
                    <a:pt x="38624" y="196519"/>
                    <a:pt x="40135" y="196802"/>
                    <a:pt x="41741" y="197086"/>
                  </a:cubicBezTo>
                  <a:cubicBezTo>
                    <a:pt x="43252" y="197369"/>
                    <a:pt x="44857" y="197558"/>
                    <a:pt x="46557" y="197841"/>
                  </a:cubicBezTo>
                  <a:cubicBezTo>
                    <a:pt x="48257" y="198030"/>
                    <a:pt x="50051" y="198219"/>
                    <a:pt x="51940" y="198408"/>
                  </a:cubicBezTo>
                  <a:cubicBezTo>
                    <a:pt x="53734" y="198597"/>
                    <a:pt x="55623" y="198785"/>
                    <a:pt x="57606" y="198974"/>
                  </a:cubicBezTo>
                  <a:cubicBezTo>
                    <a:pt x="59589" y="199163"/>
                    <a:pt x="61666" y="199258"/>
                    <a:pt x="63838" y="199446"/>
                  </a:cubicBezTo>
                  <a:cubicBezTo>
                    <a:pt x="65916" y="199541"/>
                    <a:pt x="68182" y="199635"/>
                    <a:pt x="70449" y="199730"/>
                  </a:cubicBezTo>
                  <a:cubicBezTo>
                    <a:pt x="72715" y="199730"/>
                    <a:pt x="75076" y="199824"/>
                    <a:pt x="77531" y="199824"/>
                  </a:cubicBezTo>
                  <a:cubicBezTo>
                    <a:pt x="79987" y="199919"/>
                    <a:pt x="82536" y="199919"/>
                    <a:pt x="85086" y="199919"/>
                  </a:cubicBezTo>
                  <a:cubicBezTo>
                    <a:pt x="87730" y="199919"/>
                    <a:pt x="90280" y="199919"/>
                    <a:pt x="92735" y="199824"/>
                  </a:cubicBezTo>
                  <a:cubicBezTo>
                    <a:pt x="95191" y="199824"/>
                    <a:pt x="97551" y="199730"/>
                    <a:pt x="99818" y="199635"/>
                  </a:cubicBezTo>
                  <a:cubicBezTo>
                    <a:pt x="102084" y="199541"/>
                    <a:pt x="104351" y="199446"/>
                    <a:pt x="106428" y="199352"/>
                  </a:cubicBezTo>
                  <a:cubicBezTo>
                    <a:pt x="108600" y="199163"/>
                    <a:pt x="110583" y="199069"/>
                    <a:pt x="112566" y="198880"/>
                  </a:cubicBezTo>
                  <a:cubicBezTo>
                    <a:pt x="114550" y="198691"/>
                    <a:pt x="116533" y="198502"/>
                    <a:pt x="118327" y="198313"/>
                  </a:cubicBezTo>
                  <a:cubicBezTo>
                    <a:pt x="120216" y="198124"/>
                    <a:pt x="121915" y="197936"/>
                    <a:pt x="123615" y="197652"/>
                  </a:cubicBezTo>
                  <a:cubicBezTo>
                    <a:pt x="125315" y="197463"/>
                    <a:pt x="126920" y="197180"/>
                    <a:pt x="128526" y="196991"/>
                  </a:cubicBezTo>
                  <a:cubicBezTo>
                    <a:pt x="130131" y="196708"/>
                    <a:pt x="131642" y="196425"/>
                    <a:pt x="133059" y="196141"/>
                  </a:cubicBezTo>
                  <a:cubicBezTo>
                    <a:pt x="134475" y="195858"/>
                    <a:pt x="135892" y="195575"/>
                    <a:pt x="137214" y="195291"/>
                  </a:cubicBezTo>
                  <a:cubicBezTo>
                    <a:pt x="138441" y="195008"/>
                    <a:pt x="139764" y="194725"/>
                    <a:pt x="140897" y="194347"/>
                  </a:cubicBezTo>
                  <a:cubicBezTo>
                    <a:pt x="142124" y="194064"/>
                    <a:pt x="143258" y="193686"/>
                    <a:pt x="144391" y="193308"/>
                  </a:cubicBezTo>
                  <a:cubicBezTo>
                    <a:pt x="145430" y="193025"/>
                    <a:pt x="146468" y="192647"/>
                    <a:pt x="147413" y="192364"/>
                  </a:cubicBezTo>
                  <a:cubicBezTo>
                    <a:pt x="148452" y="191986"/>
                    <a:pt x="149396" y="191608"/>
                    <a:pt x="150246" y="191231"/>
                  </a:cubicBezTo>
                  <a:cubicBezTo>
                    <a:pt x="151190" y="190947"/>
                    <a:pt x="151946" y="190475"/>
                    <a:pt x="152701" y="190192"/>
                  </a:cubicBezTo>
                  <a:cubicBezTo>
                    <a:pt x="153551" y="189814"/>
                    <a:pt x="154212" y="189436"/>
                    <a:pt x="154967" y="189059"/>
                  </a:cubicBezTo>
                  <a:cubicBezTo>
                    <a:pt x="155629" y="188681"/>
                    <a:pt x="156290" y="188303"/>
                    <a:pt x="156951" y="187925"/>
                  </a:cubicBezTo>
                  <a:cubicBezTo>
                    <a:pt x="157517" y="187548"/>
                    <a:pt x="158084" y="187170"/>
                    <a:pt x="158650" y="186792"/>
                  </a:cubicBezTo>
                  <a:cubicBezTo>
                    <a:pt x="159123" y="186415"/>
                    <a:pt x="159689" y="186037"/>
                    <a:pt x="160067" y="185659"/>
                  </a:cubicBezTo>
                  <a:cubicBezTo>
                    <a:pt x="160539" y="185281"/>
                    <a:pt x="161011" y="184904"/>
                    <a:pt x="161389" y="184526"/>
                  </a:cubicBezTo>
                  <a:cubicBezTo>
                    <a:pt x="161767" y="184243"/>
                    <a:pt x="162144" y="183865"/>
                    <a:pt x="162522" y="183487"/>
                  </a:cubicBezTo>
                  <a:cubicBezTo>
                    <a:pt x="162806" y="183204"/>
                    <a:pt x="163089" y="182826"/>
                    <a:pt x="163372" y="182448"/>
                  </a:cubicBezTo>
                  <a:cubicBezTo>
                    <a:pt x="163655" y="182165"/>
                    <a:pt x="163939" y="181787"/>
                    <a:pt x="164128" y="181410"/>
                  </a:cubicBezTo>
                  <a:cubicBezTo>
                    <a:pt x="164316" y="181126"/>
                    <a:pt x="164505" y="180843"/>
                    <a:pt x="164694" y="180465"/>
                  </a:cubicBezTo>
                  <a:cubicBezTo>
                    <a:pt x="164883" y="180182"/>
                    <a:pt x="164978" y="179899"/>
                    <a:pt x="165166" y="179615"/>
                  </a:cubicBezTo>
                  <a:cubicBezTo>
                    <a:pt x="165261" y="179332"/>
                    <a:pt x="165355" y="179049"/>
                    <a:pt x="165450" y="178765"/>
                  </a:cubicBezTo>
                  <a:cubicBezTo>
                    <a:pt x="165544" y="178482"/>
                    <a:pt x="165639" y="178199"/>
                    <a:pt x="165733" y="178010"/>
                  </a:cubicBezTo>
                  <a:cubicBezTo>
                    <a:pt x="165733" y="177727"/>
                    <a:pt x="165827" y="177538"/>
                    <a:pt x="165827" y="177349"/>
                  </a:cubicBezTo>
                  <a:cubicBezTo>
                    <a:pt x="165922" y="177160"/>
                    <a:pt x="165922" y="176971"/>
                    <a:pt x="165922" y="176782"/>
                  </a:cubicBezTo>
                  <a:cubicBezTo>
                    <a:pt x="165922" y="176593"/>
                    <a:pt x="166016" y="176499"/>
                    <a:pt x="166016" y="176310"/>
                  </a:cubicBezTo>
                  <a:cubicBezTo>
                    <a:pt x="166016" y="176216"/>
                    <a:pt x="166016" y="176027"/>
                    <a:pt x="166016" y="175932"/>
                  </a:cubicBezTo>
                  <a:cubicBezTo>
                    <a:pt x="166016" y="175838"/>
                    <a:pt x="166016" y="175838"/>
                    <a:pt x="166016" y="175743"/>
                  </a:cubicBezTo>
                  <a:lnTo>
                    <a:pt x="166016" y="175649"/>
                  </a:lnTo>
                  <a:lnTo>
                    <a:pt x="166016" y="170455"/>
                  </a:lnTo>
                  <a:lnTo>
                    <a:pt x="166016" y="165167"/>
                  </a:lnTo>
                  <a:lnTo>
                    <a:pt x="166016" y="159973"/>
                  </a:lnTo>
                  <a:lnTo>
                    <a:pt x="166016" y="154685"/>
                  </a:lnTo>
                  <a:lnTo>
                    <a:pt x="166016" y="149396"/>
                  </a:lnTo>
                  <a:lnTo>
                    <a:pt x="166016" y="144202"/>
                  </a:lnTo>
                  <a:lnTo>
                    <a:pt x="166016" y="138914"/>
                  </a:lnTo>
                  <a:lnTo>
                    <a:pt x="166016" y="133720"/>
                  </a:lnTo>
                  <a:lnTo>
                    <a:pt x="166016" y="128432"/>
                  </a:lnTo>
                  <a:lnTo>
                    <a:pt x="166016" y="123143"/>
                  </a:lnTo>
                  <a:lnTo>
                    <a:pt x="166016" y="117950"/>
                  </a:lnTo>
                  <a:lnTo>
                    <a:pt x="166016" y="112661"/>
                  </a:lnTo>
                  <a:lnTo>
                    <a:pt x="166016" y="107373"/>
                  </a:lnTo>
                  <a:lnTo>
                    <a:pt x="166016" y="102085"/>
                  </a:lnTo>
                  <a:lnTo>
                    <a:pt x="166016" y="96891"/>
                  </a:lnTo>
                  <a:lnTo>
                    <a:pt x="166016" y="91602"/>
                  </a:lnTo>
                  <a:lnTo>
                    <a:pt x="166016" y="86314"/>
                  </a:lnTo>
                  <a:lnTo>
                    <a:pt x="166016" y="81120"/>
                  </a:lnTo>
                  <a:lnTo>
                    <a:pt x="166016" y="75832"/>
                  </a:lnTo>
                  <a:lnTo>
                    <a:pt x="166016" y="70543"/>
                  </a:lnTo>
                  <a:lnTo>
                    <a:pt x="166016" y="65350"/>
                  </a:lnTo>
                  <a:lnTo>
                    <a:pt x="166016" y="60061"/>
                  </a:lnTo>
                  <a:lnTo>
                    <a:pt x="166016" y="54773"/>
                  </a:lnTo>
                  <a:lnTo>
                    <a:pt x="166016" y="49579"/>
                  </a:lnTo>
                  <a:lnTo>
                    <a:pt x="166016" y="44291"/>
                  </a:lnTo>
                  <a:lnTo>
                    <a:pt x="166016" y="39097"/>
                  </a:lnTo>
                  <a:lnTo>
                    <a:pt x="166016" y="33808"/>
                  </a:lnTo>
                  <a:lnTo>
                    <a:pt x="166016" y="28520"/>
                  </a:lnTo>
                  <a:lnTo>
                    <a:pt x="166016" y="23326"/>
                  </a:lnTo>
                  <a:lnTo>
                    <a:pt x="166016" y="18038"/>
                  </a:lnTo>
                  <a:lnTo>
                    <a:pt x="166016" y="12750"/>
                  </a:lnTo>
                  <a:lnTo>
                    <a:pt x="166016" y="11428"/>
                  </a:lnTo>
                  <a:lnTo>
                    <a:pt x="166016" y="10105"/>
                  </a:lnTo>
                  <a:lnTo>
                    <a:pt x="166016" y="8878"/>
                  </a:lnTo>
                  <a:lnTo>
                    <a:pt x="166016" y="8783"/>
                  </a:lnTo>
                  <a:cubicBezTo>
                    <a:pt x="166016" y="8783"/>
                    <a:pt x="166016" y="8122"/>
                    <a:pt x="166111" y="7367"/>
                  </a:cubicBezTo>
                  <a:cubicBezTo>
                    <a:pt x="166300" y="6517"/>
                    <a:pt x="166488" y="5478"/>
                    <a:pt x="166772" y="4912"/>
                  </a:cubicBezTo>
                  <a:cubicBezTo>
                    <a:pt x="167150" y="4156"/>
                    <a:pt x="168094" y="3117"/>
                    <a:pt x="168849" y="2173"/>
                  </a:cubicBezTo>
                  <a:cubicBezTo>
                    <a:pt x="169699" y="1323"/>
                    <a:pt x="170455" y="662"/>
                    <a:pt x="170455" y="662"/>
                  </a:cubicBezTo>
                  <a:lnTo>
                    <a:pt x="16969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1656875" y="259350"/>
              <a:ext cx="4266100" cy="550125"/>
            </a:xfrm>
            <a:custGeom>
              <a:avLst/>
              <a:gdLst/>
              <a:ahLst/>
              <a:cxnLst/>
              <a:rect l="l" t="t" r="r" b="b"/>
              <a:pathLst>
                <a:path w="170644" h="22005" fill="none" extrusionOk="0">
                  <a:moveTo>
                    <a:pt x="170644" y="7556"/>
                  </a:moveTo>
                  <a:cubicBezTo>
                    <a:pt x="170644" y="7839"/>
                    <a:pt x="170549" y="8028"/>
                    <a:pt x="170172" y="8311"/>
                  </a:cubicBezTo>
                  <a:cubicBezTo>
                    <a:pt x="169888" y="8594"/>
                    <a:pt x="169511" y="8783"/>
                    <a:pt x="168944" y="9067"/>
                  </a:cubicBezTo>
                  <a:cubicBezTo>
                    <a:pt x="168377" y="9350"/>
                    <a:pt x="167622" y="9539"/>
                    <a:pt x="166866" y="9822"/>
                  </a:cubicBezTo>
                  <a:cubicBezTo>
                    <a:pt x="166016" y="10011"/>
                    <a:pt x="165072" y="10294"/>
                    <a:pt x="163939" y="10483"/>
                  </a:cubicBezTo>
                  <a:cubicBezTo>
                    <a:pt x="162900" y="10766"/>
                    <a:pt x="161672" y="10955"/>
                    <a:pt x="160350" y="11144"/>
                  </a:cubicBezTo>
                  <a:cubicBezTo>
                    <a:pt x="159028" y="11333"/>
                    <a:pt x="157612" y="11616"/>
                    <a:pt x="156101" y="11805"/>
                  </a:cubicBezTo>
                  <a:cubicBezTo>
                    <a:pt x="154590" y="11994"/>
                    <a:pt x="152890" y="12183"/>
                    <a:pt x="151190" y="12372"/>
                  </a:cubicBezTo>
                  <a:cubicBezTo>
                    <a:pt x="149396" y="12561"/>
                    <a:pt x="147602" y="12750"/>
                    <a:pt x="145619" y="12938"/>
                  </a:cubicBezTo>
                  <a:cubicBezTo>
                    <a:pt x="143730" y="13033"/>
                    <a:pt x="141747" y="13222"/>
                    <a:pt x="139575" y="13411"/>
                  </a:cubicBezTo>
                  <a:cubicBezTo>
                    <a:pt x="137497" y="13505"/>
                    <a:pt x="135325" y="13694"/>
                    <a:pt x="133059" y="13788"/>
                  </a:cubicBezTo>
                  <a:cubicBezTo>
                    <a:pt x="130792" y="13977"/>
                    <a:pt x="128432" y="14072"/>
                    <a:pt x="125976" y="14166"/>
                  </a:cubicBezTo>
                  <a:cubicBezTo>
                    <a:pt x="123615" y="14355"/>
                    <a:pt x="121066" y="14449"/>
                    <a:pt x="118516" y="14544"/>
                  </a:cubicBezTo>
                  <a:cubicBezTo>
                    <a:pt x="115966" y="14638"/>
                    <a:pt x="113417" y="14733"/>
                    <a:pt x="110678" y="14733"/>
                  </a:cubicBezTo>
                  <a:cubicBezTo>
                    <a:pt x="108034" y="14827"/>
                    <a:pt x="105295" y="14922"/>
                    <a:pt x="102557" y="14922"/>
                  </a:cubicBezTo>
                  <a:cubicBezTo>
                    <a:pt x="99724" y="15016"/>
                    <a:pt x="96891" y="15016"/>
                    <a:pt x="94057" y="15110"/>
                  </a:cubicBezTo>
                  <a:cubicBezTo>
                    <a:pt x="91224" y="15110"/>
                    <a:pt x="88297" y="15110"/>
                    <a:pt x="85370" y="15110"/>
                  </a:cubicBezTo>
                  <a:cubicBezTo>
                    <a:pt x="82348" y="15110"/>
                    <a:pt x="79515" y="15110"/>
                    <a:pt x="76587" y="15110"/>
                  </a:cubicBezTo>
                  <a:cubicBezTo>
                    <a:pt x="73754" y="15016"/>
                    <a:pt x="70921" y="15016"/>
                    <a:pt x="68088" y="14922"/>
                  </a:cubicBezTo>
                  <a:cubicBezTo>
                    <a:pt x="65349" y="14922"/>
                    <a:pt x="62611" y="14827"/>
                    <a:pt x="59967" y="14733"/>
                  </a:cubicBezTo>
                  <a:cubicBezTo>
                    <a:pt x="57323" y="14733"/>
                    <a:pt x="54678" y="14638"/>
                    <a:pt x="52129" y="14544"/>
                  </a:cubicBezTo>
                  <a:cubicBezTo>
                    <a:pt x="49579" y="14449"/>
                    <a:pt x="47029" y="14355"/>
                    <a:pt x="44668" y="14166"/>
                  </a:cubicBezTo>
                  <a:cubicBezTo>
                    <a:pt x="42213" y="14072"/>
                    <a:pt x="39852" y="13977"/>
                    <a:pt x="37586" y="13788"/>
                  </a:cubicBezTo>
                  <a:cubicBezTo>
                    <a:pt x="35319" y="13694"/>
                    <a:pt x="33147" y="13505"/>
                    <a:pt x="31070" y="13411"/>
                  </a:cubicBezTo>
                  <a:cubicBezTo>
                    <a:pt x="28898" y="13222"/>
                    <a:pt x="26915" y="13033"/>
                    <a:pt x="25026" y="12938"/>
                  </a:cubicBezTo>
                  <a:cubicBezTo>
                    <a:pt x="23043" y="12750"/>
                    <a:pt x="21249" y="12561"/>
                    <a:pt x="19454" y="12372"/>
                  </a:cubicBezTo>
                  <a:cubicBezTo>
                    <a:pt x="17755" y="12183"/>
                    <a:pt x="12466" y="20493"/>
                    <a:pt x="11050" y="21249"/>
                  </a:cubicBezTo>
                  <a:cubicBezTo>
                    <a:pt x="9633" y="22004"/>
                    <a:pt x="9917" y="21721"/>
                    <a:pt x="8783" y="20776"/>
                  </a:cubicBezTo>
                  <a:cubicBezTo>
                    <a:pt x="7745" y="19927"/>
                    <a:pt x="7745" y="10766"/>
                    <a:pt x="6706" y="10483"/>
                  </a:cubicBezTo>
                  <a:cubicBezTo>
                    <a:pt x="5667" y="10294"/>
                    <a:pt x="4628" y="10011"/>
                    <a:pt x="3873" y="9822"/>
                  </a:cubicBezTo>
                  <a:cubicBezTo>
                    <a:pt x="3023" y="9539"/>
                    <a:pt x="2267" y="9350"/>
                    <a:pt x="1701" y="9067"/>
                  </a:cubicBezTo>
                  <a:cubicBezTo>
                    <a:pt x="1134" y="8783"/>
                    <a:pt x="756" y="8594"/>
                    <a:pt x="473" y="8311"/>
                  </a:cubicBezTo>
                  <a:cubicBezTo>
                    <a:pt x="190" y="8028"/>
                    <a:pt x="1" y="7839"/>
                    <a:pt x="1" y="7556"/>
                  </a:cubicBezTo>
                  <a:cubicBezTo>
                    <a:pt x="1" y="7272"/>
                    <a:pt x="190" y="6989"/>
                    <a:pt x="473" y="6800"/>
                  </a:cubicBezTo>
                  <a:cubicBezTo>
                    <a:pt x="756" y="6517"/>
                    <a:pt x="1134" y="6234"/>
                    <a:pt x="1701" y="6045"/>
                  </a:cubicBezTo>
                  <a:cubicBezTo>
                    <a:pt x="2267" y="5761"/>
                    <a:pt x="3023" y="5573"/>
                    <a:pt x="3873" y="5289"/>
                  </a:cubicBezTo>
                  <a:cubicBezTo>
                    <a:pt x="4628" y="5100"/>
                    <a:pt x="5667" y="4817"/>
                    <a:pt x="6706" y="4628"/>
                  </a:cubicBezTo>
                  <a:cubicBezTo>
                    <a:pt x="7745" y="4345"/>
                    <a:pt x="8972" y="4156"/>
                    <a:pt x="10294" y="3967"/>
                  </a:cubicBezTo>
                  <a:cubicBezTo>
                    <a:pt x="11616" y="3684"/>
                    <a:pt x="13033" y="3495"/>
                    <a:pt x="14544" y="3306"/>
                  </a:cubicBezTo>
                  <a:cubicBezTo>
                    <a:pt x="16149" y="3117"/>
                    <a:pt x="17755" y="2928"/>
                    <a:pt x="19454" y="2740"/>
                  </a:cubicBezTo>
                  <a:cubicBezTo>
                    <a:pt x="21249" y="2551"/>
                    <a:pt x="23043" y="2362"/>
                    <a:pt x="25026" y="2173"/>
                  </a:cubicBezTo>
                  <a:cubicBezTo>
                    <a:pt x="26915" y="1984"/>
                    <a:pt x="28898" y="1890"/>
                    <a:pt x="31070" y="1701"/>
                  </a:cubicBezTo>
                  <a:cubicBezTo>
                    <a:pt x="33147" y="1512"/>
                    <a:pt x="35319" y="1417"/>
                    <a:pt x="37586" y="1229"/>
                  </a:cubicBezTo>
                  <a:cubicBezTo>
                    <a:pt x="39852" y="1134"/>
                    <a:pt x="42213" y="1040"/>
                    <a:pt x="44668" y="851"/>
                  </a:cubicBezTo>
                  <a:cubicBezTo>
                    <a:pt x="47029" y="756"/>
                    <a:pt x="49579" y="662"/>
                    <a:pt x="52129" y="568"/>
                  </a:cubicBezTo>
                  <a:cubicBezTo>
                    <a:pt x="54678" y="473"/>
                    <a:pt x="57323" y="379"/>
                    <a:pt x="59967" y="284"/>
                  </a:cubicBezTo>
                  <a:cubicBezTo>
                    <a:pt x="62611" y="284"/>
                    <a:pt x="65349" y="190"/>
                    <a:pt x="68088" y="95"/>
                  </a:cubicBezTo>
                  <a:cubicBezTo>
                    <a:pt x="70921" y="95"/>
                    <a:pt x="73754" y="1"/>
                    <a:pt x="76587" y="1"/>
                  </a:cubicBezTo>
                  <a:cubicBezTo>
                    <a:pt x="79515" y="1"/>
                    <a:pt x="82348" y="1"/>
                    <a:pt x="85370" y="1"/>
                  </a:cubicBezTo>
                  <a:cubicBezTo>
                    <a:pt x="88297" y="1"/>
                    <a:pt x="91224" y="1"/>
                    <a:pt x="94057" y="1"/>
                  </a:cubicBezTo>
                  <a:cubicBezTo>
                    <a:pt x="96891" y="1"/>
                    <a:pt x="99724" y="95"/>
                    <a:pt x="102557" y="95"/>
                  </a:cubicBezTo>
                  <a:cubicBezTo>
                    <a:pt x="105295" y="190"/>
                    <a:pt x="108034" y="284"/>
                    <a:pt x="110678" y="284"/>
                  </a:cubicBezTo>
                  <a:cubicBezTo>
                    <a:pt x="113417" y="379"/>
                    <a:pt x="115966" y="473"/>
                    <a:pt x="118516" y="568"/>
                  </a:cubicBezTo>
                  <a:cubicBezTo>
                    <a:pt x="121066" y="662"/>
                    <a:pt x="123615" y="756"/>
                    <a:pt x="125976" y="851"/>
                  </a:cubicBezTo>
                  <a:cubicBezTo>
                    <a:pt x="128432" y="1040"/>
                    <a:pt x="130792" y="1134"/>
                    <a:pt x="133059" y="1229"/>
                  </a:cubicBezTo>
                  <a:cubicBezTo>
                    <a:pt x="135325" y="1417"/>
                    <a:pt x="137497" y="1512"/>
                    <a:pt x="139575" y="1701"/>
                  </a:cubicBezTo>
                  <a:cubicBezTo>
                    <a:pt x="141747" y="1890"/>
                    <a:pt x="143730" y="1984"/>
                    <a:pt x="145619" y="2173"/>
                  </a:cubicBezTo>
                  <a:cubicBezTo>
                    <a:pt x="147602" y="2362"/>
                    <a:pt x="149396" y="2551"/>
                    <a:pt x="151190" y="2740"/>
                  </a:cubicBezTo>
                  <a:cubicBezTo>
                    <a:pt x="152890" y="2928"/>
                    <a:pt x="154590" y="3117"/>
                    <a:pt x="156101" y="3306"/>
                  </a:cubicBezTo>
                  <a:cubicBezTo>
                    <a:pt x="157612" y="3495"/>
                    <a:pt x="159028" y="3684"/>
                    <a:pt x="160350" y="3967"/>
                  </a:cubicBezTo>
                  <a:cubicBezTo>
                    <a:pt x="161672" y="4156"/>
                    <a:pt x="162900" y="4345"/>
                    <a:pt x="163939" y="4628"/>
                  </a:cubicBezTo>
                  <a:cubicBezTo>
                    <a:pt x="165072" y="4817"/>
                    <a:pt x="166016" y="5100"/>
                    <a:pt x="166866" y="5289"/>
                  </a:cubicBezTo>
                  <a:cubicBezTo>
                    <a:pt x="167622" y="5573"/>
                    <a:pt x="168377" y="5761"/>
                    <a:pt x="168944" y="6045"/>
                  </a:cubicBezTo>
                  <a:cubicBezTo>
                    <a:pt x="169511" y="6234"/>
                    <a:pt x="169888" y="6517"/>
                    <a:pt x="170172" y="6800"/>
                  </a:cubicBezTo>
                  <a:cubicBezTo>
                    <a:pt x="170549" y="6989"/>
                    <a:pt x="170644" y="7272"/>
                    <a:pt x="170644" y="755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44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1725350" y="301850"/>
              <a:ext cx="4129175" cy="448600"/>
            </a:xfrm>
            <a:custGeom>
              <a:avLst/>
              <a:gdLst/>
              <a:ahLst/>
              <a:cxnLst/>
              <a:rect l="l" t="t" r="r" b="b"/>
              <a:pathLst>
                <a:path w="165167" h="17944" fill="none" extrusionOk="0">
                  <a:moveTo>
                    <a:pt x="165166" y="5856"/>
                  </a:moveTo>
                  <a:cubicBezTo>
                    <a:pt x="165166" y="6045"/>
                    <a:pt x="165072" y="6233"/>
                    <a:pt x="164788" y="6422"/>
                  </a:cubicBezTo>
                  <a:cubicBezTo>
                    <a:pt x="164505" y="6706"/>
                    <a:pt x="164127" y="6894"/>
                    <a:pt x="163561" y="7083"/>
                  </a:cubicBezTo>
                  <a:cubicBezTo>
                    <a:pt x="162994" y="7272"/>
                    <a:pt x="162333" y="7461"/>
                    <a:pt x="161483" y="7650"/>
                  </a:cubicBezTo>
                  <a:cubicBezTo>
                    <a:pt x="160728" y="7744"/>
                    <a:pt x="159783" y="7933"/>
                    <a:pt x="158745" y="8122"/>
                  </a:cubicBezTo>
                  <a:cubicBezTo>
                    <a:pt x="157706" y="8311"/>
                    <a:pt x="156478" y="8500"/>
                    <a:pt x="155251" y="8689"/>
                  </a:cubicBezTo>
                  <a:cubicBezTo>
                    <a:pt x="153928" y="8783"/>
                    <a:pt x="152606" y="8972"/>
                    <a:pt x="151095" y="9161"/>
                  </a:cubicBezTo>
                  <a:cubicBezTo>
                    <a:pt x="149584" y="9255"/>
                    <a:pt x="148074" y="9444"/>
                    <a:pt x="146374" y="9539"/>
                  </a:cubicBezTo>
                  <a:cubicBezTo>
                    <a:pt x="144674" y="9727"/>
                    <a:pt x="142880" y="9822"/>
                    <a:pt x="140991" y="10011"/>
                  </a:cubicBezTo>
                  <a:cubicBezTo>
                    <a:pt x="139102" y="10105"/>
                    <a:pt x="137214" y="10294"/>
                    <a:pt x="135136" y="10389"/>
                  </a:cubicBezTo>
                  <a:cubicBezTo>
                    <a:pt x="133153" y="10483"/>
                    <a:pt x="130981" y="10577"/>
                    <a:pt x="128809" y="10672"/>
                  </a:cubicBezTo>
                  <a:cubicBezTo>
                    <a:pt x="126542" y="10861"/>
                    <a:pt x="124276" y="10955"/>
                    <a:pt x="122010" y="11050"/>
                  </a:cubicBezTo>
                  <a:cubicBezTo>
                    <a:pt x="119649" y="11050"/>
                    <a:pt x="117193" y="11144"/>
                    <a:pt x="114738" y="11238"/>
                  </a:cubicBezTo>
                  <a:cubicBezTo>
                    <a:pt x="112283" y="11333"/>
                    <a:pt x="109733" y="11427"/>
                    <a:pt x="107183" y="11427"/>
                  </a:cubicBezTo>
                  <a:cubicBezTo>
                    <a:pt x="104539" y="11522"/>
                    <a:pt x="101895" y="11522"/>
                    <a:pt x="99251" y="11616"/>
                  </a:cubicBezTo>
                  <a:cubicBezTo>
                    <a:pt x="96512" y="11616"/>
                    <a:pt x="93774" y="11616"/>
                    <a:pt x="91035" y="11711"/>
                  </a:cubicBezTo>
                  <a:cubicBezTo>
                    <a:pt x="88297" y="11711"/>
                    <a:pt x="85464" y="11711"/>
                    <a:pt x="82631" y="11711"/>
                  </a:cubicBezTo>
                  <a:cubicBezTo>
                    <a:pt x="79703" y="11711"/>
                    <a:pt x="76964" y="11711"/>
                    <a:pt x="74131" y="11711"/>
                  </a:cubicBezTo>
                  <a:cubicBezTo>
                    <a:pt x="71393" y="11616"/>
                    <a:pt x="68654" y="11616"/>
                    <a:pt x="65916" y="11616"/>
                  </a:cubicBezTo>
                  <a:cubicBezTo>
                    <a:pt x="63271" y="11522"/>
                    <a:pt x="60627" y="11522"/>
                    <a:pt x="57983" y="11427"/>
                  </a:cubicBezTo>
                  <a:cubicBezTo>
                    <a:pt x="55433" y="11427"/>
                    <a:pt x="52884" y="11333"/>
                    <a:pt x="50428" y="11238"/>
                  </a:cubicBezTo>
                  <a:cubicBezTo>
                    <a:pt x="47973" y="11144"/>
                    <a:pt x="45518" y="11050"/>
                    <a:pt x="43251" y="11050"/>
                  </a:cubicBezTo>
                  <a:cubicBezTo>
                    <a:pt x="40891" y="10955"/>
                    <a:pt x="38624" y="10861"/>
                    <a:pt x="36358" y="10672"/>
                  </a:cubicBezTo>
                  <a:cubicBezTo>
                    <a:pt x="34186" y="10577"/>
                    <a:pt x="32108" y="10483"/>
                    <a:pt x="30031" y="10389"/>
                  </a:cubicBezTo>
                  <a:cubicBezTo>
                    <a:pt x="28047" y="10294"/>
                    <a:pt x="26064" y="10105"/>
                    <a:pt x="24176" y="10011"/>
                  </a:cubicBezTo>
                  <a:cubicBezTo>
                    <a:pt x="22287" y="9822"/>
                    <a:pt x="20493" y="9727"/>
                    <a:pt x="18887" y="9539"/>
                  </a:cubicBezTo>
                  <a:cubicBezTo>
                    <a:pt x="17188" y="9444"/>
                    <a:pt x="16810" y="9444"/>
                    <a:pt x="15299" y="9255"/>
                  </a:cubicBezTo>
                  <a:cubicBezTo>
                    <a:pt x="13788" y="9161"/>
                    <a:pt x="8783" y="17943"/>
                    <a:pt x="7555" y="17849"/>
                  </a:cubicBezTo>
                  <a:cubicBezTo>
                    <a:pt x="6328" y="17660"/>
                    <a:pt x="6516" y="8122"/>
                    <a:pt x="5478" y="8028"/>
                  </a:cubicBezTo>
                  <a:cubicBezTo>
                    <a:pt x="4439" y="7839"/>
                    <a:pt x="4533" y="7744"/>
                    <a:pt x="3683" y="7650"/>
                  </a:cubicBezTo>
                  <a:cubicBezTo>
                    <a:pt x="2928" y="7461"/>
                    <a:pt x="2172" y="7272"/>
                    <a:pt x="1700" y="7083"/>
                  </a:cubicBezTo>
                  <a:cubicBezTo>
                    <a:pt x="1134" y="6894"/>
                    <a:pt x="662" y="6706"/>
                    <a:pt x="378" y="6422"/>
                  </a:cubicBezTo>
                  <a:cubicBezTo>
                    <a:pt x="95" y="6233"/>
                    <a:pt x="1" y="6045"/>
                    <a:pt x="1" y="5856"/>
                  </a:cubicBezTo>
                  <a:cubicBezTo>
                    <a:pt x="1" y="5667"/>
                    <a:pt x="95" y="5478"/>
                    <a:pt x="378" y="5289"/>
                  </a:cubicBezTo>
                  <a:cubicBezTo>
                    <a:pt x="662" y="5100"/>
                    <a:pt x="1134" y="4911"/>
                    <a:pt x="1700" y="4722"/>
                  </a:cubicBezTo>
                  <a:cubicBezTo>
                    <a:pt x="2172" y="4534"/>
                    <a:pt x="2928" y="4345"/>
                    <a:pt x="3683" y="4156"/>
                  </a:cubicBezTo>
                  <a:cubicBezTo>
                    <a:pt x="4533" y="3967"/>
                    <a:pt x="5383" y="3778"/>
                    <a:pt x="6516" y="3589"/>
                  </a:cubicBezTo>
                  <a:cubicBezTo>
                    <a:pt x="7555" y="3400"/>
                    <a:pt x="8688" y="3212"/>
                    <a:pt x="9916" y="3117"/>
                  </a:cubicBezTo>
                  <a:cubicBezTo>
                    <a:pt x="11238" y="2928"/>
                    <a:pt x="12560" y="2739"/>
                    <a:pt x="14071" y="2645"/>
                  </a:cubicBezTo>
                  <a:cubicBezTo>
                    <a:pt x="15582" y="2456"/>
                    <a:pt x="17188" y="2267"/>
                    <a:pt x="18887" y="2173"/>
                  </a:cubicBezTo>
                  <a:cubicBezTo>
                    <a:pt x="20493" y="1984"/>
                    <a:pt x="22287" y="1889"/>
                    <a:pt x="24176" y="1701"/>
                  </a:cubicBezTo>
                  <a:cubicBezTo>
                    <a:pt x="26064" y="1606"/>
                    <a:pt x="28047" y="1512"/>
                    <a:pt x="30031" y="1323"/>
                  </a:cubicBezTo>
                  <a:cubicBezTo>
                    <a:pt x="32108" y="1228"/>
                    <a:pt x="34186" y="1134"/>
                    <a:pt x="36358" y="1040"/>
                  </a:cubicBezTo>
                  <a:cubicBezTo>
                    <a:pt x="38624" y="945"/>
                    <a:pt x="40891" y="851"/>
                    <a:pt x="43251" y="756"/>
                  </a:cubicBezTo>
                  <a:cubicBezTo>
                    <a:pt x="45518" y="662"/>
                    <a:pt x="47973" y="567"/>
                    <a:pt x="50428" y="473"/>
                  </a:cubicBezTo>
                  <a:cubicBezTo>
                    <a:pt x="52884" y="378"/>
                    <a:pt x="55433" y="378"/>
                    <a:pt x="57983" y="284"/>
                  </a:cubicBezTo>
                  <a:cubicBezTo>
                    <a:pt x="60627" y="284"/>
                    <a:pt x="63271" y="190"/>
                    <a:pt x="65916" y="190"/>
                  </a:cubicBezTo>
                  <a:cubicBezTo>
                    <a:pt x="68654" y="95"/>
                    <a:pt x="71393" y="95"/>
                    <a:pt x="74131" y="95"/>
                  </a:cubicBezTo>
                  <a:cubicBezTo>
                    <a:pt x="76964" y="1"/>
                    <a:pt x="79703" y="1"/>
                    <a:pt x="82631" y="1"/>
                  </a:cubicBezTo>
                  <a:cubicBezTo>
                    <a:pt x="85464" y="1"/>
                    <a:pt x="88297" y="1"/>
                    <a:pt x="91035" y="95"/>
                  </a:cubicBezTo>
                  <a:cubicBezTo>
                    <a:pt x="93774" y="95"/>
                    <a:pt x="96512" y="95"/>
                    <a:pt x="99251" y="190"/>
                  </a:cubicBezTo>
                  <a:cubicBezTo>
                    <a:pt x="101895" y="190"/>
                    <a:pt x="104539" y="284"/>
                    <a:pt x="107183" y="284"/>
                  </a:cubicBezTo>
                  <a:cubicBezTo>
                    <a:pt x="109733" y="378"/>
                    <a:pt x="112283" y="378"/>
                    <a:pt x="114738" y="473"/>
                  </a:cubicBezTo>
                  <a:cubicBezTo>
                    <a:pt x="117193" y="567"/>
                    <a:pt x="119649" y="662"/>
                    <a:pt x="122010" y="756"/>
                  </a:cubicBezTo>
                  <a:cubicBezTo>
                    <a:pt x="124276" y="851"/>
                    <a:pt x="126542" y="945"/>
                    <a:pt x="128809" y="1040"/>
                  </a:cubicBezTo>
                  <a:cubicBezTo>
                    <a:pt x="130981" y="1134"/>
                    <a:pt x="133153" y="1228"/>
                    <a:pt x="135136" y="1323"/>
                  </a:cubicBezTo>
                  <a:cubicBezTo>
                    <a:pt x="137214" y="1512"/>
                    <a:pt x="139102" y="1606"/>
                    <a:pt x="140991" y="1701"/>
                  </a:cubicBezTo>
                  <a:cubicBezTo>
                    <a:pt x="142880" y="1889"/>
                    <a:pt x="144674" y="1984"/>
                    <a:pt x="146374" y="2173"/>
                  </a:cubicBezTo>
                  <a:cubicBezTo>
                    <a:pt x="148074" y="2267"/>
                    <a:pt x="149584" y="2456"/>
                    <a:pt x="151095" y="2645"/>
                  </a:cubicBezTo>
                  <a:cubicBezTo>
                    <a:pt x="152606" y="2739"/>
                    <a:pt x="153928" y="2928"/>
                    <a:pt x="155251" y="3117"/>
                  </a:cubicBezTo>
                  <a:cubicBezTo>
                    <a:pt x="156478" y="3212"/>
                    <a:pt x="157706" y="3400"/>
                    <a:pt x="158745" y="3589"/>
                  </a:cubicBezTo>
                  <a:cubicBezTo>
                    <a:pt x="159783" y="3778"/>
                    <a:pt x="160728" y="3967"/>
                    <a:pt x="161483" y="4156"/>
                  </a:cubicBezTo>
                  <a:cubicBezTo>
                    <a:pt x="162333" y="4345"/>
                    <a:pt x="162994" y="4534"/>
                    <a:pt x="163561" y="4722"/>
                  </a:cubicBezTo>
                  <a:cubicBezTo>
                    <a:pt x="164127" y="4911"/>
                    <a:pt x="164505" y="5100"/>
                    <a:pt x="164788" y="5289"/>
                  </a:cubicBezTo>
                  <a:cubicBezTo>
                    <a:pt x="165072" y="5478"/>
                    <a:pt x="165166" y="5667"/>
                    <a:pt x="165166" y="585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44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4"/>
            <p:cNvSpPr/>
            <p:nvPr/>
          </p:nvSpPr>
          <p:spPr>
            <a:xfrm>
              <a:off x="1937825" y="743325"/>
              <a:ext cx="174725" cy="144050"/>
            </a:xfrm>
            <a:custGeom>
              <a:avLst/>
              <a:gdLst/>
              <a:ahLst/>
              <a:cxnLst/>
              <a:rect l="l" t="t" r="r" b="b"/>
              <a:pathLst>
                <a:path w="6989" h="5762" fill="none" extrusionOk="0">
                  <a:moveTo>
                    <a:pt x="189" y="1795"/>
                  </a:moveTo>
                  <a:cubicBezTo>
                    <a:pt x="1" y="1512"/>
                    <a:pt x="1700" y="1"/>
                    <a:pt x="4345" y="568"/>
                  </a:cubicBezTo>
                  <a:cubicBezTo>
                    <a:pt x="6705" y="1040"/>
                    <a:pt x="6989" y="5761"/>
                    <a:pt x="6989" y="5761"/>
                  </a:cubicBez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44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1740175" y="3609425"/>
              <a:ext cx="4100175" cy="1796675"/>
            </a:xfrm>
            <a:custGeom>
              <a:avLst/>
              <a:gdLst/>
              <a:ahLst/>
              <a:cxnLst/>
              <a:rect l="l" t="t" r="r" b="b"/>
              <a:pathLst>
                <a:path w="164007" h="71867" extrusionOk="0">
                  <a:moveTo>
                    <a:pt x="3185" y="0"/>
                  </a:moveTo>
                  <a:lnTo>
                    <a:pt x="3185" y="49578"/>
                  </a:lnTo>
                  <a:cubicBezTo>
                    <a:pt x="3185" y="49578"/>
                    <a:pt x="1" y="71866"/>
                    <a:pt x="81012" y="71866"/>
                  </a:cubicBezTo>
                  <a:cubicBezTo>
                    <a:pt x="81352" y="71866"/>
                    <a:pt x="81694" y="71866"/>
                    <a:pt x="82038" y="71865"/>
                  </a:cubicBezTo>
                  <a:cubicBezTo>
                    <a:pt x="164007" y="71771"/>
                    <a:pt x="160796" y="49578"/>
                    <a:pt x="160796" y="49578"/>
                  </a:cubicBezTo>
                  <a:lnTo>
                    <a:pt x="160796" y="0"/>
                  </a:lnTo>
                  <a:close/>
                </a:path>
              </a:pathLst>
            </a:custGeom>
            <a:solidFill>
              <a:srgbClr val="FF05A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1817425" y="3434725"/>
              <a:ext cx="3945025" cy="342350"/>
            </a:xfrm>
            <a:custGeom>
              <a:avLst/>
              <a:gdLst/>
              <a:ahLst/>
              <a:cxnLst/>
              <a:rect l="l" t="t" r="r" b="b"/>
              <a:pathLst>
                <a:path w="157801" h="13694" extrusionOk="0">
                  <a:moveTo>
                    <a:pt x="78948" y="0"/>
                  </a:moveTo>
                  <a:cubicBezTo>
                    <a:pt x="35319" y="0"/>
                    <a:pt x="0" y="3117"/>
                    <a:pt x="0" y="6894"/>
                  </a:cubicBezTo>
                  <a:cubicBezTo>
                    <a:pt x="0" y="10671"/>
                    <a:pt x="35319" y="13693"/>
                    <a:pt x="78948" y="13693"/>
                  </a:cubicBezTo>
                  <a:cubicBezTo>
                    <a:pt x="122482" y="13693"/>
                    <a:pt x="157800" y="10671"/>
                    <a:pt x="157800" y="6894"/>
                  </a:cubicBezTo>
                  <a:cubicBezTo>
                    <a:pt x="157800" y="3117"/>
                    <a:pt x="122482" y="0"/>
                    <a:pt x="78948" y="0"/>
                  </a:cubicBezTo>
                  <a:close/>
                </a:path>
              </a:pathLst>
            </a:custGeom>
            <a:solidFill>
              <a:srgbClr val="FF05AC"/>
            </a:solidFill>
            <a:ln w="9525" cap="flat" cmpd="sng">
              <a:solidFill>
                <a:srgbClr val="FFFFFF"/>
              </a:solidFill>
              <a:prstDash val="solid"/>
              <a:miter lim="944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1739525" y="3609425"/>
              <a:ext cx="4100825" cy="1801350"/>
            </a:xfrm>
            <a:custGeom>
              <a:avLst/>
              <a:gdLst/>
              <a:ahLst/>
              <a:cxnLst/>
              <a:rect l="l" t="t" r="r" b="b"/>
              <a:pathLst>
                <a:path w="164033" h="72054" fill="none" extrusionOk="0">
                  <a:moveTo>
                    <a:pt x="160822" y="0"/>
                  </a:moveTo>
                  <a:lnTo>
                    <a:pt x="160822" y="49578"/>
                  </a:lnTo>
                  <a:cubicBezTo>
                    <a:pt x="160822" y="49578"/>
                    <a:pt x="164033" y="71771"/>
                    <a:pt x="82064" y="71865"/>
                  </a:cubicBezTo>
                  <a:cubicBezTo>
                    <a:pt x="0" y="72054"/>
                    <a:pt x="3211" y="49578"/>
                    <a:pt x="3211" y="49578"/>
                  </a:cubicBezTo>
                  <a:lnTo>
                    <a:pt x="3211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44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14"/>
          <p:cNvGrpSpPr/>
          <p:nvPr/>
        </p:nvGrpSpPr>
        <p:grpSpPr>
          <a:xfrm>
            <a:off x="1134525" y="3059244"/>
            <a:ext cx="1200992" cy="1480963"/>
            <a:chOff x="5150025" y="2933118"/>
            <a:chExt cx="1412932" cy="1730096"/>
          </a:xfrm>
        </p:grpSpPr>
        <p:sp>
          <p:nvSpPr>
            <p:cNvPr id="73" name="Google Shape;73;p14"/>
            <p:cNvSpPr/>
            <p:nvPr/>
          </p:nvSpPr>
          <p:spPr>
            <a:xfrm>
              <a:off x="5150025" y="2933118"/>
              <a:ext cx="1412932" cy="183247"/>
            </a:xfrm>
            <a:custGeom>
              <a:avLst/>
              <a:gdLst/>
              <a:ahLst/>
              <a:cxnLst/>
              <a:rect l="l" t="t" r="r" b="b"/>
              <a:pathLst>
                <a:path w="170644" h="22005" fill="none" extrusionOk="0">
                  <a:moveTo>
                    <a:pt x="170644" y="7556"/>
                  </a:moveTo>
                  <a:cubicBezTo>
                    <a:pt x="170644" y="7839"/>
                    <a:pt x="170549" y="8028"/>
                    <a:pt x="170172" y="8311"/>
                  </a:cubicBezTo>
                  <a:cubicBezTo>
                    <a:pt x="169888" y="8594"/>
                    <a:pt x="169511" y="8783"/>
                    <a:pt x="168944" y="9067"/>
                  </a:cubicBezTo>
                  <a:cubicBezTo>
                    <a:pt x="168377" y="9350"/>
                    <a:pt x="167622" y="9539"/>
                    <a:pt x="166866" y="9822"/>
                  </a:cubicBezTo>
                  <a:cubicBezTo>
                    <a:pt x="166016" y="10011"/>
                    <a:pt x="165072" y="10294"/>
                    <a:pt x="163939" y="10483"/>
                  </a:cubicBezTo>
                  <a:cubicBezTo>
                    <a:pt x="162900" y="10766"/>
                    <a:pt x="161672" y="10955"/>
                    <a:pt x="160350" y="11144"/>
                  </a:cubicBezTo>
                  <a:cubicBezTo>
                    <a:pt x="159028" y="11333"/>
                    <a:pt x="157612" y="11616"/>
                    <a:pt x="156101" y="11805"/>
                  </a:cubicBezTo>
                  <a:cubicBezTo>
                    <a:pt x="154590" y="11994"/>
                    <a:pt x="152890" y="12183"/>
                    <a:pt x="151190" y="12372"/>
                  </a:cubicBezTo>
                  <a:cubicBezTo>
                    <a:pt x="149396" y="12561"/>
                    <a:pt x="147602" y="12750"/>
                    <a:pt x="145619" y="12938"/>
                  </a:cubicBezTo>
                  <a:cubicBezTo>
                    <a:pt x="143730" y="13033"/>
                    <a:pt x="141747" y="13222"/>
                    <a:pt x="139575" y="13411"/>
                  </a:cubicBezTo>
                  <a:cubicBezTo>
                    <a:pt x="137497" y="13505"/>
                    <a:pt x="135325" y="13694"/>
                    <a:pt x="133059" y="13788"/>
                  </a:cubicBezTo>
                  <a:cubicBezTo>
                    <a:pt x="130792" y="13977"/>
                    <a:pt x="128432" y="14072"/>
                    <a:pt x="125976" y="14166"/>
                  </a:cubicBezTo>
                  <a:cubicBezTo>
                    <a:pt x="123615" y="14355"/>
                    <a:pt x="121066" y="14449"/>
                    <a:pt x="118516" y="14544"/>
                  </a:cubicBezTo>
                  <a:cubicBezTo>
                    <a:pt x="115966" y="14638"/>
                    <a:pt x="113417" y="14733"/>
                    <a:pt x="110678" y="14733"/>
                  </a:cubicBezTo>
                  <a:cubicBezTo>
                    <a:pt x="108034" y="14827"/>
                    <a:pt x="105295" y="14922"/>
                    <a:pt x="102557" y="14922"/>
                  </a:cubicBezTo>
                  <a:cubicBezTo>
                    <a:pt x="99724" y="15016"/>
                    <a:pt x="96891" y="15016"/>
                    <a:pt x="94057" y="15110"/>
                  </a:cubicBezTo>
                  <a:cubicBezTo>
                    <a:pt x="91224" y="15110"/>
                    <a:pt x="88297" y="15110"/>
                    <a:pt x="85370" y="15110"/>
                  </a:cubicBezTo>
                  <a:cubicBezTo>
                    <a:pt x="82348" y="15110"/>
                    <a:pt x="79515" y="15110"/>
                    <a:pt x="76587" y="15110"/>
                  </a:cubicBezTo>
                  <a:cubicBezTo>
                    <a:pt x="73754" y="15016"/>
                    <a:pt x="70921" y="15016"/>
                    <a:pt x="68088" y="14922"/>
                  </a:cubicBezTo>
                  <a:cubicBezTo>
                    <a:pt x="65349" y="14922"/>
                    <a:pt x="62611" y="14827"/>
                    <a:pt x="59967" y="14733"/>
                  </a:cubicBezTo>
                  <a:cubicBezTo>
                    <a:pt x="57323" y="14733"/>
                    <a:pt x="54678" y="14638"/>
                    <a:pt x="52129" y="14544"/>
                  </a:cubicBezTo>
                  <a:cubicBezTo>
                    <a:pt x="49579" y="14449"/>
                    <a:pt x="47029" y="14355"/>
                    <a:pt x="44668" y="14166"/>
                  </a:cubicBezTo>
                  <a:cubicBezTo>
                    <a:pt x="42213" y="14072"/>
                    <a:pt x="39852" y="13977"/>
                    <a:pt x="37586" y="13788"/>
                  </a:cubicBezTo>
                  <a:cubicBezTo>
                    <a:pt x="35319" y="13694"/>
                    <a:pt x="33147" y="13505"/>
                    <a:pt x="31070" y="13411"/>
                  </a:cubicBezTo>
                  <a:cubicBezTo>
                    <a:pt x="28898" y="13222"/>
                    <a:pt x="26915" y="13033"/>
                    <a:pt x="25026" y="12938"/>
                  </a:cubicBezTo>
                  <a:cubicBezTo>
                    <a:pt x="23043" y="12750"/>
                    <a:pt x="21249" y="12561"/>
                    <a:pt x="19454" y="12372"/>
                  </a:cubicBezTo>
                  <a:cubicBezTo>
                    <a:pt x="17755" y="12183"/>
                    <a:pt x="12466" y="20493"/>
                    <a:pt x="11050" y="21249"/>
                  </a:cubicBezTo>
                  <a:cubicBezTo>
                    <a:pt x="9633" y="22004"/>
                    <a:pt x="9917" y="21721"/>
                    <a:pt x="8783" y="20776"/>
                  </a:cubicBezTo>
                  <a:cubicBezTo>
                    <a:pt x="7745" y="19927"/>
                    <a:pt x="7745" y="10766"/>
                    <a:pt x="6706" y="10483"/>
                  </a:cubicBezTo>
                  <a:cubicBezTo>
                    <a:pt x="5667" y="10294"/>
                    <a:pt x="4628" y="10011"/>
                    <a:pt x="3873" y="9822"/>
                  </a:cubicBezTo>
                  <a:cubicBezTo>
                    <a:pt x="3023" y="9539"/>
                    <a:pt x="2267" y="9350"/>
                    <a:pt x="1701" y="9067"/>
                  </a:cubicBezTo>
                  <a:cubicBezTo>
                    <a:pt x="1134" y="8783"/>
                    <a:pt x="756" y="8594"/>
                    <a:pt x="473" y="8311"/>
                  </a:cubicBezTo>
                  <a:cubicBezTo>
                    <a:pt x="190" y="8028"/>
                    <a:pt x="1" y="7839"/>
                    <a:pt x="1" y="7556"/>
                  </a:cubicBezTo>
                  <a:cubicBezTo>
                    <a:pt x="1" y="7272"/>
                    <a:pt x="190" y="6989"/>
                    <a:pt x="473" y="6800"/>
                  </a:cubicBezTo>
                  <a:cubicBezTo>
                    <a:pt x="756" y="6517"/>
                    <a:pt x="1134" y="6234"/>
                    <a:pt x="1701" y="6045"/>
                  </a:cubicBezTo>
                  <a:cubicBezTo>
                    <a:pt x="2267" y="5761"/>
                    <a:pt x="3023" y="5573"/>
                    <a:pt x="3873" y="5289"/>
                  </a:cubicBezTo>
                  <a:cubicBezTo>
                    <a:pt x="4628" y="5100"/>
                    <a:pt x="5667" y="4817"/>
                    <a:pt x="6706" y="4628"/>
                  </a:cubicBezTo>
                  <a:cubicBezTo>
                    <a:pt x="7745" y="4345"/>
                    <a:pt x="8972" y="4156"/>
                    <a:pt x="10294" y="3967"/>
                  </a:cubicBezTo>
                  <a:cubicBezTo>
                    <a:pt x="11616" y="3684"/>
                    <a:pt x="13033" y="3495"/>
                    <a:pt x="14544" y="3306"/>
                  </a:cubicBezTo>
                  <a:cubicBezTo>
                    <a:pt x="16149" y="3117"/>
                    <a:pt x="17755" y="2928"/>
                    <a:pt x="19454" y="2740"/>
                  </a:cubicBezTo>
                  <a:cubicBezTo>
                    <a:pt x="21249" y="2551"/>
                    <a:pt x="23043" y="2362"/>
                    <a:pt x="25026" y="2173"/>
                  </a:cubicBezTo>
                  <a:cubicBezTo>
                    <a:pt x="26915" y="1984"/>
                    <a:pt x="28898" y="1890"/>
                    <a:pt x="31070" y="1701"/>
                  </a:cubicBezTo>
                  <a:cubicBezTo>
                    <a:pt x="33147" y="1512"/>
                    <a:pt x="35319" y="1417"/>
                    <a:pt x="37586" y="1229"/>
                  </a:cubicBezTo>
                  <a:cubicBezTo>
                    <a:pt x="39852" y="1134"/>
                    <a:pt x="42213" y="1040"/>
                    <a:pt x="44668" y="851"/>
                  </a:cubicBezTo>
                  <a:cubicBezTo>
                    <a:pt x="47029" y="756"/>
                    <a:pt x="49579" y="662"/>
                    <a:pt x="52129" y="568"/>
                  </a:cubicBezTo>
                  <a:cubicBezTo>
                    <a:pt x="54678" y="473"/>
                    <a:pt x="57323" y="379"/>
                    <a:pt x="59967" y="284"/>
                  </a:cubicBezTo>
                  <a:cubicBezTo>
                    <a:pt x="62611" y="284"/>
                    <a:pt x="65349" y="190"/>
                    <a:pt x="68088" y="95"/>
                  </a:cubicBezTo>
                  <a:cubicBezTo>
                    <a:pt x="70921" y="95"/>
                    <a:pt x="73754" y="1"/>
                    <a:pt x="76587" y="1"/>
                  </a:cubicBezTo>
                  <a:cubicBezTo>
                    <a:pt x="79515" y="1"/>
                    <a:pt x="82348" y="1"/>
                    <a:pt x="85370" y="1"/>
                  </a:cubicBezTo>
                  <a:cubicBezTo>
                    <a:pt x="88297" y="1"/>
                    <a:pt x="91224" y="1"/>
                    <a:pt x="94057" y="1"/>
                  </a:cubicBezTo>
                  <a:cubicBezTo>
                    <a:pt x="96891" y="1"/>
                    <a:pt x="99724" y="95"/>
                    <a:pt x="102557" y="95"/>
                  </a:cubicBezTo>
                  <a:cubicBezTo>
                    <a:pt x="105295" y="190"/>
                    <a:pt x="108034" y="284"/>
                    <a:pt x="110678" y="284"/>
                  </a:cubicBezTo>
                  <a:cubicBezTo>
                    <a:pt x="113417" y="379"/>
                    <a:pt x="115966" y="473"/>
                    <a:pt x="118516" y="568"/>
                  </a:cubicBezTo>
                  <a:cubicBezTo>
                    <a:pt x="121066" y="662"/>
                    <a:pt x="123615" y="756"/>
                    <a:pt x="125976" y="851"/>
                  </a:cubicBezTo>
                  <a:cubicBezTo>
                    <a:pt x="128432" y="1040"/>
                    <a:pt x="130792" y="1134"/>
                    <a:pt x="133059" y="1229"/>
                  </a:cubicBezTo>
                  <a:cubicBezTo>
                    <a:pt x="135325" y="1417"/>
                    <a:pt x="137497" y="1512"/>
                    <a:pt x="139575" y="1701"/>
                  </a:cubicBezTo>
                  <a:cubicBezTo>
                    <a:pt x="141747" y="1890"/>
                    <a:pt x="143730" y="1984"/>
                    <a:pt x="145619" y="2173"/>
                  </a:cubicBezTo>
                  <a:cubicBezTo>
                    <a:pt x="147602" y="2362"/>
                    <a:pt x="149396" y="2551"/>
                    <a:pt x="151190" y="2740"/>
                  </a:cubicBezTo>
                  <a:cubicBezTo>
                    <a:pt x="152890" y="2928"/>
                    <a:pt x="154590" y="3117"/>
                    <a:pt x="156101" y="3306"/>
                  </a:cubicBezTo>
                  <a:cubicBezTo>
                    <a:pt x="157612" y="3495"/>
                    <a:pt x="159028" y="3684"/>
                    <a:pt x="160350" y="3967"/>
                  </a:cubicBezTo>
                  <a:cubicBezTo>
                    <a:pt x="161672" y="4156"/>
                    <a:pt x="162900" y="4345"/>
                    <a:pt x="163939" y="4628"/>
                  </a:cubicBezTo>
                  <a:cubicBezTo>
                    <a:pt x="165072" y="4817"/>
                    <a:pt x="166016" y="5100"/>
                    <a:pt x="166866" y="5289"/>
                  </a:cubicBezTo>
                  <a:cubicBezTo>
                    <a:pt x="167622" y="5573"/>
                    <a:pt x="168377" y="5761"/>
                    <a:pt x="168944" y="6045"/>
                  </a:cubicBezTo>
                  <a:cubicBezTo>
                    <a:pt x="169511" y="6234"/>
                    <a:pt x="169888" y="6517"/>
                    <a:pt x="170172" y="6800"/>
                  </a:cubicBezTo>
                  <a:cubicBezTo>
                    <a:pt x="170549" y="6989"/>
                    <a:pt x="170644" y="7272"/>
                    <a:pt x="170644" y="755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44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172704" y="2947275"/>
              <a:ext cx="1367583" cy="149429"/>
            </a:xfrm>
            <a:custGeom>
              <a:avLst/>
              <a:gdLst/>
              <a:ahLst/>
              <a:cxnLst/>
              <a:rect l="l" t="t" r="r" b="b"/>
              <a:pathLst>
                <a:path w="165167" h="17944" fill="none" extrusionOk="0">
                  <a:moveTo>
                    <a:pt x="165166" y="5856"/>
                  </a:moveTo>
                  <a:cubicBezTo>
                    <a:pt x="165166" y="6045"/>
                    <a:pt x="165072" y="6233"/>
                    <a:pt x="164788" y="6422"/>
                  </a:cubicBezTo>
                  <a:cubicBezTo>
                    <a:pt x="164505" y="6706"/>
                    <a:pt x="164127" y="6894"/>
                    <a:pt x="163561" y="7083"/>
                  </a:cubicBezTo>
                  <a:cubicBezTo>
                    <a:pt x="162994" y="7272"/>
                    <a:pt x="162333" y="7461"/>
                    <a:pt x="161483" y="7650"/>
                  </a:cubicBezTo>
                  <a:cubicBezTo>
                    <a:pt x="160728" y="7744"/>
                    <a:pt x="159783" y="7933"/>
                    <a:pt x="158745" y="8122"/>
                  </a:cubicBezTo>
                  <a:cubicBezTo>
                    <a:pt x="157706" y="8311"/>
                    <a:pt x="156478" y="8500"/>
                    <a:pt x="155251" y="8689"/>
                  </a:cubicBezTo>
                  <a:cubicBezTo>
                    <a:pt x="153928" y="8783"/>
                    <a:pt x="152606" y="8972"/>
                    <a:pt x="151095" y="9161"/>
                  </a:cubicBezTo>
                  <a:cubicBezTo>
                    <a:pt x="149584" y="9255"/>
                    <a:pt x="148074" y="9444"/>
                    <a:pt x="146374" y="9539"/>
                  </a:cubicBezTo>
                  <a:cubicBezTo>
                    <a:pt x="144674" y="9727"/>
                    <a:pt x="142880" y="9822"/>
                    <a:pt x="140991" y="10011"/>
                  </a:cubicBezTo>
                  <a:cubicBezTo>
                    <a:pt x="139102" y="10105"/>
                    <a:pt x="137214" y="10294"/>
                    <a:pt x="135136" y="10389"/>
                  </a:cubicBezTo>
                  <a:cubicBezTo>
                    <a:pt x="133153" y="10483"/>
                    <a:pt x="130981" y="10577"/>
                    <a:pt x="128809" y="10672"/>
                  </a:cubicBezTo>
                  <a:cubicBezTo>
                    <a:pt x="126542" y="10861"/>
                    <a:pt x="124276" y="10955"/>
                    <a:pt x="122010" y="11050"/>
                  </a:cubicBezTo>
                  <a:cubicBezTo>
                    <a:pt x="119649" y="11050"/>
                    <a:pt x="117193" y="11144"/>
                    <a:pt x="114738" y="11238"/>
                  </a:cubicBezTo>
                  <a:cubicBezTo>
                    <a:pt x="112283" y="11333"/>
                    <a:pt x="109733" y="11427"/>
                    <a:pt x="107183" y="11427"/>
                  </a:cubicBezTo>
                  <a:cubicBezTo>
                    <a:pt x="104539" y="11522"/>
                    <a:pt x="101895" y="11522"/>
                    <a:pt x="99251" y="11616"/>
                  </a:cubicBezTo>
                  <a:cubicBezTo>
                    <a:pt x="96512" y="11616"/>
                    <a:pt x="93774" y="11616"/>
                    <a:pt x="91035" y="11711"/>
                  </a:cubicBezTo>
                  <a:cubicBezTo>
                    <a:pt x="88297" y="11711"/>
                    <a:pt x="85464" y="11711"/>
                    <a:pt x="82631" y="11711"/>
                  </a:cubicBezTo>
                  <a:cubicBezTo>
                    <a:pt x="79703" y="11711"/>
                    <a:pt x="76964" y="11711"/>
                    <a:pt x="74131" y="11711"/>
                  </a:cubicBezTo>
                  <a:cubicBezTo>
                    <a:pt x="71393" y="11616"/>
                    <a:pt x="68654" y="11616"/>
                    <a:pt x="65916" y="11616"/>
                  </a:cubicBezTo>
                  <a:cubicBezTo>
                    <a:pt x="63271" y="11522"/>
                    <a:pt x="60627" y="11522"/>
                    <a:pt x="57983" y="11427"/>
                  </a:cubicBezTo>
                  <a:cubicBezTo>
                    <a:pt x="55433" y="11427"/>
                    <a:pt x="52884" y="11333"/>
                    <a:pt x="50428" y="11238"/>
                  </a:cubicBezTo>
                  <a:cubicBezTo>
                    <a:pt x="47973" y="11144"/>
                    <a:pt x="45518" y="11050"/>
                    <a:pt x="43251" y="11050"/>
                  </a:cubicBezTo>
                  <a:cubicBezTo>
                    <a:pt x="40891" y="10955"/>
                    <a:pt x="38624" y="10861"/>
                    <a:pt x="36358" y="10672"/>
                  </a:cubicBezTo>
                  <a:cubicBezTo>
                    <a:pt x="34186" y="10577"/>
                    <a:pt x="32108" y="10483"/>
                    <a:pt x="30031" y="10389"/>
                  </a:cubicBezTo>
                  <a:cubicBezTo>
                    <a:pt x="28047" y="10294"/>
                    <a:pt x="26064" y="10105"/>
                    <a:pt x="24176" y="10011"/>
                  </a:cubicBezTo>
                  <a:cubicBezTo>
                    <a:pt x="22287" y="9822"/>
                    <a:pt x="20493" y="9727"/>
                    <a:pt x="18887" y="9539"/>
                  </a:cubicBezTo>
                  <a:cubicBezTo>
                    <a:pt x="17188" y="9444"/>
                    <a:pt x="16810" y="9444"/>
                    <a:pt x="15299" y="9255"/>
                  </a:cubicBezTo>
                  <a:cubicBezTo>
                    <a:pt x="13788" y="9161"/>
                    <a:pt x="8783" y="17943"/>
                    <a:pt x="7555" y="17849"/>
                  </a:cubicBezTo>
                  <a:cubicBezTo>
                    <a:pt x="6328" y="17660"/>
                    <a:pt x="6516" y="8122"/>
                    <a:pt x="5478" y="8028"/>
                  </a:cubicBezTo>
                  <a:cubicBezTo>
                    <a:pt x="4439" y="7839"/>
                    <a:pt x="4533" y="7744"/>
                    <a:pt x="3683" y="7650"/>
                  </a:cubicBezTo>
                  <a:cubicBezTo>
                    <a:pt x="2928" y="7461"/>
                    <a:pt x="2172" y="7272"/>
                    <a:pt x="1700" y="7083"/>
                  </a:cubicBezTo>
                  <a:cubicBezTo>
                    <a:pt x="1134" y="6894"/>
                    <a:pt x="662" y="6706"/>
                    <a:pt x="378" y="6422"/>
                  </a:cubicBezTo>
                  <a:cubicBezTo>
                    <a:pt x="95" y="6233"/>
                    <a:pt x="1" y="6045"/>
                    <a:pt x="1" y="5856"/>
                  </a:cubicBezTo>
                  <a:cubicBezTo>
                    <a:pt x="1" y="5667"/>
                    <a:pt x="95" y="5478"/>
                    <a:pt x="378" y="5289"/>
                  </a:cubicBezTo>
                  <a:cubicBezTo>
                    <a:pt x="662" y="5100"/>
                    <a:pt x="1134" y="4911"/>
                    <a:pt x="1700" y="4722"/>
                  </a:cubicBezTo>
                  <a:cubicBezTo>
                    <a:pt x="2172" y="4534"/>
                    <a:pt x="2928" y="4345"/>
                    <a:pt x="3683" y="4156"/>
                  </a:cubicBezTo>
                  <a:cubicBezTo>
                    <a:pt x="4533" y="3967"/>
                    <a:pt x="5383" y="3778"/>
                    <a:pt x="6516" y="3589"/>
                  </a:cubicBezTo>
                  <a:cubicBezTo>
                    <a:pt x="7555" y="3400"/>
                    <a:pt x="8688" y="3212"/>
                    <a:pt x="9916" y="3117"/>
                  </a:cubicBezTo>
                  <a:cubicBezTo>
                    <a:pt x="11238" y="2928"/>
                    <a:pt x="12560" y="2739"/>
                    <a:pt x="14071" y="2645"/>
                  </a:cubicBezTo>
                  <a:cubicBezTo>
                    <a:pt x="15582" y="2456"/>
                    <a:pt x="17188" y="2267"/>
                    <a:pt x="18887" y="2173"/>
                  </a:cubicBezTo>
                  <a:cubicBezTo>
                    <a:pt x="20493" y="1984"/>
                    <a:pt x="22287" y="1889"/>
                    <a:pt x="24176" y="1701"/>
                  </a:cubicBezTo>
                  <a:cubicBezTo>
                    <a:pt x="26064" y="1606"/>
                    <a:pt x="28047" y="1512"/>
                    <a:pt x="30031" y="1323"/>
                  </a:cubicBezTo>
                  <a:cubicBezTo>
                    <a:pt x="32108" y="1228"/>
                    <a:pt x="34186" y="1134"/>
                    <a:pt x="36358" y="1040"/>
                  </a:cubicBezTo>
                  <a:cubicBezTo>
                    <a:pt x="38624" y="945"/>
                    <a:pt x="40891" y="851"/>
                    <a:pt x="43251" y="756"/>
                  </a:cubicBezTo>
                  <a:cubicBezTo>
                    <a:pt x="45518" y="662"/>
                    <a:pt x="47973" y="567"/>
                    <a:pt x="50428" y="473"/>
                  </a:cubicBezTo>
                  <a:cubicBezTo>
                    <a:pt x="52884" y="378"/>
                    <a:pt x="55433" y="378"/>
                    <a:pt x="57983" y="284"/>
                  </a:cubicBezTo>
                  <a:cubicBezTo>
                    <a:pt x="60627" y="284"/>
                    <a:pt x="63271" y="190"/>
                    <a:pt x="65916" y="190"/>
                  </a:cubicBezTo>
                  <a:cubicBezTo>
                    <a:pt x="68654" y="95"/>
                    <a:pt x="71393" y="95"/>
                    <a:pt x="74131" y="95"/>
                  </a:cubicBezTo>
                  <a:cubicBezTo>
                    <a:pt x="76964" y="1"/>
                    <a:pt x="79703" y="1"/>
                    <a:pt x="82631" y="1"/>
                  </a:cubicBezTo>
                  <a:cubicBezTo>
                    <a:pt x="85464" y="1"/>
                    <a:pt x="88297" y="1"/>
                    <a:pt x="91035" y="95"/>
                  </a:cubicBezTo>
                  <a:cubicBezTo>
                    <a:pt x="93774" y="95"/>
                    <a:pt x="96512" y="95"/>
                    <a:pt x="99251" y="190"/>
                  </a:cubicBezTo>
                  <a:cubicBezTo>
                    <a:pt x="101895" y="190"/>
                    <a:pt x="104539" y="284"/>
                    <a:pt x="107183" y="284"/>
                  </a:cubicBezTo>
                  <a:cubicBezTo>
                    <a:pt x="109733" y="378"/>
                    <a:pt x="112283" y="378"/>
                    <a:pt x="114738" y="473"/>
                  </a:cubicBezTo>
                  <a:cubicBezTo>
                    <a:pt x="117193" y="567"/>
                    <a:pt x="119649" y="662"/>
                    <a:pt x="122010" y="756"/>
                  </a:cubicBezTo>
                  <a:cubicBezTo>
                    <a:pt x="124276" y="851"/>
                    <a:pt x="126542" y="945"/>
                    <a:pt x="128809" y="1040"/>
                  </a:cubicBezTo>
                  <a:cubicBezTo>
                    <a:pt x="130981" y="1134"/>
                    <a:pt x="133153" y="1228"/>
                    <a:pt x="135136" y="1323"/>
                  </a:cubicBezTo>
                  <a:cubicBezTo>
                    <a:pt x="137214" y="1512"/>
                    <a:pt x="139102" y="1606"/>
                    <a:pt x="140991" y="1701"/>
                  </a:cubicBezTo>
                  <a:cubicBezTo>
                    <a:pt x="142880" y="1889"/>
                    <a:pt x="144674" y="1984"/>
                    <a:pt x="146374" y="2173"/>
                  </a:cubicBezTo>
                  <a:cubicBezTo>
                    <a:pt x="148074" y="2267"/>
                    <a:pt x="149584" y="2456"/>
                    <a:pt x="151095" y="2645"/>
                  </a:cubicBezTo>
                  <a:cubicBezTo>
                    <a:pt x="152606" y="2739"/>
                    <a:pt x="153928" y="2928"/>
                    <a:pt x="155251" y="3117"/>
                  </a:cubicBezTo>
                  <a:cubicBezTo>
                    <a:pt x="156478" y="3212"/>
                    <a:pt x="157706" y="3400"/>
                    <a:pt x="158745" y="3589"/>
                  </a:cubicBezTo>
                  <a:cubicBezTo>
                    <a:pt x="159783" y="3778"/>
                    <a:pt x="160728" y="3967"/>
                    <a:pt x="161483" y="4156"/>
                  </a:cubicBezTo>
                  <a:cubicBezTo>
                    <a:pt x="162333" y="4345"/>
                    <a:pt x="162994" y="4534"/>
                    <a:pt x="163561" y="4722"/>
                  </a:cubicBezTo>
                  <a:cubicBezTo>
                    <a:pt x="164127" y="4911"/>
                    <a:pt x="164505" y="5100"/>
                    <a:pt x="164788" y="5289"/>
                  </a:cubicBezTo>
                  <a:cubicBezTo>
                    <a:pt x="165072" y="5478"/>
                    <a:pt x="165166" y="5667"/>
                    <a:pt x="165166" y="585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44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5243076" y="3094330"/>
              <a:ext cx="57869" cy="47983"/>
            </a:xfrm>
            <a:custGeom>
              <a:avLst/>
              <a:gdLst/>
              <a:ahLst/>
              <a:cxnLst/>
              <a:rect l="l" t="t" r="r" b="b"/>
              <a:pathLst>
                <a:path w="6989" h="5762" fill="none" extrusionOk="0">
                  <a:moveTo>
                    <a:pt x="189" y="1795"/>
                  </a:moveTo>
                  <a:cubicBezTo>
                    <a:pt x="1" y="1512"/>
                    <a:pt x="1700" y="1"/>
                    <a:pt x="4345" y="568"/>
                  </a:cubicBezTo>
                  <a:cubicBezTo>
                    <a:pt x="6705" y="1040"/>
                    <a:pt x="6989" y="5761"/>
                    <a:pt x="6989" y="5761"/>
                  </a:cubicBez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44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" name="Google Shape;76;p14"/>
            <p:cNvGrpSpPr/>
            <p:nvPr/>
          </p:nvGrpSpPr>
          <p:grpSpPr>
            <a:xfrm>
              <a:off x="5151590" y="2998389"/>
              <a:ext cx="1411367" cy="1664825"/>
              <a:chOff x="5151590" y="2998389"/>
              <a:chExt cx="1411367" cy="1664825"/>
            </a:xfrm>
          </p:grpSpPr>
          <p:sp>
            <p:nvSpPr>
              <p:cNvPr id="77" name="Google Shape;77;p14"/>
              <p:cNvSpPr/>
              <p:nvPr/>
            </p:nvSpPr>
            <p:spPr>
              <a:xfrm>
                <a:off x="5151590" y="2998389"/>
                <a:ext cx="1411367" cy="1664825"/>
              </a:xfrm>
              <a:custGeom>
                <a:avLst/>
                <a:gdLst/>
                <a:ahLst/>
                <a:cxnLst/>
                <a:rect l="l" t="t" r="r" b="b"/>
                <a:pathLst>
                  <a:path w="170455" h="199919" extrusionOk="0">
                    <a:moveTo>
                      <a:pt x="169699" y="1"/>
                    </a:moveTo>
                    <a:cubicBezTo>
                      <a:pt x="169699" y="1"/>
                      <a:pt x="168944" y="662"/>
                      <a:pt x="168094" y="1606"/>
                    </a:cubicBezTo>
                    <a:cubicBezTo>
                      <a:pt x="167244" y="2456"/>
                      <a:pt x="166300" y="3589"/>
                      <a:pt x="165827" y="4534"/>
                    </a:cubicBezTo>
                    <a:cubicBezTo>
                      <a:pt x="165450" y="5289"/>
                      <a:pt x="165261" y="6328"/>
                      <a:pt x="165166" y="7178"/>
                    </a:cubicBezTo>
                    <a:cubicBezTo>
                      <a:pt x="164978" y="8028"/>
                      <a:pt x="164978" y="8783"/>
                      <a:pt x="164978" y="8783"/>
                    </a:cubicBezTo>
                    <a:lnTo>
                      <a:pt x="164978" y="10105"/>
                    </a:lnTo>
                    <a:lnTo>
                      <a:pt x="164978" y="11428"/>
                    </a:lnTo>
                    <a:lnTo>
                      <a:pt x="164978" y="12750"/>
                    </a:lnTo>
                    <a:lnTo>
                      <a:pt x="164978" y="18038"/>
                    </a:lnTo>
                    <a:lnTo>
                      <a:pt x="164978" y="23326"/>
                    </a:lnTo>
                    <a:lnTo>
                      <a:pt x="164978" y="28520"/>
                    </a:lnTo>
                    <a:lnTo>
                      <a:pt x="164978" y="33808"/>
                    </a:lnTo>
                    <a:lnTo>
                      <a:pt x="164978" y="39097"/>
                    </a:lnTo>
                    <a:lnTo>
                      <a:pt x="164978" y="44291"/>
                    </a:lnTo>
                    <a:lnTo>
                      <a:pt x="164978" y="49579"/>
                    </a:lnTo>
                    <a:lnTo>
                      <a:pt x="164978" y="54773"/>
                    </a:lnTo>
                    <a:lnTo>
                      <a:pt x="164978" y="60061"/>
                    </a:lnTo>
                    <a:lnTo>
                      <a:pt x="164978" y="65350"/>
                    </a:lnTo>
                    <a:lnTo>
                      <a:pt x="164978" y="70543"/>
                    </a:lnTo>
                    <a:lnTo>
                      <a:pt x="164978" y="75832"/>
                    </a:lnTo>
                    <a:lnTo>
                      <a:pt x="164978" y="81120"/>
                    </a:lnTo>
                    <a:lnTo>
                      <a:pt x="164978" y="86314"/>
                    </a:lnTo>
                    <a:lnTo>
                      <a:pt x="164978" y="91602"/>
                    </a:lnTo>
                    <a:lnTo>
                      <a:pt x="164978" y="96891"/>
                    </a:lnTo>
                    <a:lnTo>
                      <a:pt x="164978" y="102085"/>
                    </a:lnTo>
                    <a:lnTo>
                      <a:pt x="164978" y="107373"/>
                    </a:lnTo>
                    <a:lnTo>
                      <a:pt x="164978" y="112661"/>
                    </a:lnTo>
                    <a:lnTo>
                      <a:pt x="164978" y="117950"/>
                    </a:lnTo>
                    <a:lnTo>
                      <a:pt x="164978" y="123143"/>
                    </a:lnTo>
                    <a:lnTo>
                      <a:pt x="164978" y="128432"/>
                    </a:lnTo>
                    <a:lnTo>
                      <a:pt x="164978" y="133720"/>
                    </a:lnTo>
                    <a:lnTo>
                      <a:pt x="164978" y="138914"/>
                    </a:lnTo>
                    <a:lnTo>
                      <a:pt x="164978" y="144202"/>
                    </a:lnTo>
                    <a:lnTo>
                      <a:pt x="164978" y="149396"/>
                    </a:lnTo>
                    <a:lnTo>
                      <a:pt x="164978" y="154685"/>
                    </a:lnTo>
                    <a:lnTo>
                      <a:pt x="164978" y="159973"/>
                    </a:lnTo>
                    <a:lnTo>
                      <a:pt x="164978" y="165167"/>
                    </a:lnTo>
                    <a:lnTo>
                      <a:pt x="164978" y="170455"/>
                    </a:lnTo>
                    <a:lnTo>
                      <a:pt x="164978" y="175743"/>
                    </a:lnTo>
                    <a:cubicBezTo>
                      <a:pt x="164978" y="175743"/>
                      <a:pt x="164978" y="175743"/>
                      <a:pt x="164978" y="175838"/>
                    </a:cubicBezTo>
                    <a:cubicBezTo>
                      <a:pt x="164978" y="175838"/>
                      <a:pt x="164978" y="175932"/>
                      <a:pt x="164978" y="176027"/>
                    </a:cubicBezTo>
                    <a:cubicBezTo>
                      <a:pt x="164978" y="176121"/>
                      <a:pt x="164978" y="176216"/>
                      <a:pt x="164978" y="176310"/>
                    </a:cubicBezTo>
                    <a:cubicBezTo>
                      <a:pt x="164978" y="176404"/>
                      <a:pt x="164978" y="176593"/>
                      <a:pt x="164978" y="176688"/>
                    </a:cubicBezTo>
                    <a:cubicBezTo>
                      <a:pt x="164883" y="176877"/>
                      <a:pt x="164883" y="177066"/>
                      <a:pt x="164883" y="177160"/>
                    </a:cubicBezTo>
                    <a:cubicBezTo>
                      <a:pt x="164789" y="177349"/>
                      <a:pt x="164789" y="177538"/>
                      <a:pt x="164694" y="177821"/>
                    </a:cubicBezTo>
                    <a:cubicBezTo>
                      <a:pt x="164694" y="178010"/>
                      <a:pt x="164600" y="178199"/>
                      <a:pt x="164505" y="178482"/>
                    </a:cubicBezTo>
                    <a:cubicBezTo>
                      <a:pt x="164411" y="178671"/>
                      <a:pt x="164316" y="178954"/>
                      <a:pt x="164222" y="179238"/>
                    </a:cubicBezTo>
                    <a:cubicBezTo>
                      <a:pt x="164033" y="179521"/>
                      <a:pt x="163939" y="179804"/>
                      <a:pt x="163750" y="180087"/>
                    </a:cubicBezTo>
                    <a:cubicBezTo>
                      <a:pt x="163655" y="180371"/>
                      <a:pt x="163467" y="180654"/>
                      <a:pt x="163278" y="180937"/>
                    </a:cubicBezTo>
                    <a:cubicBezTo>
                      <a:pt x="162994" y="181315"/>
                      <a:pt x="162806" y="181598"/>
                      <a:pt x="162522" y="181882"/>
                    </a:cubicBezTo>
                    <a:cubicBezTo>
                      <a:pt x="162239" y="182259"/>
                      <a:pt x="162050" y="182543"/>
                      <a:pt x="161672" y="182920"/>
                    </a:cubicBezTo>
                    <a:cubicBezTo>
                      <a:pt x="161389" y="183204"/>
                      <a:pt x="161011" y="183582"/>
                      <a:pt x="160634" y="183959"/>
                    </a:cubicBezTo>
                    <a:cubicBezTo>
                      <a:pt x="160256" y="184243"/>
                      <a:pt x="159878" y="184620"/>
                      <a:pt x="159406" y="184998"/>
                    </a:cubicBezTo>
                    <a:cubicBezTo>
                      <a:pt x="159028" y="185376"/>
                      <a:pt x="158556" y="185659"/>
                      <a:pt x="157989" y="186037"/>
                    </a:cubicBezTo>
                    <a:cubicBezTo>
                      <a:pt x="157517" y="186415"/>
                      <a:pt x="156951" y="186792"/>
                      <a:pt x="156290" y="187170"/>
                    </a:cubicBezTo>
                    <a:cubicBezTo>
                      <a:pt x="155723" y="187548"/>
                      <a:pt x="155156" y="187925"/>
                      <a:pt x="154401" y="188303"/>
                    </a:cubicBezTo>
                    <a:cubicBezTo>
                      <a:pt x="153740" y="188587"/>
                      <a:pt x="153079" y="188964"/>
                      <a:pt x="152323" y="189342"/>
                    </a:cubicBezTo>
                    <a:cubicBezTo>
                      <a:pt x="151473" y="189720"/>
                      <a:pt x="150718" y="190097"/>
                      <a:pt x="149868" y="190381"/>
                    </a:cubicBezTo>
                    <a:cubicBezTo>
                      <a:pt x="148924" y="190759"/>
                      <a:pt x="148074" y="191136"/>
                      <a:pt x="147129" y="191420"/>
                    </a:cubicBezTo>
                    <a:cubicBezTo>
                      <a:pt x="146091" y="191797"/>
                      <a:pt x="145146" y="192175"/>
                      <a:pt x="144013" y="192458"/>
                    </a:cubicBezTo>
                    <a:cubicBezTo>
                      <a:pt x="142974" y="192836"/>
                      <a:pt x="141841" y="193119"/>
                      <a:pt x="140708" y="193497"/>
                    </a:cubicBezTo>
                    <a:cubicBezTo>
                      <a:pt x="139480" y="193780"/>
                      <a:pt x="138253" y="194064"/>
                      <a:pt x="136931" y="194441"/>
                    </a:cubicBezTo>
                    <a:cubicBezTo>
                      <a:pt x="135608" y="194725"/>
                      <a:pt x="134286" y="195008"/>
                      <a:pt x="132870" y="195291"/>
                    </a:cubicBezTo>
                    <a:cubicBezTo>
                      <a:pt x="131453" y="195575"/>
                      <a:pt x="129942" y="195764"/>
                      <a:pt x="128337" y="196047"/>
                    </a:cubicBezTo>
                    <a:cubicBezTo>
                      <a:pt x="126826" y="196330"/>
                      <a:pt x="125126" y="196519"/>
                      <a:pt x="123521" y="196802"/>
                    </a:cubicBezTo>
                    <a:cubicBezTo>
                      <a:pt x="121821" y="196991"/>
                      <a:pt x="120121" y="197180"/>
                      <a:pt x="118233" y="197369"/>
                    </a:cubicBezTo>
                    <a:cubicBezTo>
                      <a:pt x="116438" y="197558"/>
                      <a:pt x="114550" y="197747"/>
                      <a:pt x="112566" y="197936"/>
                    </a:cubicBezTo>
                    <a:cubicBezTo>
                      <a:pt x="110583" y="198124"/>
                      <a:pt x="108506" y="198219"/>
                      <a:pt x="106428" y="198408"/>
                    </a:cubicBezTo>
                    <a:cubicBezTo>
                      <a:pt x="104256" y="198502"/>
                      <a:pt x="102084" y="198597"/>
                      <a:pt x="99818" y="198691"/>
                    </a:cubicBezTo>
                    <a:cubicBezTo>
                      <a:pt x="97551" y="198785"/>
                      <a:pt x="95096" y="198880"/>
                      <a:pt x="92735" y="198974"/>
                    </a:cubicBezTo>
                    <a:lnTo>
                      <a:pt x="77531" y="198974"/>
                    </a:lnTo>
                    <a:cubicBezTo>
                      <a:pt x="75076" y="198880"/>
                      <a:pt x="72715" y="198880"/>
                      <a:pt x="70449" y="198785"/>
                    </a:cubicBezTo>
                    <a:cubicBezTo>
                      <a:pt x="68182" y="198691"/>
                      <a:pt x="66010" y="198597"/>
                      <a:pt x="63933" y="198502"/>
                    </a:cubicBezTo>
                    <a:cubicBezTo>
                      <a:pt x="61761" y="198313"/>
                      <a:pt x="59683" y="198219"/>
                      <a:pt x="57700" y="198030"/>
                    </a:cubicBezTo>
                    <a:cubicBezTo>
                      <a:pt x="55811" y="197841"/>
                      <a:pt x="53828" y="197747"/>
                      <a:pt x="52034" y="197558"/>
                    </a:cubicBezTo>
                    <a:cubicBezTo>
                      <a:pt x="50240" y="197274"/>
                      <a:pt x="48446" y="197086"/>
                      <a:pt x="46746" y="196897"/>
                    </a:cubicBezTo>
                    <a:cubicBezTo>
                      <a:pt x="45046" y="196708"/>
                      <a:pt x="43441" y="196425"/>
                      <a:pt x="41930" y="196141"/>
                    </a:cubicBezTo>
                    <a:cubicBezTo>
                      <a:pt x="40324" y="195952"/>
                      <a:pt x="38813" y="195669"/>
                      <a:pt x="37397" y="195386"/>
                    </a:cubicBezTo>
                    <a:cubicBezTo>
                      <a:pt x="35980" y="195103"/>
                      <a:pt x="34658" y="194819"/>
                      <a:pt x="33336" y="194536"/>
                    </a:cubicBezTo>
                    <a:cubicBezTo>
                      <a:pt x="32014" y="194253"/>
                      <a:pt x="30786" y="193875"/>
                      <a:pt x="29653" y="193592"/>
                    </a:cubicBezTo>
                    <a:cubicBezTo>
                      <a:pt x="28426" y="193308"/>
                      <a:pt x="27292" y="192931"/>
                      <a:pt x="26254" y="192647"/>
                    </a:cubicBezTo>
                    <a:cubicBezTo>
                      <a:pt x="25120" y="192269"/>
                      <a:pt x="24176" y="191986"/>
                      <a:pt x="23137" y="191608"/>
                    </a:cubicBezTo>
                    <a:cubicBezTo>
                      <a:pt x="22193" y="191231"/>
                      <a:pt x="21343" y="190947"/>
                      <a:pt x="20399" y="190570"/>
                    </a:cubicBezTo>
                    <a:cubicBezTo>
                      <a:pt x="19549" y="190192"/>
                      <a:pt x="18793" y="189814"/>
                      <a:pt x="17943" y="189436"/>
                    </a:cubicBezTo>
                    <a:cubicBezTo>
                      <a:pt x="17188" y="189059"/>
                      <a:pt x="16527" y="188775"/>
                      <a:pt x="15771" y="188398"/>
                    </a:cubicBezTo>
                    <a:cubicBezTo>
                      <a:pt x="15110" y="188020"/>
                      <a:pt x="14449" y="187642"/>
                      <a:pt x="13883" y="187264"/>
                    </a:cubicBezTo>
                    <a:cubicBezTo>
                      <a:pt x="13316" y="186887"/>
                      <a:pt x="12749" y="186509"/>
                      <a:pt x="12277" y="186131"/>
                    </a:cubicBezTo>
                    <a:cubicBezTo>
                      <a:pt x="11711" y="185753"/>
                      <a:pt x="11238" y="185470"/>
                      <a:pt x="10766" y="185092"/>
                    </a:cubicBezTo>
                    <a:cubicBezTo>
                      <a:pt x="10389" y="184715"/>
                      <a:pt x="9916" y="184337"/>
                      <a:pt x="9539" y="184054"/>
                    </a:cubicBezTo>
                    <a:cubicBezTo>
                      <a:pt x="9161" y="183676"/>
                      <a:pt x="8878" y="183298"/>
                      <a:pt x="8594" y="183015"/>
                    </a:cubicBezTo>
                    <a:cubicBezTo>
                      <a:pt x="8311" y="182637"/>
                      <a:pt x="7933" y="182354"/>
                      <a:pt x="7744" y="181976"/>
                    </a:cubicBezTo>
                    <a:cubicBezTo>
                      <a:pt x="7461" y="181693"/>
                      <a:pt x="7272" y="181315"/>
                      <a:pt x="6989" y="181032"/>
                    </a:cubicBezTo>
                    <a:cubicBezTo>
                      <a:pt x="6800" y="180748"/>
                      <a:pt x="6611" y="180371"/>
                      <a:pt x="6517" y="180087"/>
                    </a:cubicBezTo>
                    <a:cubicBezTo>
                      <a:pt x="6328" y="179804"/>
                      <a:pt x="6139" y="179521"/>
                      <a:pt x="6045" y="179238"/>
                    </a:cubicBezTo>
                    <a:cubicBezTo>
                      <a:pt x="5950" y="179049"/>
                      <a:pt x="5856" y="178765"/>
                      <a:pt x="5761" y="178482"/>
                    </a:cubicBezTo>
                    <a:cubicBezTo>
                      <a:pt x="5667" y="178293"/>
                      <a:pt x="5572" y="178010"/>
                      <a:pt x="5572" y="177821"/>
                    </a:cubicBezTo>
                    <a:cubicBezTo>
                      <a:pt x="5478" y="177632"/>
                      <a:pt x="5478" y="177349"/>
                      <a:pt x="5384" y="177160"/>
                    </a:cubicBezTo>
                    <a:cubicBezTo>
                      <a:pt x="5384" y="176971"/>
                      <a:pt x="5384" y="176877"/>
                      <a:pt x="5289" y="176688"/>
                    </a:cubicBezTo>
                    <a:cubicBezTo>
                      <a:pt x="5289" y="176499"/>
                      <a:pt x="5289" y="176404"/>
                      <a:pt x="5289" y="176310"/>
                    </a:cubicBezTo>
                    <a:cubicBezTo>
                      <a:pt x="5289" y="176216"/>
                      <a:pt x="5289" y="176121"/>
                      <a:pt x="5289" y="176027"/>
                    </a:cubicBezTo>
                    <a:cubicBezTo>
                      <a:pt x="5289" y="175932"/>
                      <a:pt x="5289" y="175838"/>
                      <a:pt x="5289" y="175838"/>
                    </a:cubicBezTo>
                    <a:cubicBezTo>
                      <a:pt x="5289" y="175743"/>
                      <a:pt x="5289" y="175743"/>
                      <a:pt x="5289" y="175743"/>
                    </a:cubicBezTo>
                    <a:lnTo>
                      <a:pt x="5289" y="170455"/>
                    </a:lnTo>
                    <a:lnTo>
                      <a:pt x="5289" y="165167"/>
                    </a:lnTo>
                    <a:lnTo>
                      <a:pt x="5289" y="159973"/>
                    </a:lnTo>
                    <a:lnTo>
                      <a:pt x="5289" y="154685"/>
                    </a:lnTo>
                    <a:lnTo>
                      <a:pt x="5289" y="149396"/>
                    </a:lnTo>
                    <a:lnTo>
                      <a:pt x="5289" y="144202"/>
                    </a:lnTo>
                    <a:lnTo>
                      <a:pt x="5289" y="138914"/>
                    </a:lnTo>
                    <a:lnTo>
                      <a:pt x="5289" y="133720"/>
                    </a:lnTo>
                    <a:lnTo>
                      <a:pt x="5289" y="128432"/>
                    </a:lnTo>
                    <a:lnTo>
                      <a:pt x="5289" y="123143"/>
                    </a:lnTo>
                    <a:lnTo>
                      <a:pt x="5289" y="117950"/>
                    </a:lnTo>
                    <a:lnTo>
                      <a:pt x="5289" y="112661"/>
                    </a:lnTo>
                    <a:lnTo>
                      <a:pt x="5289" y="107373"/>
                    </a:lnTo>
                    <a:lnTo>
                      <a:pt x="5289" y="102085"/>
                    </a:lnTo>
                    <a:lnTo>
                      <a:pt x="5289" y="96891"/>
                    </a:lnTo>
                    <a:lnTo>
                      <a:pt x="5289" y="91602"/>
                    </a:lnTo>
                    <a:lnTo>
                      <a:pt x="5289" y="86314"/>
                    </a:lnTo>
                    <a:lnTo>
                      <a:pt x="5289" y="81120"/>
                    </a:lnTo>
                    <a:lnTo>
                      <a:pt x="5289" y="75832"/>
                    </a:lnTo>
                    <a:lnTo>
                      <a:pt x="5289" y="70543"/>
                    </a:lnTo>
                    <a:lnTo>
                      <a:pt x="5289" y="65350"/>
                    </a:lnTo>
                    <a:lnTo>
                      <a:pt x="5289" y="60061"/>
                    </a:lnTo>
                    <a:lnTo>
                      <a:pt x="5289" y="54773"/>
                    </a:lnTo>
                    <a:lnTo>
                      <a:pt x="5289" y="49579"/>
                    </a:lnTo>
                    <a:lnTo>
                      <a:pt x="5289" y="44291"/>
                    </a:lnTo>
                    <a:lnTo>
                      <a:pt x="5289" y="39097"/>
                    </a:lnTo>
                    <a:lnTo>
                      <a:pt x="5289" y="33808"/>
                    </a:lnTo>
                    <a:lnTo>
                      <a:pt x="5289" y="28520"/>
                    </a:lnTo>
                    <a:lnTo>
                      <a:pt x="5289" y="23326"/>
                    </a:lnTo>
                    <a:lnTo>
                      <a:pt x="5289" y="18038"/>
                    </a:lnTo>
                    <a:lnTo>
                      <a:pt x="5289" y="12750"/>
                    </a:lnTo>
                    <a:lnTo>
                      <a:pt x="5289" y="11428"/>
                    </a:lnTo>
                    <a:lnTo>
                      <a:pt x="5289" y="10105"/>
                    </a:lnTo>
                    <a:lnTo>
                      <a:pt x="5289" y="8783"/>
                    </a:lnTo>
                    <a:cubicBezTo>
                      <a:pt x="5289" y="8783"/>
                      <a:pt x="5195" y="8028"/>
                      <a:pt x="5100" y="7084"/>
                    </a:cubicBezTo>
                    <a:cubicBezTo>
                      <a:pt x="4911" y="6139"/>
                      <a:pt x="4722" y="5006"/>
                      <a:pt x="4250" y="4251"/>
                    </a:cubicBezTo>
                    <a:cubicBezTo>
                      <a:pt x="3873" y="3401"/>
                      <a:pt x="3023" y="2362"/>
                      <a:pt x="2173" y="1606"/>
                    </a:cubicBezTo>
                    <a:cubicBezTo>
                      <a:pt x="1417" y="756"/>
                      <a:pt x="662" y="95"/>
                      <a:pt x="662" y="95"/>
                    </a:cubicBezTo>
                    <a:lnTo>
                      <a:pt x="1" y="756"/>
                    </a:lnTo>
                    <a:cubicBezTo>
                      <a:pt x="1" y="756"/>
                      <a:pt x="662" y="1417"/>
                      <a:pt x="1417" y="2173"/>
                    </a:cubicBezTo>
                    <a:cubicBezTo>
                      <a:pt x="2173" y="2928"/>
                      <a:pt x="3023" y="3967"/>
                      <a:pt x="3400" y="4628"/>
                    </a:cubicBezTo>
                    <a:cubicBezTo>
                      <a:pt x="3684" y="5195"/>
                      <a:pt x="3873" y="6328"/>
                      <a:pt x="4061" y="7178"/>
                    </a:cubicBezTo>
                    <a:cubicBezTo>
                      <a:pt x="4156" y="8122"/>
                      <a:pt x="4250" y="8783"/>
                      <a:pt x="4250" y="8783"/>
                    </a:cubicBezTo>
                    <a:cubicBezTo>
                      <a:pt x="4250" y="8783"/>
                      <a:pt x="4250" y="8878"/>
                      <a:pt x="4250" y="8878"/>
                    </a:cubicBezTo>
                    <a:lnTo>
                      <a:pt x="4250" y="10105"/>
                    </a:lnTo>
                    <a:lnTo>
                      <a:pt x="4250" y="11428"/>
                    </a:lnTo>
                    <a:lnTo>
                      <a:pt x="4250" y="12750"/>
                    </a:lnTo>
                    <a:lnTo>
                      <a:pt x="4250" y="18038"/>
                    </a:lnTo>
                    <a:lnTo>
                      <a:pt x="4250" y="23326"/>
                    </a:lnTo>
                    <a:lnTo>
                      <a:pt x="4250" y="28520"/>
                    </a:lnTo>
                    <a:lnTo>
                      <a:pt x="4250" y="33808"/>
                    </a:lnTo>
                    <a:lnTo>
                      <a:pt x="4250" y="39097"/>
                    </a:lnTo>
                    <a:lnTo>
                      <a:pt x="4250" y="44291"/>
                    </a:lnTo>
                    <a:lnTo>
                      <a:pt x="4250" y="49579"/>
                    </a:lnTo>
                    <a:lnTo>
                      <a:pt x="4250" y="54773"/>
                    </a:lnTo>
                    <a:lnTo>
                      <a:pt x="4250" y="60061"/>
                    </a:lnTo>
                    <a:lnTo>
                      <a:pt x="4250" y="65350"/>
                    </a:lnTo>
                    <a:lnTo>
                      <a:pt x="4250" y="70543"/>
                    </a:lnTo>
                    <a:lnTo>
                      <a:pt x="4250" y="75832"/>
                    </a:lnTo>
                    <a:lnTo>
                      <a:pt x="4250" y="81120"/>
                    </a:lnTo>
                    <a:lnTo>
                      <a:pt x="4250" y="86314"/>
                    </a:lnTo>
                    <a:lnTo>
                      <a:pt x="4250" y="91602"/>
                    </a:lnTo>
                    <a:lnTo>
                      <a:pt x="4250" y="96891"/>
                    </a:lnTo>
                    <a:lnTo>
                      <a:pt x="4250" y="102085"/>
                    </a:lnTo>
                    <a:lnTo>
                      <a:pt x="4250" y="107373"/>
                    </a:lnTo>
                    <a:lnTo>
                      <a:pt x="4250" y="112661"/>
                    </a:lnTo>
                    <a:lnTo>
                      <a:pt x="4250" y="117950"/>
                    </a:lnTo>
                    <a:lnTo>
                      <a:pt x="4250" y="123143"/>
                    </a:lnTo>
                    <a:lnTo>
                      <a:pt x="4250" y="128432"/>
                    </a:lnTo>
                    <a:lnTo>
                      <a:pt x="4250" y="133720"/>
                    </a:lnTo>
                    <a:lnTo>
                      <a:pt x="4250" y="138914"/>
                    </a:lnTo>
                    <a:lnTo>
                      <a:pt x="4250" y="144202"/>
                    </a:lnTo>
                    <a:lnTo>
                      <a:pt x="4250" y="149396"/>
                    </a:lnTo>
                    <a:lnTo>
                      <a:pt x="4250" y="154685"/>
                    </a:lnTo>
                    <a:lnTo>
                      <a:pt x="4250" y="159973"/>
                    </a:lnTo>
                    <a:lnTo>
                      <a:pt x="4250" y="165167"/>
                    </a:lnTo>
                    <a:lnTo>
                      <a:pt x="4250" y="170455"/>
                    </a:lnTo>
                    <a:lnTo>
                      <a:pt x="4250" y="175649"/>
                    </a:lnTo>
                    <a:lnTo>
                      <a:pt x="4250" y="175743"/>
                    </a:lnTo>
                    <a:cubicBezTo>
                      <a:pt x="4250" y="175838"/>
                      <a:pt x="4250" y="175838"/>
                      <a:pt x="4250" y="175932"/>
                    </a:cubicBezTo>
                    <a:cubicBezTo>
                      <a:pt x="4250" y="176027"/>
                      <a:pt x="4250" y="176216"/>
                      <a:pt x="4250" y="176310"/>
                    </a:cubicBezTo>
                    <a:cubicBezTo>
                      <a:pt x="4250" y="176499"/>
                      <a:pt x="4250" y="176593"/>
                      <a:pt x="4250" y="176782"/>
                    </a:cubicBezTo>
                    <a:cubicBezTo>
                      <a:pt x="4345" y="176971"/>
                      <a:pt x="4345" y="177160"/>
                      <a:pt x="4439" y="177349"/>
                    </a:cubicBezTo>
                    <a:cubicBezTo>
                      <a:pt x="4439" y="177632"/>
                      <a:pt x="4439" y="177821"/>
                      <a:pt x="4534" y="178010"/>
                    </a:cubicBezTo>
                    <a:cubicBezTo>
                      <a:pt x="4628" y="178293"/>
                      <a:pt x="4722" y="178576"/>
                      <a:pt x="4817" y="178765"/>
                    </a:cubicBezTo>
                    <a:cubicBezTo>
                      <a:pt x="4911" y="179049"/>
                      <a:pt x="5006" y="179332"/>
                      <a:pt x="5100" y="179615"/>
                    </a:cubicBezTo>
                    <a:cubicBezTo>
                      <a:pt x="5289" y="179899"/>
                      <a:pt x="5384" y="180182"/>
                      <a:pt x="5572" y="180560"/>
                    </a:cubicBezTo>
                    <a:cubicBezTo>
                      <a:pt x="5761" y="180843"/>
                      <a:pt x="5950" y="181221"/>
                      <a:pt x="6139" y="181504"/>
                    </a:cubicBezTo>
                    <a:cubicBezTo>
                      <a:pt x="6422" y="181882"/>
                      <a:pt x="6611" y="182165"/>
                      <a:pt x="6894" y="182543"/>
                    </a:cubicBezTo>
                    <a:cubicBezTo>
                      <a:pt x="7178" y="182920"/>
                      <a:pt x="7461" y="183204"/>
                      <a:pt x="7744" y="183582"/>
                    </a:cubicBezTo>
                    <a:cubicBezTo>
                      <a:pt x="8122" y="183959"/>
                      <a:pt x="8500" y="184337"/>
                      <a:pt x="8878" y="184715"/>
                    </a:cubicBezTo>
                    <a:cubicBezTo>
                      <a:pt x="9255" y="184998"/>
                      <a:pt x="9633" y="185376"/>
                      <a:pt x="10105" y="185753"/>
                    </a:cubicBezTo>
                    <a:cubicBezTo>
                      <a:pt x="10577" y="186131"/>
                      <a:pt x="11144" y="186509"/>
                      <a:pt x="11616" y="186887"/>
                    </a:cubicBezTo>
                    <a:cubicBezTo>
                      <a:pt x="12183" y="187264"/>
                      <a:pt x="12749" y="187642"/>
                      <a:pt x="13316" y="188020"/>
                    </a:cubicBezTo>
                    <a:cubicBezTo>
                      <a:pt x="13977" y="188398"/>
                      <a:pt x="14544" y="188775"/>
                      <a:pt x="15299" y="189153"/>
                    </a:cubicBezTo>
                    <a:cubicBezTo>
                      <a:pt x="15960" y="189531"/>
                      <a:pt x="16716" y="189909"/>
                      <a:pt x="17471" y="190286"/>
                    </a:cubicBezTo>
                    <a:cubicBezTo>
                      <a:pt x="18321" y="190664"/>
                      <a:pt x="19171" y="191042"/>
                      <a:pt x="20021" y="191420"/>
                    </a:cubicBezTo>
                    <a:cubicBezTo>
                      <a:pt x="20871" y="191703"/>
                      <a:pt x="21815" y="192081"/>
                      <a:pt x="22759" y="192458"/>
                    </a:cubicBezTo>
                    <a:cubicBezTo>
                      <a:pt x="23798" y="192836"/>
                      <a:pt x="24837" y="193119"/>
                      <a:pt x="25876" y="193497"/>
                    </a:cubicBezTo>
                    <a:cubicBezTo>
                      <a:pt x="27009" y="193780"/>
                      <a:pt x="28142" y="194158"/>
                      <a:pt x="29370" y="194441"/>
                    </a:cubicBezTo>
                    <a:cubicBezTo>
                      <a:pt x="30503" y="194819"/>
                      <a:pt x="31825" y="195103"/>
                      <a:pt x="33147" y="195386"/>
                    </a:cubicBezTo>
                    <a:cubicBezTo>
                      <a:pt x="34375" y="195669"/>
                      <a:pt x="35791" y="196047"/>
                      <a:pt x="37208" y="196236"/>
                    </a:cubicBezTo>
                    <a:cubicBezTo>
                      <a:pt x="38624" y="196519"/>
                      <a:pt x="40135" y="196802"/>
                      <a:pt x="41741" y="197086"/>
                    </a:cubicBezTo>
                    <a:cubicBezTo>
                      <a:pt x="43252" y="197369"/>
                      <a:pt x="44857" y="197558"/>
                      <a:pt x="46557" y="197841"/>
                    </a:cubicBezTo>
                    <a:cubicBezTo>
                      <a:pt x="48257" y="198030"/>
                      <a:pt x="50051" y="198219"/>
                      <a:pt x="51940" y="198408"/>
                    </a:cubicBezTo>
                    <a:cubicBezTo>
                      <a:pt x="53734" y="198597"/>
                      <a:pt x="55623" y="198785"/>
                      <a:pt x="57606" y="198974"/>
                    </a:cubicBezTo>
                    <a:cubicBezTo>
                      <a:pt x="59589" y="199163"/>
                      <a:pt x="61666" y="199258"/>
                      <a:pt x="63838" y="199446"/>
                    </a:cubicBezTo>
                    <a:cubicBezTo>
                      <a:pt x="65916" y="199541"/>
                      <a:pt x="68182" y="199635"/>
                      <a:pt x="70449" y="199730"/>
                    </a:cubicBezTo>
                    <a:cubicBezTo>
                      <a:pt x="72715" y="199730"/>
                      <a:pt x="75076" y="199824"/>
                      <a:pt x="77531" y="199824"/>
                    </a:cubicBezTo>
                    <a:cubicBezTo>
                      <a:pt x="79987" y="199919"/>
                      <a:pt x="82536" y="199919"/>
                      <a:pt x="85086" y="199919"/>
                    </a:cubicBezTo>
                    <a:cubicBezTo>
                      <a:pt x="87730" y="199919"/>
                      <a:pt x="90280" y="199919"/>
                      <a:pt x="92735" y="199824"/>
                    </a:cubicBezTo>
                    <a:cubicBezTo>
                      <a:pt x="95191" y="199824"/>
                      <a:pt x="97551" y="199730"/>
                      <a:pt x="99818" y="199635"/>
                    </a:cubicBezTo>
                    <a:cubicBezTo>
                      <a:pt x="102084" y="199541"/>
                      <a:pt x="104351" y="199446"/>
                      <a:pt x="106428" y="199352"/>
                    </a:cubicBezTo>
                    <a:cubicBezTo>
                      <a:pt x="108600" y="199163"/>
                      <a:pt x="110583" y="199069"/>
                      <a:pt x="112566" y="198880"/>
                    </a:cubicBezTo>
                    <a:cubicBezTo>
                      <a:pt x="114550" y="198691"/>
                      <a:pt x="116533" y="198502"/>
                      <a:pt x="118327" y="198313"/>
                    </a:cubicBezTo>
                    <a:cubicBezTo>
                      <a:pt x="120216" y="198124"/>
                      <a:pt x="121915" y="197936"/>
                      <a:pt x="123615" y="197652"/>
                    </a:cubicBezTo>
                    <a:cubicBezTo>
                      <a:pt x="125315" y="197463"/>
                      <a:pt x="126920" y="197180"/>
                      <a:pt x="128526" y="196991"/>
                    </a:cubicBezTo>
                    <a:cubicBezTo>
                      <a:pt x="130131" y="196708"/>
                      <a:pt x="131642" y="196425"/>
                      <a:pt x="133059" y="196141"/>
                    </a:cubicBezTo>
                    <a:cubicBezTo>
                      <a:pt x="134475" y="195858"/>
                      <a:pt x="135892" y="195575"/>
                      <a:pt x="137214" y="195291"/>
                    </a:cubicBezTo>
                    <a:cubicBezTo>
                      <a:pt x="138441" y="195008"/>
                      <a:pt x="139764" y="194725"/>
                      <a:pt x="140897" y="194347"/>
                    </a:cubicBezTo>
                    <a:cubicBezTo>
                      <a:pt x="142124" y="194064"/>
                      <a:pt x="143258" y="193686"/>
                      <a:pt x="144391" y="193308"/>
                    </a:cubicBezTo>
                    <a:cubicBezTo>
                      <a:pt x="145430" y="193025"/>
                      <a:pt x="146468" y="192647"/>
                      <a:pt x="147413" y="192364"/>
                    </a:cubicBezTo>
                    <a:cubicBezTo>
                      <a:pt x="148452" y="191986"/>
                      <a:pt x="149396" y="191608"/>
                      <a:pt x="150246" y="191231"/>
                    </a:cubicBezTo>
                    <a:cubicBezTo>
                      <a:pt x="151190" y="190947"/>
                      <a:pt x="151946" y="190475"/>
                      <a:pt x="152701" y="190192"/>
                    </a:cubicBezTo>
                    <a:cubicBezTo>
                      <a:pt x="153551" y="189814"/>
                      <a:pt x="154212" y="189436"/>
                      <a:pt x="154967" y="189059"/>
                    </a:cubicBezTo>
                    <a:cubicBezTo>
                      <a:pt x="155629" y="188681"/>
                      <a:pt x="156290" y="188303"/>
                      <a:pt x="156951" y="187925"/>
                    </a:cubicBezTo>
                    <a:cubicBezTo>
                      <a:pt x="157517" y="187548"/>
                      <a:pt x="158084" y="187170"/>
                      <a:pt x="158650" y="186792"/>
                    </a:cubicBezTo>
                    <a:cubicBezTo>
                      <a:pt x="159123" y="186415"/>
                      <a:pt x="159689" y="186037"/>
                      <a:pt x="160067" y="185659"/>
                    </a:cubicBezTo>
                    <a:cubicBezTo>
                      <a:pt x="160539" y="185281"/>
                      <a:pt x="161011" y="184904"/>
                      <a:pt x="161389" y="184526"/>
                    </a:cubicBezTo>
                    <a:cubicBezTo>
                      <a:pt x="161767" y="184243"/>
                      <a:pt x="162144" y="183865"/>
                      <a:pt x="162522" y="183487"/>
                    </a:cubicBezTo>
                    <a:cubicBezTo>
                      <a:pt x="162806" y="183204"/>
                      <a:pt x="163089" y="182826"/>
                      <a:pt x="163372" y="182448"/>
                    </a:cubicBezTo>
                    <a:cubicBezTo>
                      <a:pt x="163655" y="182165"/>
                      <a:pt x="163939" y="181787"/>
                      <a:pt x="164128" y="181410"/>
                    </a:cubicBezTo>
                    <a:cubicBezTo>
                      <a:pt x="164316" y="181126"/>
                      <a:pt x="164505" y="180843"/>
                      <a:pt x="164694" y="180465"/>
                    </a:cubicBezTo>
                    <a:cubicBezTo>
                      <a:pt x="164883" y="180182"/>
                      <a:pt x="164978" y="179899"/>
                      <a:pt x="165166" y="179615"/>
                    </a:cubicBezTo>
                    <a:cubicBezTo>
                      <a:pt x="165261" y="179332"/>
                      <a:pt x="165355" y="179049"/>
                      <a:pt x="165450" y="178765"/>
                    </a:cubicBezTo>
                    <a:cubicBezTo>
                      <a:pt x="165544" y="178482"/>
                      <a:pt x="165639" y="178199"/>
                      <a:pt x="165733" y="178010"/>
                    </a:cubicBezTo>
                    <a:cubicBezTo>
                      <a:pt x="165733" y="177727"/>
                      <a:pt x="165827" y="177538"/>
                      <a:pt x="165827" y="177349"/>
                    </a:cubicBezTo>
                    <a:cubicBezTo>
                      <a:pt x="165922" y="177160"/>
                      <a:pt x="165922" y="176971"/>
                      <a:pt x="165922" y="176782"/>
                    </a:cubicBezTo>
                    <a:cubicBezTo>
                      <a:pt x="165922" y="176593"/>
                      <a:pt x="166016" y="176499"/>
                      <a:pt x="166016" y="176310"/>
                    </a:cubicBezTo>
                    <a:cubicBezTo>
                      <a:pt x="166016" y="176216"/>
                      <a:pt x="166016" y="176027"/>
                      <a:pt x="166016" y="175932"/>
                    </a:cubicBezTo>
                    <a:cubicBezTo>
                      <a:pt x="166016" y="175838"/>
                      <a:pt x="166016" y="175838"/>
                      <a:pt x="166016" y="175743"/>
                    </a:cubicBezTo>
                    <a:lnTo>
                      <a:pt x="166016" y="175649"/>
                    </a:lnTo>
                    <a:lnTo>
                      <a:pt x="166016" y="170455"/>
                    </a:lnTo>
                    <a:lnTo>
                      <a:pt x="166016" y="165167"/>
                    </a:lnTo>
                    <a:lnTo>
                      <a:pt x="166016" y="159973"/>
                    </a:lnTo>
                    <a:lnTo>
                      <a:pt x="166016" y="154685"/>
                    </a:lnTo>
                    <a:lnTo>
                      <a:pt x="166016" y="149396"/>
                    </a:lnTo>
                    <a:lnTo>
                      <a:pt x="166016" y="144202"/>
                    </a:lnTo>
                    <a:lnTo>
                      <a:pt x="166016" y="138914"/>
                    </a:lnTo>
                    <a:lnTo>
                      <a:pt x="166016" y="133720"/>
                    </a:lnTo>
                    <a:lnTo>
                      <a:pt x="166016" y="128432"/>
                    </a:lnTo>
                    <a:lnTo>
                      <a:pt x="166016" y="123143"/>
                    </a:lnTo>
                    <a:lnTo>
                      <a:pt x="166016" y="117950"/>
                    </a:lnTo>
                    <a:lnTo>
                      <a:pt x="166016" y="112661"/>
                    </a:lnTo>
                    <a:lnTo>
                      <a:pt x="166016" y="107373"/>
                    </a:lnTo>
                    <a:lnTo>
                      <a:pt x="166016" y="102085"/>
                    </a:lnTo>
                    <a:lnTo>
                      <a:pt x="166016" y="96891"/>
                    </a:lnTo>
                    <a:lnTo>
                      <a:pt x="166016" y="91602"/>
                    </a:lnTo>
                    <a:lnTo>
                      <a:pt x="166016" y="86314"/>
                    </a:lnTo>
                    <a:lnTo>
                      <a:pt x="166016" y="81120"/>
                    </a:lnTo>
                    <a:lnTo>
                      <a:pt x="166016" y="75832"/>
                    </a:lnTo>
                    <a:lnTo>
                      <a:pt x="166016" y="70543"/>
                    </a:lnTo>
                    <a:lnTo>
                      <a:pt x="166016" y="65350"/>
                    </a:lnTo>
                    <a:lnTo>
                      <a:pt x="166016" y="60061"/>
                    </a:lnTo>
                    <a:lnTo>
                      <a:pt x="166016" y="54773"/>
                    </a:lnTo>
                    <a:lnTo>
                      <a:pt x="166016" y="49579"/>
                    </a:lnTo>
                    <a:lnTo>
                      <a:pt x="166016" y="44291"/>
                    </a:lnTo>
                    <a:lnTo>
                      <a:pt x="166016" y="39097"/>
                    </a:lnTo>
                    <a:lnTo>
                      <a:pt x="166016" y="33808"/>
                    </a:lnTo>
                    <a:lnTo>
                      <a:pt x="166016" y="28520"/>
                    </a:lnTo>
                    <a:lnTo>
                      <a:pt x="166016" y="23326"/>
                    </a:lnTo>
                    <a:lnTo>
                      <a:pt x="166016" y="18038"/>
                    </a:lnTo>
                    <a:lnTo>
                      <a:pt x="166016" y="12750"/>
                    </a:lnTo>
                    <a:lnTo>
                      <a:pt x="166016" y="11428"/>
                    </a:lnTo>
                    <a:lnTo>
                      <a:pt x="166016" y="10105"/>
                    </a:lnTo>
                    <a:lnTo>
                      <a:pt x="166016" y="8878"/>
                    </a:lnTo>
                    <a:lnTo>
                      <a:pt x="166016" y="8783"/>
                    </a:lnTo>
                    <a:cubicBezTo>
                      <a:pt x="166016" y="8783"/>
                      <a:pt x="166016" y="8122"/>
                      <a:pt x="166111" y="7367"/>
                    </a:cubicBezTo>
                    <a:cubicBezTo>
                      <a:pt x="166300" y="6517"/>
                      <a:pt x="166488" y="5478"/>
                      <a:pt x="166772" y="4912"/>
                    </a:cubicBezTo>
                    <a:cubicBezTo>
                      <a:pt x="167150" y="4156"/>
                      <a:pt x="168094" y="3117"/>
                      <a:pt x="168849" y="2173"/>
                    </a:cubicBezTo>
                    <a:cubicBezTo>
                      <a:pt x="169699" y="1323"/>
                      <a:pt x="170455" y="662"/>
                      <a:pt x="170455" y="662"/>
                    </a:cubicBezTo>
                    <a:lnTo>
                      <a:pt x="16969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14"/>
              <p:cNvSpPr/>
              <p:nvPr/>
            </p:nvSpPr>
            <p:spPr>
              <a:xfrm>
                <a:off x="5203187" y="3996511"/>
                <a:ext cx="1306592" cy="114037"/>
              </a:xfrm>
              <a:custGeom>
                <a:avLst/>
                <a:gdLst/>
                <a:ahLst/>
                <a:cxnLst/>
                <a:rect l="l" t="t" r="r" b="b"/>
                <a:pathLst>
                  <a:path w="157801" h="13694" extrusionOk="0">
                    <a:moveTo>
                      <a:pt x="78948" y="0"/>
                    </a:moveTo>
                    <a:cubicBezTo>
                      <a:pt x="35319" y="0"/>
                      <a:pt x="0" y="3117"/>
                      <a:pt x="0" y="6894"/>
                    </a:cubicBezTo>
                    <a:cubicBezTo>
                      <a:pt x="0" y="10671"/>
                      <a:pt x="35319" y="13693"/>
                      <a:pt x="78948" y="13693"/>
                    </a:cubicBezTo>
                    <a:cubicBezTo>
                      <a:pt x="122482" y="13693"/>
                      <a:pt x="157800" y="10671"/>
                      <a:pt x="157800" y="6894"/>
                    </a:cubicBezTo>
                    <a:cubicBezTo>
                      <a:pt x="157800" y="3117"/>
                      <a:pt x="122482" y="0"/>
                      <a:pt x="7894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944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9" name="Google Shape;79;p14"/>
          <p:cNvSpPr txBox="1"/>
          <p:nvPr/>
        </p:nvSpPr>
        <p:spPr>
          <a:xfrm>
            <a:off x="1307275" y="4601500"/>
            <a:ext cx="2453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PHENOLPHTHALEIN</a:t>
            </a:r>
            <a:endParaRPr sz="1100" b="1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1374275" y="4117725"/>
            <a:ext cx="721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ACID</a:t>
            </a:r>
            <a:endParaRPr sz="11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2929575" y="4117725"/>
            <a:ext cx="721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ALKALI</a:t>
            </a:r>
            <a:endParaRPr sz="11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grpSp>
        <p:nvGrpSpPr>
          <p:cNvPr id="82" name="Google Shape;82;p14"/>
          <p:cNvGrpSpPr/>
          <p:nvPr/>
        </p:nvGrpSpPr>
        <p:grpSpPr>
          <a:xfrm>
            <a:off x="5093316" y="3064525"/>
            <a:ext cx="1200907" cy="1470400"/>
            <a:chOff x="1656875" y="259350"/>
            <a:chExt cx="4266100" cy="5193925"/>
          </a:xfrm>
        </p:grpSpPr>
        <p:sp>
          <p:nvSpPr>
            <p:cNvPr id="83" name="Google Shape;83;p14"/>
            <p:cNvSpPr/>
            <p:nvPr/>
          </p:nvSpPr>
          <p:spPr>
            <a:xfrm>
              <a:off x="1661600" y="455300"/>
              <a:ext cx="4261375" cy="4997975"/>
            </a:xfrm>
            <a:custGeom>
              <a:avLst/>
              <a:gdLst/>
              <a:ahLst/>
              <a:cxnLst/>
              <a:rect l="l" t="t" r="r" b="b"/>
              <a:pathLst>
                <a:path w="170455" h="199919" extrusionOk="0">
                  <a:moveTo>
                    <a:pt x="169699" y="1"/>
                  </a:moveTo>
                  <a:cubicBezTo>
                    <a:pt x="169699" y="1"/>
                    <a:pt x="168944" y="662"/>
                    <a:pt x="168094" y="1606"/>
                  </a:cubicBezTo>
                  <a:cubicBezTo>
                    <a:pt x="167244" y="2456"/>
                    <a:pt x="166300" y="3589"/>
                    <a:pt x="165827" y="4534"/>
                  </a:cubicBezTo>
                  <a:cubicBezTo>
                    <a:pt x="165450" y="5289"/>
                    <a:pt x="165261" y="6328"/>
                    <a:pt x="165166" y="7178"/>
                  </a:cubicBezTo>
                  <a:cubicBezTo>
                    <a:pt x="164978" y="8028"/>
                    <a:pt x="164978" y="8783"/>
                    <a:pt x="164978" y="8783"/>
                  </a:cubicBezTo>
                  <a:lnTo>
                    <a:pt x="164978" y="10105"/>
                  </a:lnTo>
                  <a:lnTo>
                    <a:pt x="164978" y="11428"/>
                  </a:lnTo>
                  <a:lnTo>
                    <a:pt x="164978" y="12750"/>
                  </a:lnTo>
                  <a:lnTo>
                    <a:pt x="164978" y="18038"/>
                  </a:lnTo>
                  <a:lnTo>
                    <a:pt x="164978" y="23326"/>
                  </a:lnTo>
                  <a:lnTo>
                    <a:pt x="164978" y="28520"/>
                  </a:lnTo>
                  <a:lnTo>
                    <a:pt x="164978" y="33808"/>
                  </a:lnTo>
                  <a:lnTo>
                    <a:pt x="164978" y="39097"/>
                  </a:lnTo>
                  <a:lnTo>
                    <a:pt x="164978" y="44291"/>
                  </a:lnTo>
                  <a:lnTo>
                    <a:pt x="164978" y="49579"/>
                  </a:lnTo>
                  <a:lnTo>
                    <a:pt x="164978" y="54773"/>
                  </a:lnTo>
                  <a:lnTo>
                    <a:pt x="164978" y="60061"/>
                  </a:lnTo>
                  <a:lnTo>
                    <a:pt x="164978" y="65350"/>
                  </a:lnTo>
                  <a:lnTo>
                    <a:pt x="164978" y="70543"/>
                  </a:lnTo>
                  <a:lnTo>
                    <a:pt x="164978" y="75832"/>
                  </a:lnTo>
                  <a:lnTo>
                    <a:pt x="164978" y="81120"/>
                  </a:lnTo>
                  <a:lnTo>
                    <a:pt x="164978" y="86314"/>
                  </a:lnTo>
                  <a:lnTo>
                    <a:pt x="164978" y="91602"/>
                  </a:lnTo>
                  <a:lnTo>
                    <a:pt x="164978" y="96891"/>
                  </a:lnTo>
                  <a:lnTo>
                    <a:pt x="164978" y="102085"/>
                  </a:lnTo>
                  <a:lnTo>
                    <a:pt x="164978" y="107373"/>
                  </a:lnTo>
                  <a:lnTo>
                    <a:pt x="164978" y="112661"/>
                  </a:lnTo>
                  <a:lnTo>
                    <a:pt x="164978" y="117950"/>
                  </a:lnTo>
                  <a:lnTo>
                    <a:pt x="164978" y="123143"/>
                  </a:lnTo>
                  <a:lnTo>
                    <a:pt x="164978" y="128432"/>
                  </a:lnTo>
                  <a:lnTo>
                    <a:pt x="164978" y="133720"/>
                  </a:lnTo>
                  <a:lnTo>
                    <a:pt x="164978" y="138914"/>
                  </a:lnTo>
                  <a:lnTo>
                    <a:pt x="164978" y="144202"/>
                  </a:lnTo>
                  <a:lnTo>
                    <a:pt x="164978" y="149396"/>
                  </a:lnTo>
                  <a:lnTo>
                    <a:pt x="164978" y="154685"/>
                  </a:lnTo>
                  <a:lnTo>
                    <a:pt x="164978" y="159973"/>
                  </a:lnTo>
                  <a:lnTo>
                    <a:pt x="164978" y="165167"/>
                  </a:lnTo>
                  <a:lnTo>
                    <a:pt x="164978" y="170455"/>
                  </a:lnTo>
                  <a:lnTo>
                    <a:pt x="164978" y="175743"/>
                  </a:lnTo>
                  <a:cubicBezTo>
                    <a:pt x="164978" y="175743"/>
                    <a:pt x="164978" y="175743"/>
                    <a:pt x="164978" y="175838"/>
                  </a:cubicBezTo>
                  <a:cubicBezTo>
                    <a:pt x="164978" y="175838"/>
                    <a:pt x="164978" y="175932"/>
                    <a:pt x="164978" y="176027"/>
                  </a:cubicBezTo>
                  <a:cubicBezTo>
                    <a:pt x="164978" y="176121"/>
                    <a:pt x="164978" y="176216"/>
                    <a:pt x="164978" y="176310"/>
                  </a:cubicBezTo>
                  <a:cubicBezTo>
                    <a:pt x="164978" y="176404"/>
                    <a:pt x="164978" y="176593"/>
                    <a:pt x="164978" y="176688"/>
                  </a:cubicBezTo>
                  <a:cubicBezTo>
                    <a:pt x="164883" y="176877"/>
                    <a:pt x="164883" y="177066"/>
                    <a:pt x="164883" y="177160"/>
                  </a:cubicBezTo>
                  <a:cubicBezTo>
                    <a:pt x="164789" y="177349"/>
                    <a:pt x="164789" y="177538"/>
                    <a:pt x="164694" y="177821"/>
                  </a:cubicBezTo>
                  <a:cubicBezTo>
                    <a:pt x="164694" y="178010"/>
                    <a:pt x="164600" y="178199"/>
                    <a:pt x="164505" y="178482"/>
                  </a:cubicBezTo>
                  <a:cubicBezTo>
                    <a:pt x="164411" y="178671"/>
                    <a:pt x="164316" y="178954"/>
                    <a:pt x="164222" y="179238"/>
                  </a:cubicBezTo>
                  <a:cubicBezTo>
                    <a:pt x="164033" y="179521"/>
                    <a:pt x="163939" y="179804"/>
                    <a:pt x="163750" y="180087"/>
                  </a:cubicBezTo>
                  <a:cubicBezTo>
                    <a:pt x="163655" y="180371"/>
                    <a:pt x="163467" y="180654"/>
                    <a:pt x="163278" y="180937"/>
                  </a:cubicBezTo>
                  <a:cubicBezTo>
                    <a:pt x="162994" y="181315"/>
                    <a:pt x="162806" y="181598"/>
                    <a:pt x="162522" y="181882"/>
                  </a:cubicBezTo>
                  <a:cubicBezTo>
                    <a:pt x="162239" y="182259"/>
                    <a:pt x="162050" y="182543"/>
                    <a:pt x="161672" y="182920"/>
                  </a:cubicBezTo>
                  <a:cubicBezTo>
                    <a:pt x="161389" y="183204"/>
                    <a:pt x="161011" y="183582"/>
                    <a:pt x="160634" y="183959"/>
                  </a:cubicBezTo>
                  <a:cubicBezTo>
                    <a:pt x="160256" y="184243"/>
                    <a:pt x="159878" y="184620"/>
                    <a:pt x="159406" y="184998"/>
                  </a:cubicBezTo>
                  <a:cubicBezTo>
                    <a:pt x="159028" y="185376"/>
                    <a:pt x="158556" y="185659"/>
                    <a:pt x="157989" y="186037"/>
                  </a:cubicBezTo>
                  <a:cubicBezTo>
                    <a:pt x="157517" y="186415"/>
                    <a:pt x="156951" y="186792"/>
                    <a:pt x="156290" y="187170"/>
                  </a:cubicBezTo>
                  <a:cubicBezTo>
                    <a:pt x="155723" y="187548"/>
                    <a:pt x="155156" y="187925"/>
                    <a:pt x="154401" y="188303"/>
                  </a:cubicBezTo>
                  <a:cubicBezTo>
                    <a:pt x="153740" y="188587"/>
                    <a:pt x="153079" y="188964"/>
                    <a:pt x="152323" y="189342"/>
                  </a:cubicBezTo>
                  <a:cubicBezTo>
                    <a:pt x="151473" y="189720"/>
                    <a:pt x="150718" y="190097"/>
                    <a:pt x="149868" y="190381"/>
                  </a:cubicBezTo>
                  <a:cubicBezTo>
                    <a:pt x="148924" y="190759"/>
                    <a:pt x="148074" y="191136"/>
                    <a:pt x="147129" y="191420"/>
                  </a:cubicBezTo>
                  <a:cubicBezTo>
                    <a:pt x="146091" y="191797"/>
                    <a:pt x="145146" y="192175"/>
                    <a:pt x="144013" y="192458"/>
                  </a:cubicBezTo>
                  <a:cubicBezTo>
                    <a:pt x="142974" y="192836"/>
                    <a:pt x="141841" y="193119"/>
                    <a:pt x="140708" y="193497"/>
                  </a:cubicBezTo>
                  <a:cubicBezTo>
                    <a:pt x="139480" y="193780"/>
                    <a:pt x="138253" y="194064"/>
                    <a:pt x="136931" y="194441"/>
                  </a:cubicBezTo>
                  <a:cubicBezTo>
                    <a:pt x="135608" y="194725"/>
                    <a:pt x="134286" y="195008"/>
                    <a:pt x="132870" y="195291"/>
                  </a:cubicBezTo>
                  <a:cubicBezTo>
                    <a:pt x="131453" y="195575"/>
                    <a:pt x="129942" y="195764"/>
                    <a:pt x="128337" y="196047"/>
                  </a:cubicBezTo>
                  <a:cubicBezTo>
                    <a:pt x="126826" y="196330"/>
                    <a:pt x="125126" y="196519"/>
                    <a:pt x="123521" y="196802"/>
                  </a:cubicBezTo>
                  <a:cubicBezTo>
                    <a:pt x="121821" y="196991"/>
                    <a:pt x="120121" y="197180"/>
                    <a:pt x="118233" y="197369"/>
                  </a:cubicBezTo>
                  <a:cubicBezTo>
                    <a:pt x="116438" y="197558"/>
                    <a:pt x="114550" y="197747"/>
                    <a:pt x="112566" y="197936"/>
                  </a:cubicBezTo>
                  <a:cubicBezTo>
                    <a:pt x="110583" y="198124"/>
                    <a:pt x="108506" y="198219"/>
                    <a:pt x="106428" y="198408"/>
                  </a:cubicBezTo>
                  <a:cubicBezTo>
                    <a:pt x="104256" y="198502"/>
                    <a:pt x="102084" y="198597"/>
                    <a:pt x="99818" y="198691"/>
                  </a:cubicBezTo>
                  <a:cubicBezTo>
                    <a:pt x="97551" y="198785"/>
                    <a:pt x="95096" y="198880"/>
                    <a:pt x="92735" y="198974"/>
                  </a:cubicBezTo>
                  <a:lnTo>
                    <a:pt x="77531" y="198974"/>
                  </a:lnTo>
                  <a:cubicBezTo>
                    <a:pt x="75076" y="198880"/>
                    <a:pt x="72715" y="198880"/>
                    <a:pt x="70449" y="198785"/>
                  </a:cubicBezTo>
                  <a:cubicBezTo>
                    <a:pt x="68182" y="198691"/>
                    <a:pt x="66010" y="198597"/>
                    <a:pt x="63933" y="198502"/>
                  </a:cubicBezTo>
                  <a:cubicBezTo>
                    <a:pt x="61761" y="198313"/>
                    <a:pt x="59683" y="198219"/>
                    <a:pt x="57700" y="198030"/>
                  </a:cubicBezTo>
                  <a:cubicBezTo>
                    <a:pt x="55811" y="197841"/>
                    <a:pt x="53828" y="197747"/>
                    <a:pt x="52034" y="197558"/>
                  </a:cubicBezTo>
                  <a:cubicBezTo>
                    <a:pt x="50240" y="197274"/>
                    <a:pt x="48446" y="197086"/>
                    <a:pt x="46746" y="196897"/>
                  </a:cubicBezTo>
                  <a:cubicBezTo>
                    <a:pt x="45046" y="196708"/>
                    <a:pt x="43441" y="196425"/>
                    <a:pt x="41930" y="196141"/>
                  </a:cubicBezTo>
                  <a:cubicBezTo>
                    <a:pt x="40324" y="195952"/>
                    <a:pt x="38813" y="195669"/>
                    <a:pt x="37397" y="195386"/>
                  </a:cubicBezTo>
                  <a:cubicBezTo>
                    <a:pt x="35980" y="195103"/>
                    <a:pt x="34658" y="194819"/>
                    <a:pt x="33336" y="194536"/>
                  </a:cubicBezTo>
                  <a:cubicBezTo>
                    <a:pt x="32014" y="194253"/>
                    <a:pt x="30786" y="193875"/>
                    <a:pt x="29653" y="193592"/>
                  </a:cubicBezTo>
                  <a:cubicBezTo>
                    <a:pt x="28426" y="193308"/>
                    <a:pt x="27292" y="192931"/>
                    <a:pt x="26254" y="192647"/>
                  </a:cubicBezTo>
                  <a:cubicBezTo>
                    <a:pt x="25120" y="192269"/>
                    <a:pt x="24176" y="191986"/>
                    <a:pt x="23137" y="191608"/>
                  </a:cubicBezTo>
                  <a:cubicBezTo>
                    <a:pt x="22193" y="191231"/>
                    <a:pt x="21343" y="190947"/>
                    <a:pt x="20399" y="190570"/>
                  </a:cubicBezTo>
                  <a:cubicBezTo>
                    <a:pt x="19549" y="190192"/>
                    <a:pt x="18793" y="189814"/>
                    <a:pt x="17943" y="189436"/>
                  </a:cubicBezTo>
                  <a:cubicBezTo>
                    <a:pt x="17188" y="189059"/>
                    <a:pt x="16527" y="188775"/>
                    <a:pt x="15771" y="188398"/>
                  </a:cubicBezTo>
                  <a:cubicBezTo>
                    <a:pt x="15110" y="188020"/>
                    <a:pt x="14449" y="187642"/>
                    <a:pt x="13883" y="187264"/>
                  </a:cubicBezTo>
                  <a:cubicBezTo>
                    <a:pt x="13316" y="186887"/>
                    <a:pt x="12749" y="186509"/>
                    <a:pt x="12277" y="186131"/>
                  </a:cubicBezTo>
                  <a:cubicBezTo>
                    <a:pt x="11711" y="185753"/>
                    <a:pt x="11238" y="185470"/>
                    <a:pt x="10766" y="185092"/>
                  </a:cubicBezTo>
                  <a:cubicBezTo>
                    <a:pt x="10389" y="184715"/>
                    <a:pt x="9916" y="184337"/>
                    <a:pt x="9539" y="184054"/>
                  </a:cubicBezTo>
                  <a:cubicBezTo>
                    <a:pt x="9161" y="183676"/>
                    <a:pt x="8878" y="183298"/>
                    <a:pt x="8594" y="183015"/>
                  </a:cubicBezTo>
                  <a:cubicBezTo>
                    <a:pt x="8311" y="182637"/>
                    <a:pt x="7933" y="182354"/>
                    <a:pt x="7744" y="181976"/>
                  </a:cubicBezTo>
                  <a:cubicBezTo>
                    <a:pt x="7461" y="181693"/>
                    <a:pt x="7272" y="181315"/>
                    <a:pt x="6989" y="181032"/>
                  </a:cubicBezTo>
                  <a:cubicBezTo>
                    <a:pt x="6800" y="180748"/>
                    <a:pt x="6611" y="180371"/>
                    <a:pt x="6517" y="180087"/>
                  </a:cubicBezTo>
                  <a:cubicBezTo>
                    <a:pt x="6328" y="179804"/>
                    <a:pt x="6139" y="179521"/>
                    <a:pt x="6045" y="179238"/>
                  </a:cubicBezTo>
                  <a:cubicBezTo>
                    <a:pt x="5950" y="179049"/>
                    <a:pt x="5856" y="178765"/>
                    <a:pt x="5761" y="178482"/>
                  </a:cubicBezTo>
                  <a:cubicBezTo>
                    <a:pt x="5667" y="178293"/>
                    <a:pt x="5572" y="178010"/>
                    <a:pt x="5572" y="177821"/>
                  </a:cubicBezTo>
                  <a:cubicBezTo>
                    <a:pt x="5478" y="177632"/>
                    <a:pt x="5478" y="177349"/>
                    <a:pt x="5384" y="177160"/>
                  </a:cubicBezTo>
                  <a:cubicBezTo>
                    <a:pt x="5384" y="176971"/>
                    <a:pt x="5384" y="176877"/>
                    <a:pt x="5289" y="176688"/>
                  </a:cubicBezTo>
                  <a:cubicBezTo>
                    <a:pt x="5289" y="176499"/>
                    <a:pt x="5289" y="176404"/>
                    <a:pt x="5289" y="176310"/>
                  </a:cubicBezTo>
                  <a:cubicBezTo>
                    <a:pt x="5289" y="176216"/>
                    <a:pt x="5289" y="176121"/>
                    <a:pt x="5289" y="176027"/>
                  </a:cubicBezTo>
                  <a:cubicBezTo>
                    <a:pt x="5289" y="175932"/>
                    <a:pt x="5289" y="175838"/>
                    <a:pt x="5289" y="175838"/>
                  </a:cubicBezTo>
                  <a:cubicBezTo>
                    <a:pt x="5289" y="175743"/>
                    <a:pt x="5289" y="175743"/>
                    <a:pt x="5289" y="175743"/>
                  </a:cubicBezTo>
                  <a:lnTo>
                    <a:pt x="5289" y="170455"/>
                  </a:lnTo>
                  <a:lnTo>
                    <a:pt x="5289" y="165167"/>
                  </a:lnTo>
                  <a:lnTo>
                    <a:pt x="5289" y="159973"/>
                  </a:lnTo>
                  <a:lnTo>
                    <a:pt x="5289" y="154685"/>
                  </a:lnTo>
                  <a:lnTo>
                    <a:pt x="5289" y="149396"/>
                  </a:lnTo>
                  <a:lnTo>
                    <a:pt x="5289" y="144202"/>
                  </a:lnTo>
                  <a:lnTo>
                    <a:pt x="5289" y="138914"/>
                  </a:lnTo>
                  <a:lnTo>
                    <a:pt x="5289" y="133720"/>
                  </a:lnTo>
                  <a:lnTo>
                    <a:pt x="5289" y="128432"/>
                  </a:lnTo>
                  <a:lnTo>
                    <a:pt x="5289" y="123143"/>
                  </a:lnTo>
                  <a:lnTo>
                    <a:pt x="5289" y="117950"/>
                  </a:lnTo>
                  <a:lnTo>
                    <a:pt x="5289" y="112661"/>
                  </a:lnTo>
                  <a:lnTo>
                    <a:pt x="5289" y="107373"/>
                  </a:lnTo>
                  <a:lnTo>
                    <a:pt x="5289" y="102085"/>
                  </a:lnTo>
                  <a:lnTo>
                    <a:pt x="5289" y="96891"/>
                  </a:lnTo>
                  <a:lnTo>
                    <a:pt x="5289" y="91602"/>
                  </a:lnTo>
                  <a:lnTo>
                    <a:pt x="5289" y="86314"/>
                  </a:lnTo>
                  <a:lnTo>
                    <a:pt x="5289" y="81120"/>
                  </a:lnTo>
                  <a:lnTo>
                    <a:pt x="5289" y="75832"/>
                  </a:lnTo>
                  <a:lnTo>
                    <a:pt x="5289" y="70543"/>
                  </a:lnTo>
                  <a:lnTo>
                    <a:pt x="5289" y="65350"/>
                  </a:lnTo>
                  <a:lnTo>
                    <a:pt x="5289" y="60061"/>
                  </a:lnTo>
                  <a:lnTo>
                    <a:pt x="5289" y="54773"/>
                  </a:lnTo>
                  <a:lnTo>
                    <a:pt x="5289" y="49579"/>
                  </a:lnTo>
                  <a:lnTo>
                    <a:pt x="5289" y="44291"/>
                  </a:lnTo>
                  <a:lnTo>
                    <a:pt x="5289" y="39097"/>
                  </a:lnTo>
                  <a:lnTo>
                    <a:pt x="5289" y="33808"/>
                  </a:lnTo>
                  <a:lnTo>
                    <a:pt x="5289" y="28520"/>
                  </a:lnTo>
                  <a:lnTo>
                    <a:pt x="5289" y="23326"/>
                  </a:lnTo>
                  <a:lnTo>
                    <a:pt x="5289" y="18038"/>
                  </a:lnTo>
                  <a:lnTo>
                    <a:pt x="5289" y="12750"/>
                  </a:lnTo>
                  <a:lnTo>
                    <a:pt x="5289" y="11428"/>
                  </a:lnTo>
                  <a:lnTo>
                    <a:pt x="5289" y="10105"/>
                  </a:lnTo>
                  <a:lnTo>
                    <a:pt x="5289" y="8783"/>
                  </a:lnTo>
                  <a:cubicBezTo>
                    <a:pt x="5289" y="8783"/>
                    <a:pt x="5195" y="8028"/>
                    <a:pt x="5100" y="7084"/>
                  </a:cubicBezTo>
                  <a:cubicBezTo>
                    <a:pt x="4911" y="6139"/>
                    <a:pt x="4722" y="5006"/>
                    <a:pt x="4250" y="4251"/>
                  </a:cubicBezTo>
                  <a:cubicBezTo>
                    <a:pt x="3873" y="3401"/>
                    <a:pt x="3023" y="2362"/>
                    <a:pt x="2173" y="1606"/>
                  </a:cubicBezTo>
                  <a:cubicBezTo>
                    <a:pt x="1417" y="756"/>
                    <a:pt x="662" y="95"/>
                    <a:pt x="662" y="95"/>
                  </a:cubicBezTo>
                  <a:lnTo>
                    <a:pt x="1" y="756"/>
                  </a:lnTo>
                  <a:cubicBezTo>
                    <a:pt x="1" y="756"/>
                    <a:pt x="662" y="1417"/>
                    <a:pt x="1417" y="2173"/>
                  </a:cubicBezTo>
                  <a:cubicBezTo>
                    <a:pt x="2173" y="2928"/>
                    <a:pt x="3023" y="3967"/>
                    <a:pt x="3400" y="4628"/>
                  </a:cubicBezTo>
                  <a:cubicBezTo>
                    <a:pt x="3684" y="5195"/>
                    <a:pt x="3873" y="6328"/>
                    <a:pt x="4061" y="7178"/>
                  </a:cubicBezTo>
                  <a:cubicBezTo>
                    <a:pt x="4156" y="8122"/>
                    <a:pt x="4250" y="8783"/>
                    <a:pt x="4250" y="8783"/>
                  </a:cubicBezTo>
                  <a:cubicBezTo>
                    <a:pt x="4250" y="8783"/>
                    <a:pt x="4250" y="8878"/>
                    <a:pt x="4250" y="8878"/>
                  </a:cubicBezTo>
                  <a:lnTo>
                    <a:pt x="4250" y="10105"/>
                  </a:lnTo>
                  <a:lnTo>
                    <a:pt x="4250" y="11428"/>
                  </a:lnTo>
                  <a:lnTo>
                    <a:pt x="4250" y="12750"/>
                  </a:lnTo>
                  <a:lnTo>
                    <a:pt x="4250" y="18038"/>
                  </a:lnTo>
                  <a:lnTo>
                    <a:pt x="4250" y="23326"/>
                  </a:lnTo>
                  <a:lnTo>
                    <a:pt x="4250" y="28520"/>
                  </a:lnTo>
                  <a:lnTo>
                    <a:pt x="4250" y="33808"/>
                  </a:lnTo>
                  <a:lnTo>
                    <a:pt x="4250" y="39097"/>
                  </a:lnTo>
                  <a:lnTo>
                    <a:pt x="4250" y="44291"/>
                  </a:lnTo>
                  <a:lnTo>
                    <a:pt x="4250" y="49579"/>
                  </a:lnTo>
                  <a:lnTo>
                    <a:pt x="4250" y="54773"/>
                  </a:lnTo>
                  <a:lnTo>
                    <a:pt x="4250" y="60061"/>
                  </a:lnTo>
                  <a:lnTo>
                    <a:pt x="4250" y="65350"/>
                  </a:lnTo>
                  <a:lnTo>
                    <a:pt x="4250" y="70543"/>
                  </a:lnTo>
                  <a:lnTo>
                    <a:pt x="4250" y="75832"/>
                  </a:lnTo>
                  <a:lnTo>
                    <a:pt x="4250" y="81120"/>
                  </a:lnTo>
                  <a:lnTo>
                    <a:pt x="4250" y="86314"/>
                  </a:lnTo>
                  <a:lnTo>
                    <a:pt x="4250" y="91602"/>
                  </a:lnTo>
                  <a:lnTo>
                    <a:pt x="4250" y="96891"/>
                  </a:lnTo>
                  <a:lnTo>
                    <a:pt x="4250" y="102085"/>
                  </a:lnTo>
                  <a:lnTo>
                    <a:pt x="4250" y="107373"/>
                  </a:lnTo>
                  <a:lnTo>
                    <a:pt x="4250" y="112661"/>
                  </a:lnTo>
                  <a:lnTo>
                    <a:pt x="4250" y="117950"/>
                  </a:lnTo>
                  <a:lnTo>
                    <a:pt x="4250" y="123143"/>
                  </a:lnTo>
                  <a:lnTo>
                    <a:pt x="4250" y="128432"/>
                  </a:lnTo>
                  <a:lnTo>
                    <a:pt x="4250" y="133720"/>
                  </a:lnTo>
                  <a:lnTo>
                    <a:pt x="4250" y="138914"/>
                  </a:lnTo>
                  <a:lnTo>
                    <a:pt x="4250" y="144202"/>
                  </a:lnTo>
                  <a:lnTo>
                    <a:pt x="4250" y="149396"/>
                  </a:lnTo>
                  <a:lnTo>
                    <a:pt x="4250" y="154685"/>
                  </a:lnTo>
                  <a:lnTo>
                    <a:pt x="4250" y="159973"/>
                  </a:lnTo>
                  <a:lnTo>
                    <a:pt x="4250" y="165167"/>
                  </a:lnTo>
                  <a:lnTo>
                    <a:pt x="4250" y="170455"/>
                  </a:lnTo>
                  <a:lnTo>
                    <a:pt x="4250" y="175649"/>
                  </a:lnTo>
                  <a:lnTo>
                    <a:pt x="4250" y="175743"/>
                  </a:lnTo>
                  <a:cubicBezTo>
                    <a:pt x="4250" y="175838"/>
                    <a:pt x="4250" y="175838"/>
                    <a:pt x="4250" y="175932"/>
                  </a:cubicBezTo>
                  <a:cubicBezTo>
                    <a:pt x="4250" y="176027"/>
                    <a:pt x="4250" y="176216"/>
                    <a:pt x="4250" y="176310"/>
                  </a:cubicBezTo>
                  <a:cubicBezTo>
                    <a:pt x="4250" y="176499"/>
                    <a:pt x="4250" y="176593"/>
                    <a:pt x="4250" y="176782"/>
                  </a:cubicBezTo>
                  <a:cubicBezTo>
                    <a:pt x="4345" y="176971"/>
                    <a:pt x="4345" y="177160"/>
                    <a:pt x="4439" y="177349"/>
                  </a:cubicBezTo>
                  <a:cubicBezTo>
                    <a:pt x="4439" y="177632"/>
                    <a:pt x="4439" y="177821"/>
                    <a:pt x="4534" y="178010"/>
                  </a:cubicBezTo>
                  <a:cubicBezTo>
                    <a:pt x="4628" y="178293"/>
                    <a:pt x="4722" y="178576"/>
                    <a:pt x="4817" y="178765"/>
                  </a:cubicBezTo>
                  <a:cubicBezTo>
                    <a:pt x="4911" y="179049"/>
                    <a:pt x="5006" y="179332"/>
                    <a:pt x="5100" y="179615"/>
                  </a:cubicBezTo>
                  <a:cubicBezTo>
                    <a:pt x="5289" y="179899"/>
                    <a:pt x="5384" y="180182"/>
                    <a:pt x="5572" y="180560"/>
                  </a:cubicBezTo>
                  <a:cubicBezTo>
                    <a:pt x="5761" y="180843"/>
                    <a:pt x="5950" y="181221"/>
                    <a:pt x="6139" y="181504"/>
                  </a:cubicBezTo>
                  <a:cubicBezTo>
                    <a:pt x="6422" y="181882"/>
                    <a:pt x="6611" y="182165"/>
                    <a:pt x="6894" y="182543"/>
                  </a:cubicBezTo>
                  <a:cubicBezTo>
                    <a:pt x="7178" y="182920"/>
                    <a:pt x="7461" y="183204"/>
                    <a:pt x="7744" y="183582"/>
                  </a:cubicBezTo>
                  <a:cubicBezTo>
                    <a:pt x="8122" y="183959"/>
                    <a:pt x="8500" y="184337"/>
                    <a:pt x="8878" y="184715"/>
                  </a:cubicBezTo>
                  <a:cubicBezTo>
                    <a:pt x="9255" y="184998"/>
                    <a:pt x="9633" y="185376"/>
                    <a:pt x="10105" y="185753"/>
                  </a:cubicBezTo>
                  <a:cubicBezTo>
                    <a:pt x="10577" y="186131"/>
                    <a:pt x="11144" y="186509"/>
                    <a:pt x="11616" y="186887"/>
                  </a:cubicBezTo>
                  <a:cubicBezTo>
                    <a:pt x="12183" y="187264"/>
                    <a:pt x="12749" y="187642"/>
                    <a:pt x="13316" y="188020"/>
                  </a:cubicBezTo>
                  <a:cubicBezTo>
                    <a:pt x="13977" y="188398"/>
                    <a:pt x="14544" y="188775"/>
                    <a:pt x="15299" y="189153"/>
                  </a:cubicBezTo>
                  <a:cubicBezTo>
                    <a:pt x="15960" y="189531"/>
                    <a:pt x="16716" y="189909"/>
                    <a:pt x="17471" y="190286"/>
                  </a:cubicBezTo>
                  <a:cubicBezTo>
                    <a:pt x="18321" y="190664"/>
                    <a:pt x="19171" y="191042"/>
                    <a:pt x="20021" y="191420"/>
                  </a:cubicBezTo>
                  <a:cubicBezTo>
                    <a:pt x="20871" y="191703"/>
                    <a:pt x="21815" y="192081"/>
                    <a:pt x="22759" y="192458"/>
                  </a:cubicBezTo>
                  <a:cubicBezTo>
                    <a:pt x="23798" y="192836"/>
                    <a:pt x="24837" y="193119"/>
                    <a:pt x="25876" y="193497"/>
                  </a:cubicBezTo>
                  <a:cubicBezTo>
                    <a:pt x="27009" y="193780"/>
                    <a:pt x="28142" y="194158"/>
                    <a:pt x="29370" y="194441"/>
                  </a:cubicBezTo>
                  <a:cubicBezTo>
                    <a:pt x="30503" y="194819"/>
                    <a:pt x="31825" y="195103"/>
                    <a:pt x="33147" y="195386"/>
                  </a:cubicBezTo>
                  <a:cubicBezTo>
                    <a:pt x="34375" y="195669"/>
                    <a:pt x="35791" y="196047"/>
                    <a:pt x="37208" y="196236"/>
                  </a:cubicBezTo>
                  <a:cubicBezTo>
                    <a:pt x="38624" y="196519"/>
                    <a:pt x="40135" y="196802"/>
                    <a:pt x="41741" y="197086"/>
                  </a:cubicBezTo>
                  <a:cubicBezTo>
                    <a:pt x="43252" y="197369"/>
                    <a:pt x="44857" y="197558"/>
                    <a:pt x="46557" y="197841"/>
                  </a:cubicBezTo>
                  <a:cubicBezTo>
                    <a:pt x="48257" y="198030"/>
                    <a:pt x="50051" y="198219"/>
                    <a:pt x="51940" y="198408"/>
                  </a:cubicBezTo>
                  <a:cubicBezTo>
                    <a:pt x="53734" y="198597"/>
                    <a:pt x="55623" y="198785"/>
                    <a:pt x="57606" y="198974"/>
                  </a:cubicBezTo>
                  <a:cubicBezTo>
                    <a:pt x="59589" y="199163"/>
                    <a:pt x="61666" y="199258"/>
                    <a:pt x="63838" y="199446"/>
                  </a:cubicBezTo>
                  <a:cubicBezTo>
                    <a:pt x="65916" y="199541"/>
                    <a:pt x="68182" y="199635"/>
                    <a:pt x="70449" y="199730"/>
                  </a:cubicBezTo>
                  <a:cubicBezTo>
                    <a:pt x="72715" y="199730"/>
                    <a:pt x="75076" y="199824"/>
                    <a:pt x="77531" y="199824"/>
                  </a:cubicBezTo>
                  <a:cubicBezTo>
                    <a:pt x="79987" y="199919"/>
                    <a:pt x="82536" y="199919"/>
                    <a:pt x="85086" y="199919"/>
                  </a:cubicBezTo>
                  <a:cubicBezTo>
                    <a:pt x="87730" y="199919"/>
                    <a:pt x="90280" y="199919"/>
                    <a:pt x="92735" y="199824"/>
                  </a:cubicBezTo>
                  <a:cubicBezTo>
                    <a:pt x="95191" y="199824"/>
                    <a:pt x="97551" y="199730"/>
                    <a:pt x="99818" y="199635"/>
                  </a:cubicBezTo>
                  <a:cubicBezTo>
                    <a:pt x="102084" y="199541"/>
                    <a:pt x="104351" y="199446"/>
                    <a:pt x="106428" y="199352"/>
                  </a:cubicBezTo>
                  <a:cubicBezTo>
                    <a:pt x="108600" y="199163"/>
                    <a:pt x="110583" y="199069"/>
                    <a:pt x="112566" y="198880"/>
                  </a:cubicBezTo>
                  <a:cubicBezTo>
                    <a:pt x="114550" y="198691"/>
                    <a:pt x="116533" y="198502"/>
                    <a:pt x="118327" y="198313"/>
                  </a:cubicBezTo>
                  <a:cubicBezTo>
                    <a:pt x="120216" y="198124"/>
                    <a:pt x="121915" y="197936"/>
                    <a:pt x="123615" y="197652"/>
                  </a:cubicBezTo>
                  <a:cubicBezTo>
                    <a:pt x="125315" y="197463"/>
                    <a:pt x="126920" y="197180"/>
                    <a:pt x="128526" y="196991"/>
                  </a:cubicBezTo>
                  <a:cubicBezTo>
                    <a:pt x="130131" y="196708"/>
                    <a:pt x="131642" y="196425"/>
                    <a:pt x="133059" y="196141"/>
                  </a:cubicBezTo>
                  <a:cubicBezTo>
                    <a:pt x="134475" y="195858"/>
                    <a:pt x="135892" y="195575"/>
                    <a:pt x="137214" y="195291"/>
                  </a:cubicBezTo>
                  <a:cubicBezTo>
                    <a:pt x="138441" y="195008"/>
                    <a:pt x="139764" y="194725"/>
                    <a:pt x="140897" y="194347"/>
                  </a:cubicBezTo>
                  <a:cubicBezTo>
                    <a:pt x="142124" y="194064"/>
                    <a:pt x="143258" y="193686"/>
                    <a:pt x="144391" y="193308"/>
                  </a:cubicBezTo>
                  <a:cubicBezTo>
                    <a:pt x="145430" y="193025"/>
                    <a:pt x="146468" y="192647"/>
                    <a:pt x="147413" y="192364"/>
                  </a:cubicBezTo>
                  <a:cubicBezTo>
                    <a:pt x="148452" y="191986"/>
                    <a:pt x="149396" y="191608"/>
                    <a:pt x="150246" y="191231"/>
                  </a:cubicBezTo>
                  <a:cubicBezTo>
                    <a:pt x="151190" y="190947"/>
                    <a:pt x="151946" y="190475"/>
                    <a:pt x="152701" y="190192"/>
                  </a:cubicBezTo>
                  <a:cubicBezTo>
                    <a:pt x="153551" y="189814"/>
                    <a:pt x="154212" y="189436"/>
                    <a:pt x="154967" y="189059"/>
                  </a:cubicBezTo>
                  <a:cubicBezTo>
                    <a:pt x="155629" y="188681"/>
                    <a:pt x="156290" y="188303"/>
                    <a:pt x="156951" y="187925"/>
                  </a:cubicBezTo>
                  <a:cubicBezTo>
                    <a:pt x="157517" y="187548"/>
                    <a:pt x="158084" y="187170"/>
                    <a:pt x="158650" y="186792"/>
                  </a:cubicBezTo>
                  <a:cubicBezTo>
                    <a:pt x="159123" y="186415"/>
                    <a:pt x="159689" y="186037"/>
                    <a:pt x="160067" y="185659"/>
                  </a:cubicBezTo>
                  <a:cubicBezTo>
                    <a:pt x="160539" y="185281"/>
                    <a:pt x="161011" y="184904"/>
                    <a:pt x="161389" y="184526"/>
                  </a:cubicBezTo>
                  <a:cubicBezTo>
                    <a:pt x="161767" y="184243"/>
                    <a:pt x="162144" y="183865"/>
                    <a:pt x="162522" y="183487"/>
                  </a:cubicBezTo>
                  <a:cubicBezTo>
                    <a:pt x="162806" y="183204"/>
                    <a:pt x="163089" y="182826"/>
                    <a:pt x="163372" y="182448"/>
                  </a:cubicBezTo>
                  <a:cubicBezTo>
                    <a:pt x="163655" y="182165"/>
                    <a:pt x="163939" y="181787"/>
                    <a:pt x="164128" y="181410"/>
                  </a:cubicBezTo>
                  <a:cubicBezTo>
                    <a:pt x="164316" y="181126"/>
                    <a:pt x="164505" y="180843"/>
                    <a:pt x="164694" y="180465"/>
                  </a:cubicBezTo>
                  <a:cubicBezTo>
                    <a:pt x="164883" y="180182"/>
                    <a:pt x="164978" y="179899"/>
                    <a:pt x="165166" y="179615"/>
                  </a:cubicBezTo>
                  <a:cubicBezTo>
                    <a:pt x="165261" y="179332"/>
                    <a:pt x="165355" y="179049"/>
                    <a:pt x="165450" y="178765"/>
                  </a:cubicBezTo>
                  <a:cubicBezTo>
                    <a:pt x="165544" y="178482"/>
                    <a:pt x="165639" y="178199"/>
                    <a:pt x="165733" y="178010"/>
                  </a:cubicBezTo>
                  <a:cubicBezTo>
                    <a:pt x="165733" y="177727"/>
                    <a:pt x="165827" y="177538"/>
                    <a:pt x="165827" y="177349"/>
                  </a:cubicBezTo>
                  <a:cubicBezTo>
                    <a:pt x="165922" y="177160"/>
                    <a:pt x="165922" y="176971"/>
                    <a:pt x="165922" y="176782"/>
                  </a:cubicBezTo>
                  <a:cubicBezTo>
                    <a:pt x="165922" y="176593"/>
                    <a:pt x="166016" y="176499"/>
                    <a:pt x="166016" y="176310"/>
                  </a:cubicBezTo>
                  <a:cubicBezTo>
                    <a:pt x="166016" y="176216"/>
                    <a:pt x="166016" y="176027"/>
                    <a:pt x="166016" y="175932"/>
                  </a:cubicBezTo>
                  <a:cubicBezTo>
                    <a:pt x="166016" y="175838"/>
                    <a:pt x="166016" y="175838"/>
                    <a:pt x="166016" y="175743"/>
                  </a:cubicBezTo>
                  <a:lnTo>
                    <a:pt x="166016" y="175649"/>
                  </a:lnTo>
                  <a:lnTo>
                    <a:pt x="166016" y="170455"/>
                  </a:lnTo>
                  <a:lnTo>
                    <a:pt x="166016" y="165167"/>
                  </a:lnTo>
                  <a:lnTo>
                    <a:pt x="166016" y="159973"/>
                  </a:lnTo>
                  <a:lnTo>
                    <a:pt x="166016" y="154685"/>
                  </a:lnTo>
                  <a:lnTo>
                    <a:pt x="166016" y="149396"/>
                  </a:lnTo>
                  <a:lnTo>
                    <a:pt x="166016" y="144202"/>
                  </a:lnTo>
                  <a:lnTo>
                    <a:pt x="166016" y="138914"/>
                  </a:lnTo>
                  <a:lnTo>
                    <a:pt x="166016" y="133720"/>
                  </a:lnTo>
                  <a:lnTo>
                    <a:pt x="166016" y="128432"/>
                  </a:lnTo>
                  <a:lnTo>
                    <a:pt x="166016" y="123143"/>
                  </a:lnTo>
                  <a:lnTo>
                    <a:pt x="166016" y="117950"/>
                  </a:lnTo>
                  <a:lnTo>
                    <a:pt x="166016" y="112661"/>
                  </a:lnTo>
                  <a:lnTo>
                    <a:pt x="166016" y="107373"/>
                  </a:lnTo>
                  <a:lnTo>
                    <a:pt x="166016" y="102085"/>
                  </a:lnTo>
                  <a:lnTo>
                    <a:pt x="166016" y="96891"/>
                  </a:lnTo>
                  <a:lnTo>
                    <a:pt x="166016" y="91602"/>
                  </a:lnTo>
                  <a:lnTo>
                    <a:pt x="166016" y="86314"/>
                  </a:lnTo>
                  <a:lnTo>
                    <a:pt x="166016" y="81120"/>
                  </a:lnTo>
                  <a:lnTo>
                    <a:pt x="166016" y="75832"/>
                  </a:lnTo>
                  <a:lnTo>
                    <a:pt x="166016" y="70543"/>
                  </a:lnTo>
                  <a:lnTo>
                    <a:pt x="166016" y="65350"/>
                  </a:lnTo>
                  <a:lnTo>
                    <a:pt x="166016" y="60061"/>
                  </a:lnTo>
                  <a:lnTo>
                    <a:pt x="166016" y="54773"/>
                  </a:lnTo>
                  <a:lnTo>
                    <a:pt x="166016" y="49579"/>
                  </a:lnTo>
                  <a:lnTo>
                    <a:pt x="166016" y="44291"/>
                  </a:lnTo>
                  <a:lnTo>
                    <a:pt x="166016" y="39097"/>
                  </a:lnTo>
                  <a:lnTo>
                    <a:pt x="166016" y="33808"/>
                  </a:lnTo>
                  <a:lnTo>
                    <a:pt x="166016" y="28520"/>
                  </a:lnTo>
                  <a:lnTo>
                    <a:pt x="166016" y="23326"/>
                  </a:lnTo>
                  <a:lnTo>
                    <a:pt x="166016" y="18038"/>
                  </a:lnTo>
                  <a:lnTo>
                    <a:pt x="166016" y="12750"/>
                  </a:lnTo>
                  <a:lnTo>
                    <a:pt x="166016" y="11428"/>
                  </a:lnTo>
                  <a:lnTo>
                    <a:pt x="166016" y="10105"/>
                  </a:lnTo>
                  <a:lnTo>
                    <a:pt x="166016" y="8878"/>
                  </a:lnTo>
                  <a:lnTo>
                    <a:pt x="166016" y="8783"/>
                  </a:lnTo>
                  <a:cubicBezTo>
                    <a:pt x="166016" y="8783"/>
                    <a:pt x="166016" y="8122"/>
                    <a:pt x="166111" y="7367"/>
                  </a:cubicBezTo>
                  <a:cubicBezTo>
                    <a:pt x="166300" y="6517"/>
                    <a:pt x="166488" y="5478"/>
                    <a:pt x="166772" y="4912"/>
                  </a:cubicBezTo>
                  <a:cubicBezTo>
                    <a:pt x="167150" y="4156"/>
                    <a:pt x="168094" y="3117"/>
                    <a:pt x="168849" y="2173"/>
                  </a:cubicBezTo>
                  <a:cubicBezTo>
                    <a:pt x="169699" y="1323"/>
                    <a:pt x="170455" y="662"/>
                    <a:pt x="170455" y="662"/>
                  </a:cubicBezTo>
                  <a:lnTo>
                    <a:pt x="16969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1656875" y="259350"/>
              <a:ext cx="4266100" cy="550125"/>
            </a:xfrm>
            <a:custGeom>
              <a:avLst/>
              <a:gdLst/>
              <a:ahLst/>
              <a:cxnLst/>
              <a:rect l="l" t="t" r="r" b="b"/>
              <a:pathLst>
                <a:path w="170644" h="22005" fill="none" extrusionOk="0">
                  <a:moveTo>
                    <a:pt x="170644" y="7556"/>
                  </a:moveTo>
                  <a:cubicBezTo>
                    <a:pt x="170644" y="7839"/>
                    <a:pt x="170549" y="8028"/>
                    <a:pt x="170172" y="8311"/>
                  </a:cubicBezTo>
                  <a:cubicBezTo>
                    <a:pt x="169888" y="8594"/>
                    <a:pt x="169511" y="8783"/>
                    <a:pt x="168944" y="9067"/>
                  </a:cubicBezTo>
                  <a:cubicBezTo>
                    <a:pt x="168377" y="9350"/>
                    <a:pt x="167622" y="9539"/>
                    <a:pt x="166866" y="9822"/>
                  </a:cubicBezTo>
                  <a:cubicBezTo>
                    <a:pt x="166016" y="10011"/>
                    <a:pt x="165072" y="10294"/>
                    <a:pt x="163939" y="10483"/>
                  </a:cubicBezTo>
                  <a:cubicBezTo>
                    <a:pt x="162900" y="10766"/>
                    <a:pt x="161672" y="10955"/>
                    <a:pt x="160350" y="11144"/>
                  </a:cubicBezTo>
                  <a:cubicBezTo>
                    <a:pt x="159028" y="11333"/>
                    <a:pt x="157612" y="11616"/>
                    <a:pt x="156101" y="11805"/>
                  </a:cubicBezTo>
                  <a:cubicBezTo>
                    <a:pt x="154590" y="11994"/>
                    <a:pt x="152890" y="12183"/>
                    <a:pt x="151190" y="12372"/>
                  </a:cubicBezTo>
                  <a:cubicBezTo>
                    <a:pt x="149396" y="12561"/>
                    <a:pt x="147602" y="12750"/>
                    <a:pt x="145619" y="12938"/>
                  </a:cubicBezTo>
                  <a:cubicBezTo>
                    <a:pt x="143730" y="13033"/>
                    <a:pt x="141747" y="13222"/>
                    <a:pt x="139575" y="13411"/>
                  </a:cubicBezTo>
                  <a:cubicBezTo>
                    <a:pt x="137497" y="13505"/>
                    <a:pt x="135325" y="13694"/>
                    <a:pt x="133059" y="13788"/>
                  </a:cubicBezTo>
                  <a:cubicBezTo>
                    <a:pt x="130792" y="13977"/>
                    <a:pt x="128432" y="14072"/>
                    <a:pt x="125976" y="14166"/>
                  </a:cubicBezTo>
                  <a:cubicBezTo>
                    <a:pt x="123615" y="14355"/>
                    <a:pt x="121066" y="14449"/>
                    <a:pt x="118516" y="14544"/>
                  </a:cubicBezTo>
                  <a:cubicBezTo>
                    <a:pt x="115966" y="14638"/>
                    <a:pt x="113417" y="14733"/>
                    <a:pt x="110678" y="14733"/>
                  </a:cubicBezTo>
                  <a:cubicBezTo>
                    <a:pt x="108034" y="14827"/>
                    <a:pt x="105295" y="14922"/>
                    <a:pt x="102557" y="14922"/>
                  </a:cubicBezTo>
                  <a:cubicBezTo>
                    <a:pt x="99724" y="15016"/>
                    <a:pt x="96891" y="15016"/>
                    <a:pt x="94057" y="15110"/>
                  </a:cubicBezTo>
                  <a:cubicBezTo>
                    <a:pt x="91224" y="15110"/>
                    <a:pt x="88297" y="15110"/>
                    <a:pt x="85370" y="15110"/>
                  </a:cubicBezTo>
                  <a:cubicBezTo>
                    <a:pt x="82348" y="15110"/>
                    <a:pt x="79515" y="15110"/>
                    <a:pt x="76587" y="15110"/>
                  </a:cubicBezTo>
                  <a:cubicBezTo>
                    <a:pt x="73754" y="15016"/>
                    <a:pt x="70921" y="15016"/>
                    <a:pt x="68088" y="14922"/>
                  </a:cubicBezTo>
                  <a:cubicBezTo>
                    <a:pt x="65349" y="14922"/>
                    <a:pt x="62611" y="14827"/>
                    <a:pt x="59967" y="14733"/>
                  </a:cubicBezTo>
                  <a:cubicBezTo>
                    <a:pt x="57323" y="14733"/>
                    <a:pt x="54678" y="14638"/>
                    <a:pt x="52129" y="14544"/>
                  </a:cubicBezTo>
                  <a:cubicBezTo>
                    <a:pt x="49579" y="14449"/>
                    <a:pt x="47029" y="14355"/>
                    <a:pt x="44668" y="14166"/>
                  </a:cubicBezTo>
                  <a:cubicBezTo>
                    <a:pt x="42213" y="14072"/>
                    <a:pt x="39852" y="13977"/>
                    <a:pt x="37586" y="13788"/>
                  </a:cubicBezTo>
                  <a:cubicBezTo>
                    <a:pt x="35319" y="13694"/>
                    <a:pt x="33147" y="13505"/>
                    <a:pt x="31070" y="13411"/>
                  </a:cubicBezTo>
                  <a:cubicBezTo>
                    <a:pt x="28898" y="13222"/>
                    <a:pt x="26915" y="13033"/>
                    <a:pt x="25026" y="12938"/>
                  </a:cubicBezTo>
                  <a:cubicBezTo>
                    <a:pt x="23043" y="12750"/>
                    <a:pt x="21249" y="12561"/>
                    <a:pt x="19454" y="12372"/>
                  </a:cubicBezTo>
                  <a:cubicBezTo>
                    <a:pt x="17755" y="12183"/>
                    <a:pt x="12466" y="20493"/>
                    <a:pt x="11050" y="21249"/>
                  </a:cubicBezTo>
                  <a:cubicBezTo>
                    <a:pt x="9633" y="22004"/>
                    <a:pt x="9917" y="21721"/>
                    <a:pt x="8783" y="20776"/>
                  </a:cubicBezTo>
                  <a:cubicBezTo>
                    <a:pt x="7745" y="19927"/>
                    <a:pt x="7745" y="10766"/>
                    <a:pt x="6706" y="10483"/>
                  </a:cubicBezTo>
                  <a:cubicBezTo>
                    <a:pt x="5667" y="10294"/>
                    <a:pt x="4628" y="10011"/>
                    <a:pt x="3873" y="9822"/>
                  </a:cubicBezTo>
                  <a:cubicBezTo>
                    <a:pt x="3023" y="9539"/>
                    <a:pt x="2267" y="9350"/>
                    <a:pt x="1701" y="9067"/>
                  </a:cubicBezTo>
                  <a:cubicBezTo>
                    <a:pt x="1134" y="8783"/>
                    <a:pt x="756" y="8594"/>
                    <a:pt x="473" y="8311"/>
                  </a:cubicBezTo>
                  <a:cubicBezTo>
                    <a:pt x="190" y="8028"/>
                    <a:pt x="1" y="7839"/>
                    <a:pt x="1" y="7556"/>
                  </a:cubicBezTo>
                  <a:cubicBezTo>
                    <a:pt x="1" y="7272"/>
                    <a:pt x="190" y="6989"/>
                    <a:pt x="473" y="6800"/>
                  </a:cubicBezTo>
                  <a:cubicBezTo>
                    <a:pt x="756" y="6517"/>
                    <a:pt x="1134" y="6234"/>
                    <a:pt x="1701" y="6045"/>
                  </a:cubicBezTo>
                  <a:cubicBezTo>
                    <a:pt x="2267" y="5761"/>
                    <a:pt x="3023" y="5573"/>
                    <a:pt x="3873" y="5289"/>
                  </a:cubicBezTo>
                  <a:cubicBezTo>
                    <a:pt x="4628" y="5100"/>
                    <a:pt x="5667" y="4817"/>
                    <a:pt x="6706" y="4628"/>
                  </a:cubicBezTo>
                  <a:cubicBezTo>
                    <a:pt x="7745" y="4345"/>
                    <a:pt x="8972" y="4156"/>
                    <a:pt x="10294" y="3967"/>
                  </a:cubicBezTo>
                  <a:cubicBezTo>
                    <a:pt x="11616" y="3684"/>
                    <a:pt x="13033" y="3495"/>
                    <a:pt x="14544" y="3306"/>
                  </a:cubicBezTo>
                  <a:cubicBezTo>
                    <a:pt x="16149" y="3117"/>
                    <a:pt x="17755" y="2928"/>
                    <a:pt x="19454" y="2740"/>
                  </a:cubicBezTo>
                  <a:cubicBezTo>
                    <a:pt x="21249" y="2551"/>
                    <a:pt x="23043" y="2362"/>
                    <a:pt x="25026" y="2173"/>
                  </a:cubicBezTo>
                  <a:cubicBezTo>
                    <a:pt x="26915" y="1984"/>
                    <a:pt x="28898" y="1890"/>
                    <a:pt x="31070" y="1701"/>
                  </a:cubicBezTo>
                  <a:cubicBezTo>
                    <a:pt x="33147" y="1512"/>
                    <a:pt x="35319" y="1417"/>
                    <a:pt x="37586" y="1229"/>
                  </a:cubicBezTo>
                  <a:cubicBezTo>
                    <a:pt x="39852" y="1134"/>
                    <a:pt x="42213" y="1040"/>
                    <a:pt x="44668" y="851"/>
                  </a:cubicBezTo>
                  <a:cubicBezTo>
                    <a:pt x="47029" y="756"/>
                    <a:pt x="49579" y="662"/>
                    <a:pt x="52129" y="568"/>
                  </a:cubicBezTo>
                  <a:cubicBezTo>
                    <a:pt x="54678" y="473"/>
                    <a:pt x="57323" y="379"/>
                    <a:pt x="59967" y="284"/>
                  </a:cubicBezTo>
                  <a:cubicBezTo>
                    <a:pt x="62611" y="284"/>
                    <a:pt x="65349" y="190"/>
                    <a:pt x="68088" y="95"/>
                  </a:cubicBezTo>
                  <a:cubicBezTo>
                    <a:pt x="70921" y="95"/>
                    <a:pt x="73754" y="1"/>
                    <a:pt x="76587" y="1"/>
                  </a:cubicBezTo>
                  <a:cubicBezTo>
                    <a:pt x="79515" y="1"/>
                    <a:pt x="82348" y="1"/>
                    <a:pt x="85370" y="1"/>
                  </a:cubicBezTo>
                  <a:cubicBezTo>
                    <a:pt x="88297" y="1"/>
                    <a:pt x="91224" y="1"/>
                    <a:pt x="94057" y="1"/>
                  </a:cubicBezTo>
                  <a:cubicBezTo>
                    <a:pt x="96891" y="1"/>
                    <a:pt x="99724" y="95"/>
                    <a:pt x="102557" y="95"/>
                  </a:cubicBezTo>
                  <a:cubicBezTo>
                    <a:pt x="105295" y="190"/>
                    <a:pt x="108034" y="284"/>
                    <a:pt x="110678" y="284"/>
                  </a:cubicBezTo>
                  <a:cubicBezTo>
                    <a:pt x="113417" y="379"/>
                    <a:pt x="115966" y="473"/>
                    <a:pt x="118516" y="568"/>
                  </a:cubicBezTo>
                  <a:cubicBezTo>
                    <a:pt x="121066" y="662"/>
                    <a:pt x="123615" y="756"/>
                    <a:pt x="125976" y="851"/>
                  </a:cubicBezTo>
                  <a:cubicBezTo>
                    <a:pt x="128432" y="1040"/>
                    <a:pt x="130792" y="1134"/>
                    <a:pt x="133059" y="1229"/>
                  </a:cubicBezTo>
                  <a:cubicBezTo>
                    <a:pt x="135325" y="1417"/>
                    <a:pt x="137497" y="1512"/>
                    <a:pt x="139575" y="1701"/>
                  </a:cubicBezTo>
                  <a:cubicBezTo>
                    <a:pt x="141747" y="1890"/>
                    <a:pt x="143730" y="1984"/>
                    <a:pt x="145619" y="2173"/>
                  </a:cubicBezTo>
                  <a:cubicBezTo>
                    <a:pt x="147602" y="2362"/>
                    <a:pt x="149396" y="2551"/>
                    <a:pt x="151190" y="2740"/>
                  </a:cubicBezTo>
                  <a:cubicBezTo>
                    <a:pt x="152890" y="2928"/>
                    <a:pt x="154590" y="3117"/>
                    <a:pt x="156101" y="3306"/>
                  </a:cubicBezTo>
                  <a:cubicBezTo>
                    <a:pt x="157612" y="3495"/>
                    <a:pt x="159028" y="3684"/>
                    <a:pt x="160350" y="3967"/>
                  </a:cubicBezTo>
                  <a:cubicBezTo>
                    <a:pt x="161672" y="4156"/>
                    <a:pt x="162900" y="4345"/>
                    <a:pt x="163939" y="4628"/>
                  </a:cubicBezTo>
                  <a:cubicBezTo>
                    <a:pt x="165072" y="4817"/>
                    <a:pt x="166016" y="5100"/>
                    <a:pt x="166866" y="5289"/>
                  </a:cubicBezTo>
                  <a:cubicBezTo>
                    <a:pt x="167622" y="5573"/>
                    <a:pt x="168377" y="5761"/>
                    <a:pt x="168944" y="6045"/>
                  </a:cubicBezTo>
                  <a:cubicBezTo>
                    <a:pt x="169511" y="6234"/>
                    <a:pt x="169888" y="6517"/>
                    <a:pt x="170172" y="6800"/>
                  </a:cubicBezTo>
                  <a:cubicBezTo>
                    <a:pt x="170549" y="6989"/>
                    <a:pt x="170644" y="7272"/>
                    <a:pt x="170644" y="755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44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1725350" y="301850"/>
              <a:ext cx="4129175" cy="448600"/>
            </a:xfrm>
            <a:custGeom>
              <a:avLst/>
              <a:gdLst/>
              <a:ahLst/>
              <a:cxnLst/>
              <a:rect l="l" t="t" r="r" b="b"/>
              <a:pathLst>
                <a:path w="165167" h="17944" fill="none" extrusionOk="0">
                  <a:moveTo>
                    <a:pt x="165166" y="5856"/>
                  </a:moveTo>
                  <a:cubicBezTo>
                    <a:pt x="165166" y="6045"/>
                    <a:pt x="165072" y="6233"/>
                    <a:pt x="164788" y="6422"/>
                  </a:cubicBezTo>
                  <a:cubicBezTo>
                    <a:pt x="164505" y="6706"/>
                    <a:pt x="164127" y="6894"/>
                    <a:pt x="163561" y="7083"/>
                  </a:cubicBezTo>
                  <a:cubicBezTo>
                    <a:pt x="162994" y="7272"/>
                    <a:pt x="162333" y="7461"/>
                    <a:pt x="161483" y="7650"/>
                  </a:cubicBezTo>
                  <a:cubicBezTo>
                    <a:pt x="160728" y="7744"/>
                    <a:pt x="159783" y="7933"/>
                    <a:pt x="158745" y="8122"/>
                  </a:cubicBezTo>
                  <a:cubicBezTo>
                    <a:pt x="157706" y="8311"/>
                    <a:pt x="156478" y="8500"/>
                    <a:pt x="155251" y="8689"/>
                  </a:cubicBezTo>
                  <a:cubicBezTo>
                    <a:pt x="153928" y="8783"/>
                    <a:pt x="152606" y="8972"/>
                    <a:pt x="151095" y="9161"/>
                  </a:cubicBezTo>
                  <a:cubicBezTo>
                    <a:pt x="149584" y="9255"/>
                    <a:pt x="148074" y="9444"/>
                    <a:pt x="146374" y="9539"/>
                  </a:cubicBezTo>
                  <a:cubicBezTo>
                    <a:pt x="144674" y="9727"/>
                    <a:pt x="142880" y="9822"/>
                    <a:pt x="140991" y="10011"/>
                  </a:cubicBezTo>
                  <a:cubicBezTo>
                    <a:pt x="139102" y="10105"/>
                    <a:pt x="137214" y="10294"/>
                    <a:pt x="135136" y="10389"/>
                  </a:cubicBezTo>
                  <a:cubicBezTo>
                    <a:pt x="133153" y="10483"/>
                    <a:pt x="130981" y="10577"/>
                    <a:pt x="128809" y="10672"/>
                  </a:cubicBezTo>
                  <a:cubicBezTo>
                    <a:pt x="126542" y="10861"/>
                    <a:pt x="124276" y="10955"/>
                    <a:pt x="122010" y="11050"/>
                  </a:cubicBezTo>
                  <a:cubicBezTo>
                    <a:pt x="119649" y="11050"/>
                    <a:pt x="117193" y="11144"/>
                    <a:pt x="114738" y="11238"/>
                  </a:cubicBezTo>
                  <a:cubicBezTo>
                    <a:pt x="112283" y="11333"/>
                    <a:pt x="109733" y="11427"/>
                    <a:pt x="107183" y="11427"/>
                  </a:cubicBezTo>
                  <a:cubicBezTo>
                    <a:pt x="104539" y="11522"/>
                    <a:pt x="101895" y="11522"/>
                    <a:pt x="99251" y="11616"/>
                  </a:cubicBezTo>
                  <a:cubicBezTo>
                    <a:pt x="96512" y="11616"/>
                    <a:pt x="93774" y="11616"/>
                    <a:pt x="91035" y="11711"/>
                  </a:cubicBezTo>
                  <a:cubicBezTo>
                    <a:pt x="88297" y="11711"/>
                    <a:pt x="85464" y="11711"/>
                    <a:pt x="82631" y="11711"/>
                  </a:cubicBezTo>
                  <a:cubicBezTo>
                    <a:pt x="79703" y="11711"/>
                    <a:pt x="76964" y="11711"/>
                    <a:pt x="74131" y="11711"/>
                  </a:cubicBezTo>
                  <a:cubicBezTo>
                    <a:pt x="71393" y="11616"/>
                    <a:pt x="68654" y="11616"/>
                    <a:pt x="65916" y="11616"/>
                  </a:cubicBezTo>
                  <a:cubicBezTo>
                    <a:pt x="63271" y="11522"/>
                    <a:pt x="60627" y="11522"/>
                    <a:pt x="57983" y="11427"/>
                  </a:cubicBezTo>
                  <a:cubicBezTo>
                    <a:pt x="55433" y="11427"/>
                    <a:pt x="52884" y="11333"/>
                    <a:pt x="50428" y="11238"/>
                  </a:cubicBezTo>
                  <a:cubicBezTo>
                    <a:pt x="47973" y="11144"/>
                    <a:pt x="45518" y="11050"/>
                    <a:pt x="43251" y="11050"/>
                  </a:cubicBezTo>
                  <a:cubicBezTo>
                    <a:pt x="40891" y="10955"/>
                    <a:pt x="38624" y="10861"/>
                    <a:pt x="36358" y="10672"/>
                  </a:cubicBezTo>
                  <a:cubicBezTo>
                    <a:pt x="34186" y="10577"/>
                    <a:pt x="32108" y="10483"/>
                    <a:pt x="30031" y="10389"/>
                  </a:cubicBezTo>
                  <a:cubicBezTo>
                    <a:pt x="28047" y="10294"/>
                    <a:pt x="26064" y="10105"/>
                    <a:pt x="24176" y="10011"/>
                  </a:cubicBezTo>
                  <a:cubicBezTo>
                    <a:pt x="22287" y="9822"/>
                    <a:pt x="20493" y="9727"/>
                    <a:pt x="18887" y="9539"/>
                  </a:cubicBezTo>
                  <a:cubicBezTo>
                    <a:pt x="17188" y="9444"/>
                    <a:pt x="16810" y="9444"/>
                    <a:pt x="15299" y="9255"/>
                  </a:cubicBezTo>
                  <a:cubicBezTo>
                    <a:pt x="13788" y="9161"/>
                    <a:pt x="8783" y="17943"/>
                    <a:pt x="7555" y="17849"/>
                  </a:cubicBezTo>
                  <a:cubicBezTo>
                    <a:pt x="6328" y="17660"/>
                    <a:pt x="6516" y="8122"/>
                    <a:pt x="5478" y="8028"/>
                  </a:cubicBezTo>
                  <a:cubicBezTo>
                    <a:pt x="4439" y="7839"/>
                    <a:pt x="4533" y="7744"/>
                    <a:pt x="3683" y="7650"/>
                  </a:cubicBezTo>
                  <a:cubicBezTo>
                    <a:pt x="2928" y="7461"/>
                    <a:pt x="2172" y="7272"/>
                    <a:pt x="1700" y="7083"/>
                  </a:cubicBezTo>
                  <a:cubicBezTo>
                    <a:pt x="1134" y="6894"/>
                    <a:pt x="662" y="6706"/>
                    <a:pt x="378" y="6422"/>
                  </a:cubicBezTo>
                  <a:cubicBezTo>
                    <a:pt x="95" y="6233"/>
                    <a:pt x="1" y="6045"/>
                    <a:pt x="1" y="5856"/>
                  </a:cubicBezTo>
                  <a:cubicBezTo>
                    <a:pt x="1" y="5667"/>
                    <a:pt x="95" y="5478"/>
                    <a:pt x="378" y="5289"/>
                  </a:cubicBezTo>
                  <a:cubicBezTo>
                    <a:pt x="662" y="5100"/>
                    <a:pt x="1134" y="4911"/>
                    <a:pt x="1700" y="4722"/>
                  </a:cubicBezTo>
                  <a:cubicBezTo>
                    <a:pt x="2172" y="4534"/>
                    <a:pt x="2928" y="4345"/>
                    <a:pt x="3683" y="4156"/>
                  </a:cubicBezTo>
                  <a:cubicBezTo>
                    <a:pt x="4533" y="3967"/>
                    <a:pt x="5383" y="3778"/>
                    <a:pt x="6516" y="3589"/>
                  </a:cubicBezTo>
                  <a:cubicBezTo>
                    <a:pt x="7555" y="3400"/>
                    <a:pt x="8688" y="3212"/>
                    <a:pt x="9916" y="3117"/>
                  </a:cubicBezTo>
                  <a:cubicBezTo>
                    <a:pt x="11238" y="2928"/>
                    <a:pt x="12560" y="2739"/>
                    <a:pt x="14071" y="2645"/>
                  </a:cubicBezTo>
                  <a:cubicBezTo>
                    <a:pt x="15582" y="2456"/>
                    <a:pt x="17188" y="2267"/>
                    <a:pt x="18887" y="2173"/>
                  </a:cubicBezTo>
                  <a:cubicBezTo>
                    <a:pt x="20493" y="1984"/>
                    <a:pt x="22287" y="1889"/>
                    <a:pt x="24176" y="1701"/>
                  </a:cubicBezTo>
                  <a:cubicBezTo>
                    <a:pt x="26064" y="1606"/>
                    <a:pt x="28047" y="1512"/>
                    <a:pt x="30031" y="1323"/>
                  </a:cubicBezTo>
                  <a:cubicBezTo>
                    <a:pt x="32108" y="1228"/>
                    <a:pt x="34186" y="1134"/>
                    <a:pt x="36358" y="1040"/>
                  </a:cubicBezTo>
                  <a:cubicBezTo>
                    <a:pt x="38624" y="945"/>
                    <a:pt x="40891" y="851"/>
                    <a:pt x="43251" y="756"/>
                  </a:cubicBezTo>
                  <a:cubicBezTo>
                    <a:pt x="45518" y="662"/>
                    <a:pt x="47973" y="567"/>
                    <a:pt x="50428" y="473"/>
                  </a:cubicBezTo>
                  <a:cubicBezTo>
                    <a:pt x="52884" y="378"/>
                    <a:pt x="55433" y="378"/>
                    <a:pt x="57983" y="284"/>
                  </a:cubicBezTo>
                  <a:cubicBezTo>
                    <a:pt x="60627" y="284"/>
                    <a:pt x="63271" y="190"/>
                    <a:pt x="65916" y="190"/>
                  </a:cubicBezTo>
                  <a:cubicBezTo>
                    <a:pt x="68654" y="95"/>
                    <a:pt x="71393" y="95"/>
                    <a:pt x="74131" y="95"/>
                  </a:cubicBezTo>
                  <a:cubicBezTo>
                    <a:pt x="76964" y="1"/>
                    <a:pt x="79703" y="1"/>
                    <a:pt x="82631" y="1"/>
                  </a:cubicBezTo>
                  <a:cubicBezTo>
                    <a:pt x="85464" y="1"/>
                    <a:pt x="88297" y="1"/>
                    <a:pt x="91035" y="95"/>
                  </a:cubicBezTo>
                  <a:cubicBezTo>
                    <a:pt x="93774" y="95"/>
                    <a:pt x="96512" y="95"/>
                    <a:pt x="99251" y="190"/>
                  </a:cubicBezTo>
                  <a:cubicBezTo>
                    <a:pt x="101895" y="190"/>
                    <a:pt x="104539" y="284"/>
                    <a:pt x="107183" y="284"/>
                  </a:cubicBezTo>
                  <a:cubicBezTo>
                    <a:pt x="109733" y="378"/>
                    <a:pt x="112283" y="378"/>
                    <a:pt x="114738" y="473"/>
                  </a:cubicBezTo>
                  <a:cubicBezTo>
                    <a:pt x="117193" y="567"/>
                    <a:pt x="119649" y="662"/>
                    <a:pt x="122010" y="756"/>
                  </a:cubicBezTo>
                  <a:cubicBezTo>
                    <a:pt x="124276" y="851"/>
                    <a:pt x="126542" y="945"/>
                    <a:pt x="128809" y="1040"/>
                  </a:cubicBezTo>
                  <a:cubicBezTo>
                    <a:pt x="130981" y="1134"/>
                    <a:pt x="133153" y="1228"/>
                    <a:pt x="135136" y="1323"/>
                  </a:cubicBezTo>
                  <a:cubicBezTo>
                    <a:pt x="137214" y="1512"/>
                    <a:pt x="139102" y="1606"/>
                    <a:pt x="140991" y="1701"/>
                  </a:cubicBezTo>
                  <a:cubicBezTo>
                    <a:pt x="142880" y="1889"/>
                    <a:pt x="144674" y="1984"/>
                    <a:pt x="146374" y="2173"/>
                  </a:cubicBezTo>
                  <a:cubicBezTo>
                    <a:pt x="148074" y="2267"/>
                    <a:pt x="149584" y="2456"/>
                    <a:pt x="151095" y="2645"/>
                  </a:cubicBezTo>
                  <a:cubicBezTo>
                    <a:pt x="152606" y="2739"/>
                    <a:pt x="153928" y="2928"/>
                    <a:pt x="155251" y="3117"/>
                  </a:cubicBezTo>
                  <a:cubicBezTo>
                    <a:pt x="156478" y="3212"/>
                    <a:pt x="157706" y="3400"/>
                    <a:pt x="158745" y="3589"/>
                  </a:cubicBezTo>
                  <a:cubicBezTo>
                    <a:pt x="159783" y="3778"/>
                    <a:pt x="160728" y="3967"/>
                    <a:pt x="161483" y="4156"/>
                  </a:cubicBezTo>
                  <a:cubicBezTo>
                    <a:pt x="162333" y="4345"/>
                    <a:pt x="162994" y="4534"/>
                    <a:pt x="163561" y="4722"/>
                  </a:cubicBezTo>
                  <a:cubicBezTo>
                    <a:pt x="164127" y="4911"/>
                    <a:pt x="164505" y="5100"/>
                    <a:pt x="164788" y="5289"/>
                  </a:cubicBezTo>
                  <a:cubicBezTo>
                    <a:pt x="165072" y="5478"/>
                    <a:pt x="165166" y="5667"/>
                    <a:pt x="165166" y="585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44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1937825" y="743325"/>
              <a:ext cx="174725" cy="144050"/>
            </a:xfrm>
            <a:custGeom>
              <a:avLst/>
              <a:gdLst/>
              <a:ahLst/>
              <a:cxnLst/>
              <a:rect l="l" t="t" r="r" b="b"/>
              <a:pathLst>
                <a:path w="6989" h="5762" fill="none" extrusionOk="0">
                  <a:moveTo>
                    <a:pt x="189" y="1795"/>
                  </a:moveTo>
                  <a:cubicBezTo>
                    <a:pt x="1" y="1512"/>
                    <a:pt x="1700" y="1"/>
                    <a:pt x="4345" y="568"/>
                  </a:cubicBezTo>
                  <a:cubicBezTo>
                    <a:pt x="6705" y="1040"/>
                    <a:pt x="6989" y="5761"/>
                    <a:pt x="6989" y="5761"/>
                  </a:cubicBez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44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1740175" y="3609425"/>
              <a:ext cx="4100175" cy="1796675"/>
            </a:xfrm>
            <a:custGeom>
              <a:avLst/>
              <a:gdLst/>
              <a:ahLst/>
              <a:cxnLst/>
              <a:rect l="l" t="t" r="r" b="b"/>
              <a:pathLst>
                <a:path w="164007" h="71867" extrusionOk="0">
                  <a:moveTo>
                    <a:pt x="3185" y="0"/>
                  </a:moveTo>
                  <a:lnTo>
                    <a:pt x="3185" y="49578"/>
                  </a:lnTo>
                  <a:cubicBezTo>
                    <a:pt x="3185" y="49578"/>
                    <a:pt x="1" y="71866"/>
                    <a:pt x="81012" y="71866"/>
                  </a:cubicBezTo>
                  <a:cubicBezTo>
                    <a:pt x="81352" y="71866"/>
                    <a:pt x="81694" y="71866"/>
                    <a:pt x="82038" y="71865"/>
                  </a:cubicBezTo>
                  <a:cubicBezTo>
                    <a:pt x="164007" y="71771"/>
                    <a:pt x="160796" y="49578"/>
                    <a:pt x="160796" y="49578"/>
                  </a:cubicBezTo>
                  <a:lnTo>
                    <a:pt x="160796" y="0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1817425" y="3434725"/>
              <a:ext cx="3945025" cy="342350"/>
            </a:xfrm>
            <a:custGeom>
              <a:avLst/>
              <a:gdLst/>
              <a:ahLst/>
              <a:cxnLst/>
              <a:rect l="l" t="t" r="r" b="b"/>
              <a:pathLst>
                <a:path w="157801" h="13694" extrusionOk="0">
                  <a:moveTo>
                    <a:pt x="78948" y="0"/>
                  </a:moveTo>
                  <a:cubicBezTo>
                    <a:pt x="35319" y="0"/>
                    <a:pt x="0" y="3117"/>
                    <a:pt x="0" y="6894"/>
                  </a:cubicBezTo>
                  <a:cubicBezTo>
                    <a:pt x="0" y="10671"/>
                    <a:pt x="35319" y="13693"/>
                    <a:pt x="78948" y="13693"/>
                  </a:cubicBezTo>
                  <a:cubicBezTo>
                    <a:pt x="122482" y="13693"/>
                    <a:pt x="157800" y="10671"/>
                    <a:pt x="157800" y="6894"/>
                  </a:cubicBezTo>
                  <a:cubicBezTo>
                    <a:pt x="157800" y="3117"/>
                    <a:pt x="122482" y="0"/>
                    <a:pt x="78948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FFFFFF"/>
              </a:solidFill>
              <a:prstDash val="solid"/>
              <a:miter lim="944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4"/>
            <p:cNvSpPr/>
            <p:nvPr/>
          </p:nvSpPr>
          <p:spPr>
            <a:xfrm>
              <a:off x="1739525" y="3609425"/>
              <a:ext cx="4100825" cy="1801350"/>
            </a:xfrm>
            <a:custGeom>
              <a:avLst/>
              <a:gdLst/>
              <a:ahLst/>
              <a:cxnLst/>
              <a:rect l="l" t="t" r="r" b="b"/>
              <a:pathLst>
                <a:path w="164033" h="72054" fill="none" extrusionOk="0">
                  <a:moveTo>
                    <a:pt x="160822" y="0"/>
                  </a:moveTo>
                  <a:lnTo>
                    <a:pt x="160822" y="49578"/>
                  </a:lnTo>
                  <a:cubicBezTo>
                    <a:pt x="160822" y="49578"/>
                    <a:pt x="164033" y="71771"/>
                    <a:pt x="82064" y="71865"/>
                  </a:cubicBezTo>
                  <a:cubicBezTo>
                    <a:pt x="0" y="72054"/>
                    <a:pt x="3211" y="49578"/>
                    <a:pt x="3211" y="49578"/>
                  </a:cubicBezTo>
                  <a:lnTo>
                    <a:pt x="3211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44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14"/>
          <p:cNvGrpSpPr/>
          <p:nvPr/>
        </p:nvGrpSpPr>
        <p:grpSpPr>
          <a:xfrm>
            <a:off x="6664866" y="3064525"/>
            <a:ext cx="1200907" cy="1470400"/>
            <a:chOff x="1656875" y="259350"/>
            <a:chExt cx="4266100" cy="5193925"/>
          </a:xfrm>
        </p:grpSpPr>
        <p:sp>
          <p:nvSpPr>
            <p:cNvPr id="91" name="Google Shape;91;p14"/>
            <p:cNvSpPr/>
            <p:nvPr/>
          </p:nvSpPr>
          <p:spPr>
            <a:xfrm>
              <a:off x="1661600" y="455300"/>
              <a:ext cx="4261375" cy="4997975"/>
            </a:xfrm>
            <a:custGeom>
              <a:avLst/>
              <a:gdLst/>
              <a:ahLst/>
              <a:cxnLst/>
              <a:rect l="l" t="t" r="r" b="b"/>
              <a:pathLst>
                <a:path w="170455" h="199919" extrusionOk="0">
                  <a:moveTo>
                    <a:pt x="169699" y="1"/>
                  </a:moveTo>
                  <a:cubicBezTo>
                    <a:pt x="169699" y="1"/>
                    <a:pt x="168944" y="662"/>
                    <a:pt x="168094" y="1606"/>
                  </a:cubicBezTo>
                  <a:cubicBezTo>
                    <a:pt x="167244" y="2456"/>
                    <a:pt x="166300" y="3589"/>
                    <a:pt x="165827" y="4534"/>
                  </a:cubicBezTo>
                  <a:cubicBezTo>
                    <a:pt x="165450" y="5289"/>
                    <a:pt x="165261" y="6328"/>
                    <a:pt x="165166" y="7178"/>
                  </a:cubicBezTo>
                  <a:cubicBezTo>
                    <a:pt x="164978" y="8028"/>
                    <a:pt x="164978" y="8783"/>
                    <a:pt x="164978" y="8783"/>
                  </a:cubicBezTo>
                  <a:lnTo>
                    <a:pt x="164978" y="10105"/>
                  </a:lnTo>
                  <a:lnTo>
                    <a:pt x="164978" y="11428"/>
                  </a:lnTo>
                  <a:lnTo>
                    <a:pt x="164978" y="12750"/>
                  </a:lnTo>
                  <a:lnTo>
                    <a:pt x="164978" y="18038"/>
                  </a:lnTo>
                  <a:lnTo>
                    <a:pt x="164978" y="23326"/>
                  </a:lnTo>
                  <a:lnTo>
                    <a:pt x="164978" y="28520"/>
                  </a:lnTo>
                  <a:lnTo>
                    <a:pt x="164978" y="33808"/>
                  </a:lnTo>
                  <a:lnTo>
                    <a:pt x="164978" y="39097"/>
                  </a:lnTo>
                  <a:lnTo>
                    <a:pt x="164978" y="44291"/>
                  </a:lnTo>
                  <a:lnTo>
                    <a:pt x="164978" y="49579"/>
                  </a:lnTo>
                  <a:lnTo>
                    <a:pt x="164978" y="54773"/>
                  </a:lnTo>
                  <a:lnTo>
                    <a:pt x="164978" y="60061"/>
                  </a:lnTo>
                  <a:lnTo>
                    <a:pt x="164978" y="65350"/>
                  </a:lnTo>
                  <a:lnTo>
                    <a:pt x="164978" y="70543"/>
                  </a:lnTo>
                  <a:lnTo>
                    <a:pt x="164978" y="75832"/>
                  </a:lnTo>
                  <a:lnTo>
                    <a:pt x="164978" y="81120"/>
                  </a:lnTo>
                  <a:lnTo>
                    <a:pt x="164978" y="86314"/>
                  </a:lnTo>
                  <a:lnTo>
                    <a:pt x="164978" y="91602"/>
                  </a:lnTo>
                  <a:lnTo>
                    <a:pt x="164978" y="96891"/>
                  </a:lnTo>
                  <a:lnTo>
                    <a:pt x="164978" y="102085"/>
                  </a:lnTo>
                  <a:lnTo>
                    <a:pt x="164978" y="107373"/>
                  </a:lnTo>
                  <a:lnTo>
                    <a:pt x="164978" y="112661"/>
                  </a:lnTo>
                  <a:lnTo>
                    <a:pt x="164978" y="117950"/>
                  </a:lnTo>
                  <a:lnTo>
                    <a:pt x="164978" y="123143"/>
                  </a:lnTo>
                  <a:lnTo>
                    <a:pt x="164978" y="128432"/>
                  </a:lnTo>
                  <a:lnTo>
                    <a:pt x="164978" y="133720"/>
                  </a:lnTo>
                  <a:lnTo>
                    <a:pt x="164978" y="138914"/>
                  </a:lnTo>
                  <a:lnTo>
                    <a:pt x="164978" y="144202"/>
                  </a:lnTo>
                  <a:lnTo>
                    <a:pt x="164978" y="149396"/>
                  </a:lnTo>
                  <a:lnTo>
                    <a:pt x="164978" y="154685"/>
                  </a:lnTo>
                  <a:lnTo>
                    <a:pt x="164978" y="159973"/>
                  </a:lnTo>
                  <a:lnTo>
                    <a:pt x="164978" y="165167"/>
                  </a:lnTo>
                  <a:lnTo>
                    <a:pt x="164978" y="170455"/>
                  </a:lnTo>
                  <a:lnTo>
                    <a:pt x="164978" y="175743"/>
                  </a:lnTo>
                  <a:cubicBezTo>
                    <a:pt x="164978" y="175743"/>
                    <a:pt x="164978" y="175743"/>
                    <a:pt x="164978" y="175838"/>
                  </a:cubicBezTo>
                  <a:cubicBezTo>
                    <a:pt x="164978" y="175838"/>
                    <a:pt x="164978" y="175932"/>
                    <a:pt x="164978" y="176027"/>
                  </a:cubicBezTo>
                  <a:cubicBezTo>
                    <a:pt x="164978" y="176121"/>
                    <a:pt x="164978" y="176216"/>
                    <a:pt x="164978" y="176310"/>
                  </a:cubicBezTo>
                  <a:cubicBezTo>
                    <a:pt x="164978" y="176404"/>
                    <a:pt x="164978" y="176593"/>
                    <a:pt x="164978" y="176688"/>
                  </a:cubicBezTo>
                  <a:cubicBezTo>
                    <a:pt x="164883" y="176877"/>
                    <a:pt x="164883" y="177066"/>
                    <a:pt x="164883" y="177160"/>
                  </a:cubicBezTo>
                  <a:cubicBezTo>
                    <a:pt x="164789" y="177349"/>
                    <a:pt x="164789" y="177538"/>
                    <a:pt x="164694" y="177821"/>
                  </a:cubicBezTo>
                  <a:cubicBezTo>
                    <a:pt x="164694" y="178010"/>
                    <a:pt x="164600" y="178199"/>
                    <a:pt x="164505" y="178482"/>
                  </a:cubicBezTo>
                  <a:cubicBezTo>
                    <a:pt x="164411" y="178671"/>
                    <a:pt x="164316" y="178954"/>
                    <a:pt x="164222" y="179238"/>
                  </a:cubicBezTo>
                  <a:cubicBezTo>
                    <a:pt x="164033" y="179521"/>
                    <a:pt x="163939" y="179804"/>
                    <a:pt x="163750" y="180087"/>
                  </a:cubicBezTo>
                  <a:cubicBezTo>
                    <a:pt x="163655" y="180371"/>
                    <a:pt x="163467" y="180654"/>
                    <a:pt x="163278" y="180937"/>
                  </a:cubicBezTo>
                  <a:cubicBezTo>
                    <a:pt x="162994" y="181315"/>
                    <a:pt x="162806" y="181598"/>
                    <a:pt x="162522" y="181882"/>
                  </a:cubicBezTo>
                  <a:cubicBezTo>
                    <a:pt x="162239" y="182259"/>
                    <a:pt x="162050" y="182543"/>
                    <a:pt x="161672" y="182920"/>
                  </a:cubicBezTo>
                  <a:cubicBezTo>
                    <a:pt x="161389" y="183204"/>
                    <a:pt x="161011" y="183582"/>
                    <a:pt x="160634" y="183959"/>
                  </a:cubicBezTo>
                  <a:cubicBezTo>
                    <a:pt x="160256" y="184243"/>
                    <a:pt x="159878" y="184620"/>
                    <a:pt x="159406" y="184998"/>
                  </a:cubicBezTo>
                  <a:cubicBezTo>
                    <a:pt x="159028" y="185376"/>
                    <a:pt x="158556" y="185659"/>
                    <a:pt x="157989" y="186037"/>
                  </a:cubicBezTo>
                  <a:cubicBezTo>
                    <a:pt x="157517" y="186415"/>
                    <a:pt x="156951" y="186792"/>
                    <a:pt x="156290" y="187170"/>
                  </a:cubicBezTo>
                  <a:cubicBezTo>
                    <a:pt x="155723" y="187548"/>
                    <a:pt x="155156" y="187925"/>
                    <a:pt x="154401" y="188303"/>
                  </a:cubicBezTo>
                  <a:cubicBezTo>
                    <a:pt x="153740" y="188587"/>
                    <a:pt x="153079" y="188964"/>
                    <a:pt x="152323" y="189342"/>
                  </a:cubicBezTo>
                  <a:cubicBezTo>
                    <a:pt x="151473" y="189720"/>
                    <a:pt x="150718" y="190097"/>
                    <a:pt x="149868" y="190381"/>
                  </a:cubicBezTo>
                  <a:cubicBezTo>
                    <a:pt x="148924" y="190759"/>
                    <a:pt x="148074" y="191136"/>
                    <a:pt x="147129" y="191420"/>
                  </a:cubicBezTo>
                  <a:cubicBezTo>
                    <a:pt x="146091" y="191797"/>
                    <a:pt x="145146" y="192175"/>
                    <a:pt x="144013" y="192458"/>
                  </a:cubicBezTo>
                  <a:cubicBezTo>
                    <a:pt x="142974" y="192836"/>
                    <a:pt x="141841" y="193119"/>
                    <a:pt x="140708" y="193497"/>
                  </a:cubicBezTo>
                  <a:cubicBezTo>
                    <a:pt x="139480" y="193780"/>
                    <a:pt x="138253" y="194064"/>
                    <a:pt x="136931" y="194441"/>
                  </a:cubicBezTo>
                  <a:cubicBezTo>
                    <a:pt x="135608" y="194725"/>
                    <a:pt x="134286" y="195008"/>
                    <a:pt x="132870" y="195291"/>
                  </a:cubicBezTo>
                  <a:cubicBezTo>
                    <a:pt x="131453" y="195575"/>
                    <a:pt x="129942" y="195764"/>
                    <a:pt x="128337" y="196047"/>
                  </a:cubicBezTo>
                  <a:cubicBezTo>
                    <a:pt x="126826" y="196330"/>
                    <a:pt x="125126" y="196519"/>
                    <a:pt x="123521" y="196802"/>
                  </a:cubicBezTo>
                  <a:cubicBezTo>
                    <a:pt x="121821" y="196991"/>
                    <a:pt x="120121" y="197180"/>
                    <a:pt x="118233" y="197369"/>
                  </a:cubicBezTo>
                  <a:cubicBezTo>
                    <a:pt x="116438" y="197558"/>
                    <a:pt x="114550" y="197747"/>
                    <a:pt x="112566" y="197936"/>
                  </a:cubicBezTo>
                  <a:cubicBezTo>
                    <a:pt x="110583" y="198124"/>
                    <a:pt x="108506" y="198219"/>
                    <a:pt x="106428" y="198408"/>
                  </a:cubicBezTo>
                  <a:cubicBezTo>
                    <a:pt x="104256" y="198502"/>
                    <a:pt x="102084" y="198597"/>
                    <a:pt x="99818" y="198691"/>
                  </a:cubicBezTo>
                  <a:cubicBezTo>
                    <a:pt x="97551" y="198785"/>
                    <a:pt x="95096" y="198880"/>
                    <a:pt x="92735" y="198974"/>
                  </a:cubicBezTo>
                  <a:lnTo>
                    <a:pt x="77531" y="198974"/>
                  </a:lnTo>
                  <a:cubicBezTo>
                    <a:pt x="75076" y="198880"/>
                    <a:pt x="72715" y="198880"/>
                    <a:pt x="70449" y="198785"/>
                  </a:cubicBezTo>
                  <a:cubicBezTo>
                    <a:pt x="68182" y="198691"/>
                    <a:pt x="66010" y="198597"/>
                    <a:pt x="63933" y="198502"/>
                  </a:cubicBezTo>
                  <a:cubicBezTo>
                    <a:pt x="61761" y="198313"/>
                    <a:pt x="59683" y="198219"/>
                    <a:pt x="57700" y="198030"/>
                  </a:cubicBezTo>
                  <a:cubicBezTo>
                    <a:pt x="55811" y="197841"/>
                    <a:pt x="53828" y="197747"/>
                    <a:pt x="52034" y="197558"/>
                  </a:cubicBezTo>
                  <a:cubicBezTo>
                    <a:pt x="50240" y="197274"/>
                    <a:pt x="48446" y="197086"/>
                    <a:pt x="46746" y="196897"/>
                  </a:cubicBezTo>
                  <a:cubicBezTo>
                    <a:pt x="45046" y="196708"/>
                    <a:pt x="43441" y="196425"/>
                    <a:pt x="41930" y="196141"/>
                  </a:cubicBezTo>
                  <a:cubicBezTo>
                    <a:pt x="40324" y="195952"/>
                    <a:pt x="38813" y="195669"/>
                    <a:pt x="37397" y="195386"/>
                  </a:cubicBezTo>
                  <a:cubicBezTo>
                    <a:pt x="35980" y="195103"/>
                    <a:pt x="34658" y="194819"/>
                    <a:pt x="33336" y="194536"/>
                  </a:cubicBezTo>
                  <a:cubicBezTo>
                    <a:pt x="32014" y="194253"/>
                    <a:pt x="30786" y="193875"/>
                    <a:pt x="29653" y="193592"/>
                  </a:cubicBezTo>
                  <a:cubicBezTo>
                    <a:pt x="28426" y="193308"/>
                    <a:pt x="27292" y="192931"/>
                    <a:pt x="26254" y="192647"/>
                  </a:cubicBezTo>
                  <a:cubicBezTo>
                    <a:pt x="25120" y="192269"/>
                    <a:pt x="24176" y="191986"/>
                    <a:pt x="23137" y="191608"/>
                  </a:cubicBezTo>
                  <a:cubicBezTo>
                    <a:pt x="22193" y="191231"/>
                    <a:pt x="21343" y="190947"/>
                    <a:pt x="20399" y="190570"/>
                  </a:cubicBezTo>
                  <a:cubicBezTo>
                    <a:pt x="19549" y="190192"/>
                    <a:pt x="18793" y="189814"/>
                    <a:pt x="17943" y="189436"/>
                  </a:cubicBezTo>
                  <a:cubicBezTo>
                    <a:pt x="17188" y="189059"/>
                    <a:pt x="16527" y="188775"/>
                    <a:pt x="15771" y="188398"/>
                  </a:cubicBezTo>
                  <a:cubicBezTo>
                    <a:pt x="15110" y="188020"/>
                    <a:pt x="14449" y="187642"/>
                    <a:pt x="13883" y="187264"/>
                  </a:cubicBezTo>
                  <a:cubicBezTo>
                    <a:pt x="13316" y="186887"/>
                    <a:pt x="12749" y="186509"/>
                    <a:pt x="12277" y="186131"/>
                  </a:cubicBezTo>
                  <a:cubicBezTo>
                    <a:pt x="11711" y="185753"/>
                    <a:pt x="11238" y="185470"/>
                    <a:pt x="10766" y="185092"/>
                  </a:cubicBezTo>
                  <a:cubicBezTo>
                    <a:pt x="10389" y="184715"/>
                    <a:pt x="9916" y="184337"/>
                    <a:pt x="9539" y="184054"/>
                  </a:cubicBezTo>
                  <a:cubicBezTo>
                    <a:pt x="9161" y="183676"/>
                    <a:pt x="8878" y="183298"/>
                    <a:pt x="8594" y="183015"/>
                  </a:cubicBezTo>
                  <a:cubicBezTo>
                    <a:pt x="8311" y="182637"/>
                    <a:pt x="7933" y="182354"/>
                    <a:pt x="7744" y="181976"/>
                  </a:cubicBezTo>
                  <a:cubicBezTo>
                    <a:pt x="7461" y="181693"/>
                    <a:pt x="7272" y="181315"/>
                    <a:pt x="6989" y="181032"/>
                  </a:cubicBezTo>
                  <a:cubicBezTo>
                    <a:pt x="6800" y="180748"/>
                    <a:pt x="6611" y="180371"/>
                    <a:pt x="6517" y="180087"/>
                  </a:cubicBezTo>
                  <a:cubicBezTo>
                    <a:pt x="6328" y="179804"/>
                    <a:pt x="6139" y="179521"/>
                    <a:pt x="6045" y="179238"/>
                  </a:cubicBezTo>
                  <a:cubicBezTo>
                    <a:pt x="5950" y="179049"/>
                    <a:pt x="5856" y="178765"/>
                    <a:pt x="5761" y="178482"/>
                  </a:cubicBezTo>
                  <a:cubicBezTo>
                    <a:pt x="5667" y="178293"/>
                    <a:pt x="5572" y="178010"/>
                    <a:pt x="5572" y="177821"/>
                  </a:cubicBezTo>
                  <a:cubicBezTo>
                    <a:pt x="5478" y="177632"/>
                    <a:pt x="5478" y="177349"/>
                    <a:pt x="5384" y="177160"/>
                  </a:cubicBezTo>
                  <a:cubicBezTo>
                    <a:pt x="5384" y="176971"/>
                    <a:pt x="5384" y="176877"/>
                    <a:pt x="5289" y="176688"/>
                  </a:cubicBezTo>
                  <a:cubicBezTo>
                    <a:pt x="5289" y="176499"/>
                    <a:pt x="5289" y="176404"/>
                    <a:pt x="5289" y="176310"/>
                  </a:cubicBezTo>
                  <a:cubicBezTo>
                    <a:pt x="5289" y="176216"/>
                    <a:pt x="5289" y="176121"/>
                    <a:pt x="5289" y="176027"/>
                  </a:cubicBezTo>
                  <a:cubicBezTo>
                    <a:pt x="5289" y="175932"/>
                    <a:pt x="5289" y="175838"/>
                    <a:pt x="5289" y="175838"/>
                  </a:cubicBezTo>
                  <a:cubicBezTo>
                    <a:pt x="5289" y="175743"/>
                    <a:pt x="5289" y="175743"/>
                    <a:pt x="5289" y="175743"/>
                  </a:cubicBezTo>
                  <a:lnTo>
                    <a:pt x="5289" y="170455"/>
                  </a:lnTo>
                  <a:lnTo>
                    <a:pt x="5289" y="165167"/>
                  </a:lnTo>
                  <a:lnTo>
                    <a:pt x="5289" y="159973"/>
                  </a:lnTo>
                  <a:lnTo>
                    <a:pt x="5289" y="154685"/>
                  </a:lnTo>
                  <a:lnTo>
                    <a:pt x="5289" y="149396"/>
                  </a:lnTo>
                  <a:lnTo>
                    <a:pt x="5289" y="144202"/>
                  </a:lnTo>
                  <a:lnTo>
                    <a:pt x="5289" y="138914"/>
                  </a:lnTo>
                  <a:lnTo>
                    <a:pt x="5289" y="133720"/>
                  </a:lnTo>
                  <a:lnTo>
                    <a:pt x="5289" y="128432"/>
                  </a:lnTo>
                  <a:lnTo>
                    <a:pt x="5289" y="123143"/>
                  </a:lnTo>
                  <a:lnTo>
                    <a:pt x="5289" y="117950"/>
                  </a:lnTo>
                  <a:lnTo>
                    <a:pt x="5289" y="112661"/>
                  </a:lnTo>
                  <a:lnTo>
                    <a:pt x="5289" y="107373"/>
                  </a:lnTo>
                  <a:lnTo>
                    <a:pt x="5289" y="102085"/>
                  </a:lnTo>
                  <a:lnTo>
                    <a:pt x="5289" y="96891"/>
                  </a:lnTo>
                  <a:lnTo>
                    <a:pt x="5289" y="91602"/>
                  </a:lnTo>
                  <a:lnTo>
                    <a:pt x="5289" y="86314"/>
                  </a:lnTo>
                  <a:lnTo>
                    <a:pt x="5289" y="81120"/>
                  </a:lnTo>
                  <a:lnTo>
                    <a:pt x="5289" y="75832"/>
                  </a:lnTo>
                  <a:lnTo>
                    <a:pt x="5289" y="70543"/>
                  </a:lnTo>
                  <a:lnTo>
                    <a:pt x="5289" y="65350"/>
                  </a:lnTo>
                  <a:lnTo>
                    <a:pt x="5289" y="60061"/>
                  </a:lnTo>
                  <a:lnTo>
                    <a:pt x="5289" y="54773"/>
                  </a:lnTo>
                  <a:lnTo>
                    <a:pt x="5289" y="49579"/>
                  </a:lnTo>
                  <a:lnTo>
                    <a:pt x="5289" y="44291"/>
                  </a:lnTo>
                  <a:lnTo>
                    <a:pt x="5289" y="39097"/>
                  </a:lnTo>
                  <a:lnTo>
                    <a:pt x="5289" y="33808"/>
                  </a:lnTo>
                  <a:lnTo>
                    <a:pt x="5289" y="28520"/>
                  </a:lnTo>
                  <a:lnTo>
                    <a:pt x="5289" y="23326"/>
                  </a:lnTo>
                  <a:lnTo>
                    <a:pt x="5289" y="18038"/>
                  </a:lnTo>
                  <a:lnTo>
                    <a:pt x="5289" y="12750"/>
                  </a:lnTo>
                  <a:lnTo>
                    <a:pt x="5289" y="11428"/>
                  </a:lnTo>
                  <a:lnTo>
                    <a:pt x="5289" y="10105"/>
                  </a:lnTo>
                  <a:lnTo>
                    <a:pt x="5289" y="8783"/>
                  </a:lnTo>
                  <a:cubicBezTo>
                    <a:pt x="5289" y="8783"/>
                    <a:pt x="5195" y="8028"/>
                    <a:pt x="5100" y="7084"/>
                  </a:cubicBezTo>
                  <a:cubicBezTo>
                    <a:pt x="4911" y="6139"/>
                    <a:pt x="4722" y="5006"/>
                    <a:pt x="4250" y="4251"/>
                  </a:cubicBezTo>
                  <a:cubicBezTo>
                    <a:pt x="3873" y="3401"/>
                    <a:pt x="3023" y="2362"/>
                    <a:pt x="2173" y="1606"/>
                  </a:cubicBezTo>
                  <a:cubicBezTo>
                    <a:pt x="1417" y="756"/>
                    <a:pt x="662" y="95"/>
                    <a:pt x="662" y="95"/>
                  </a:cubicBezTo>
                  <a:lnTo>
                    <a:pt x="1" y="756"/>
                  </a:lnTo>
                  <a:cubicBezTo>
                    <a:pt x="1" y="756"/>
                    <a:pt x="662" y="1417"/>
                    <a:pt x="1417" y="2173"/>
                  </a:cubicBezTo>
                  <a:cubicBezTo>
                    <a:pt x="2173" y="2928"/>
                    <a:pt x="3023" y="3967"/>
                    <a:pt x="3400" y="4628"/>
                  </a:cubicBezTo>
                  <a:cubicBezTo>
                    <a:pt x="3684" y="5195"/>
                    <a:pt x="3873" y="6328"/>
                    <a:pt x="4061" y="7178"/>
                  </a:cubicBezTo>
                  <a:cubicBezTo>
                    <a:pt x="4156" y="8122"/>
                    <a:pt x="4250" y="8783"/>
                    <a:pt x="4250" y="8783"/>
                  </a:cubicBezTo>
                  <a:cubicBezTo>
                    <a:pt x="4250" y="8783"/>
                    <a:pt x="4250" y="8878"/>
                    <a:pt x="4250" y="8878"/>
                  </a:cubicBezTo>
                  <a:lnTo>
                    <a:pt x="4250" y="10105"/>
                  </a:lnTo>
                  <a:lnTo>
                    <a:pt x="4250" y="11428"/>
                  </a:lnTo>
                  <a:lnTo>
                    <a:pt x="4250" y="12750"/>
                  </a:lnTo>
                  <a:lnTo>
                    <a:pt x="4250" y="18038"/>
                  </a:lnTo>
                  <a:lnTo>
                    <a:pt x="4250" y="23326"/>
                  </a:lnTo>
                  <a:lnTo>
                    <a:pt x="4250" y="28520"/>
                  </a:lnTo>
                  <a:lnTo>
                    <a:pt x="4250" y="33808"/>
                  </a:lnTo>
                  <a:lnTo>
                    <a:pt x="4250" y="39097"/>
                  </a:lnTo>
                  <a:lnTo>
                    <a:pt x="4250" y="44291"/>
                  </a:lnTo>
                  <a:lnTo>
                    <a:pt x="4250" y="49579"/>
                  </a:lnTo>
                  <a:lnTo>
                    <a:pt x="4250" y="54773"/>
                  </a:lnTo>
                  <a:lnTo>
                    <a:pt x="4250" y="60061"/>
                  </a:lnTo>
                  <a:lnTo>
                    <a:pt x="4250" y="65350"/>
                  </a:lnTo>
                  <a:lnTo>
                    <a:pt x="4250" y="70543"/>
                  </a:lnTo>
                  <a:lnTo>
                    <a:pt x="4250" y="75832"/>
                  </a:lnTo>
                  <a:lnTo>
                    <a:pt x="4250" y="81120"/>
                  </a:lnTo>
                  <a:lnTo>
                    <a:pt x="4250" y="86314"/>
                  </a:lnTo>
                  <a:lnTo>
                    <a:pt x="4250" y="91602"/>
                  </a:lnTo>
                  <a:lnTo>
                    <a:pt x="4250" y="96891"/>
                  </a:lnTo>
                  <a:lnTo>
                    <a:pt x="4250" y="102085"/>
                  </a:lnTo>
                  <a:lnTo>
                    <a:pt x="4250" y="107373"/>
                  </a:lnTo>
                  <a:lnTo>
                    <a:pt x="4250" y="112661"/>
                  </a:lnTo>
                  <a:lnTo>
                    <a:pt x="4250" y="117950"/>
                  </a:lnTo>
                  <a:lnTo>
                    <a:pt x="4250" y="123143"/>
                  </a:lnTo>
                  <a:lnTo>
                    <a:pt x="4250" y="128432"/>
                  </a:lnTo>
                  <a:lnTo>
                    <a:pt x="4250" y="133720"/>
                  </a:lnTo>
                  <a:lnTo>
                    <a:pt x="4250" y="138914"/>
                  </a:lnTo>
                  <a:lnTo>
                    <a:pt x="4250" y="144202"/>
                  </a:lnTo>
                  <a:lnTo>
                    <a:pt x="4250" y="149396"/>
                  </a:lnTo>
                  <a:lnTo>
                    <a:pt x="4250" y="154685"/>
                  </a:lnTo>
                  <a:lnTo>
                    <a:pt x="4250" y="159973"/>
                  </a:lnTo>
                  <a:lnTo>
                    <a:pt x="4250" y="165167"/>
                  </a:lnTo>
                  <a:lnTo>
                    <a:pt x="4250" y="170455"/>
                  </a:lnTo>
                  <a:lnTo>
                    <a:pt x="4250" y="175649"/>
                  </a:lnTo>
                  <a:lnTo>
                    <a:pt x="4250" y="175743"/>
                  </a:lnTo>
                  <a:cubicBezTo>
                    <a:pt x="4250" y="175838"/>
                    <a:pt x="4250" y="175838"/>
                    <a:pt x="4250" y="175932"/>
                  </a:cubicBezTo>
                  <a:cubicBezTo>
                    <a:pt x="4250" y="176027"/>
                    <a:pt x="4250" y="176216"/>
                    <a:pt x="4250" y="176310"/>
                  </a:cubicBezTo>
                  <a:cubicBezTo>
                    <a:pt x="4250" y="176499"/>
                    <a:pt x="4250" y="176593"/>
                    <a:pt x="4250" y="176782"/>
                  </a:cubicBezTo>
                  <a:cubicBezTo>
                    <a:pt x="4345" y="176971"/>
                    <a:pt x="4345" y="177160"/>
                    <a:pt x="4439" y="177349"/>
                  </a:cubicBezTo>
                  <a:cubicBezTo>
                    <a:pt x="4439" y="177632"/>
                    <a:pt x="4439" y="177821"/>
                    <a:pt x="4534" y="178010"/>
                  </a:cubicBezTo>
                  <a:cubicBezTo>
                    <a:pt x="4628" y="178293"/>
                    <a:pt x="4722" y="178576"/>
                    <a:pt x="4817" y="178765"/>
                  </a:cubicBezTo>
                  <a:cubicBezTo>
                    <a:pt x="4911" y="179049"/>
                    <a:pt x="5006" y="179332"/>
                    <a:pt x="5100" y="179615"/>
                  </a:cubicBezTo>
                  <a:cubicBezTo>
                    <a:pt x="5289" y="179899"/>
                    <a:pt x="5384" y="180182"/>
                    <a:pt x="5572" y="180560"/>
                  </a:cubicBezTo>
                  <a:cubicBezTo>
                    <a:pt x="5761" y="180843"/>
                    <a:pt x="5950" y="181221"/>
                    <a:pt x="6139" y="181504"/>
                  </a:cubicBezTo>
                  <a:cubicBezTo>
                    <a:pt x="6422" y="181882"/>
                    <a:pt x="6611" y="182165"/>
                    <a:pt x="6894" y="182543"/>
                  </a:cubicBezTo>
                  <a:cubicBezTo>
                    <a:pt x="7178" y="182920"/>
                    <a:pt x="7461" y="183204"/>
                    <a:pt x="7744" y="183582"/>
                  </a:cubicBezTo>
                  <a:cubicBezTo>
                    <a:pt x="8122" y="183959"/>
                    <a:pt x="8500" y="184337"/>
                    <a:pt x="8878" y="184715"/>
                  </a:cubicBezTo>
                  <a:cubicBezTo>
                    <a:pt x="9255" y="184998"/>
                    <a:pt x="9633" y="185376"/>
                    <a:pt x="10105" y="185753"/>
                  </a:cubicBezTo>
                  <a:cubicBezTo>
                    <a:pt x="10577" y="186131"/>
                    <a:pt x="11144" y="186509"/>
                    <a:pt x="11616" y="186887"/>
                  </a:cubicBezTo>
                  <a:cubicBezTo>
                    <a:pt x="12183" y="187264"/>
                    <a:pt x="12749" y="187642"/>
                    <a:pt x="13316" y="188020"/>
                  </a:cubicBezTo>
                  <a:cubicBezTo>
                    <a:pt x="13977" y="188398"/>
                    <a:pt x="14544" y="188775"/>
                    <a:pt x="15299" y="189153"/>
                  </a:cubicBezTo>
                  <a:cubicBezTo>
                    <a:pt x="15960" y="189531"/>
                    <a:pt x="16716" y="189909"/>
                    <a:pt x="17471" y="190286"/>
                  </a:cubicBezTo>
                  <a:cubicBezTo>
                    <a:pt x="18321" y="190664"/>
                    <a:pt x="19171" y="191042"/>
                    <a:pt x="20021" y="191420"/>
                  </a:cubicBezTo>
                  <a:cubicBezTo>
                    <a:pt x="20871" y="191703"/>
                    <a:pt x="21815" y="192081"/>
                    <a:pt x="22759" y="192458"/>
                  </a:cubicBezTo>
                  <a:cubicBezTo>
                    <a:pt x="23798" y="192836"/>
                    <a:pt x="24837" y="193119"/>
                    <a:pt x="25876" y="193497"/>
                  </a:cubicBezTo>
                  <a:cubicBezTo>
                    <a:pt x="27009" y="193780"/>
                    <a:pt x="28142" y="194158"/>
                    <a:pt x="29370" y="194441"/>
                  </a:cubicBezTo>
                  <a:cubicBezTo>
                    <a:pt x="30503" y="194819"/>
                    <a:pt x="31825" y="195103"/>
                    <a:pt x="33147" y="195386"/>
                  </a:cubicBezTo>
                  <a:cubicBezTo>
                    <a:pt x="34375" y="195669"/>
                    <a:pt x="35791" y="196047"/>
                    <a:pt x="37208" y="196236"/>
                  </a:cubicBezTo>
                  <a:cubicBezTo>
                    <a:pt x="38624" y="196519"/>
                    <a:pt x="40135" y="196802"/>
                    <a:pt x="41741" y="197086"/>
                  </a:cubicBezTo>
                  <a:cubicBezTo>
                    <a:pt x="43252" y="197369"/>
                    <a:pt x="44857" y="197558"/>
                    <a:pt x="46557" y="197841"/>
                  </a:cubicBezTo>
                  <a:cubicBezTo>
                    <a:pt x="48257" y="198030"/>
                    <a:pt x="50051" y="198219"/>
                    <a:pt x="51940" y="198408"/>
                  </a:cubicBezTo>
                  <a:cubicBezTo>
                    <a:pt x="53734" y="198597"/>
                    <a:pt x="55623" y="198785"/>
                    <a:pt x="57606" y="198974"/>
                  </a:cubicBezTo>
                  <a:cubicBezTo>
                    <a:pt x="59589" y="199163"/>
                    <a:pt x="61666" y="199258"/>
                    <a:pt x="63838" y="199446"/>
                  </a:cubicBezTo>
                  <a:cubicBezTo>
                    <a:pt x="65916" y="199541"/>
                    <a:pt x="68182" y="199635"/>
                    <a:pt x="70449" y="199730"/>
                  </a:cubicBezTo>
                  <a:cubicBezTo>
                    <a:pt x="72715" y="199730"/>
                    <a:pt x="75076" y="199824"/>
                    <a:pt x="77531" y="199824"/>
                  </a:cubicBezTo>
                  <a:cubicBezTo>
                    <a:pt x="79987" y="199919"/>
                    <a:pt x="82536" y="199919"/>
                    <a:pt x="85086" y="199919"/>
                  </a:cubicBezTo>
                  <a:cubicBezTo>
                    <a:pt x="87730" y="199919"/>
                    <a:pt x="90280" y="199919"/>
                    <a:pt x="92735" y="199824"/>
                  </a:cubicBezTo>
                  <a:cubicBezTo>
                    <a:pt x="95191" y="199824"/>
                    <a:pt x="97551" y="199730"/>
                    <a:pt x="99818" y="199635"/>
                  </a:cubicBezTo>
                  <a:cubicBezTo>
                    <a:pt x="102084" y="199541"/>
                    <a:pt x="104351" y="199446"/>
                    <a:pt x="106428" y="199352"/>
                  </a:cubicBezTo>
                  <a:cubicBezTo>
                    <a:pt x="108600" y="199163"/>
                    <a:pt x="110583" y="199069"/>
                    <a:pt x="112566" y="198880"/>
                  </a:cubicBezTo>
                  <a:cubicBezTo>
                    <a:pt x="114550" y="198691"/>
                    <a:pt x="116533" y="198502"/>
                    <a:pt x="118327" y="198313"/>
                  </a:cubicBezTo>
                  <a:cubicBezTo>
                    <a:pt x="120216" y="198124"/>
                    <a:pt x="121915" y="197936"/>
                    <a:pt x="123615" y="197652"/>
                  </a:cubicBezTo>
                  <a:cubicBezTo>
                    <a:pt x="125315" y="197463"/>
                    <a:pt x="126920" y="197180"/>
                    <a:pt x="128526" y="196991"/>
                  </a:cubicBezTo>
                  <a:cubicBezTo>
                    <a:pt x="130131" y="196708"/>
                    <a:pt x="131642" y="196425"/>
                    <a:pt x="133059" y="196141"/>
                  </a:cubicBezTo>
                  <a:cubicBezTo>
                    <a:pt x="134475" y="195858"/>
                    <a:pt x="135892" y="195575"/>
                    <a:pt x="137214" y="195291"/>
                  </a:cubicBezTo>
                  <a:cubicBezTo>
                    <a:pt x="138441" y="195008"/>
                    <a:pt x="139764" y="194725"/>
                    <a:pt x="140897" y="194347"/>
                  </a:cubicBezTo>
                  <a:cubicBezTo>
                    <a:pt x="142124" y="194064"/>
                    <a:pt x="143258" y="193686"/>
                    <a:pt x="144391" y="193308"/>
                  </a:cubicBezTo>
                  <a:cubicBezTo>
                    <a:pt x="145430" y="193025"/>
                    <a:pt x="146468" y="192647"/>
                    <a:pt x="147413" y="192364"/>
                  </a:cubicBezTo>
                  <a:cubicBezTo>
                    <a:pt x="148452" y="191986"/>
                    <a:pt x="149396" y="191608"/>
                    <a:pt x="150246" y="191231"/>
                  </a:cubicBezTo>
                  <a:cubicBezTo>
                    <a:pt x="151190" y="190947"/>
                    <a:pt x="151946" y="190475"/>
                    <a:pt x="152701" y="190192"/>
                  </a:cubicBezTo>
                  <a:cubicBezTo>
                    <a:pt x="153551" y="189814"/>
                    <a:pt x="154212" y="189436"/>
                    <a:pt x="154967" y="189059"/>
                  </a:cubicBezTo>
                  <a:cubicBezTo>
                    <a:pt x="155629" y="188681"/>
                    <a:pt x="156290" y="188303"/>
                    <a:pt x="156951" y="187925"/>
                  </a:cubicBezTo>
                  <a:cubicBezTo>
                    <a:pt x="157517" y="187548"/>
                    <a:pt x="158084" y="187170"/>
                    <a:pt x="158650" y="186792"/>
                  </a:cubicBezTo>
                  <a:cubicBezTo>
                    <a:pt x="159123" y="186415"/>
                    <a:pt x="159689" y="186037"/>
                    <a:pt x="160067" y="185659"/>
                  </a:cubicBezTo>
                  <a:cubicBezTo>
                    <a:pt x="160539" y="185281"/>
                    <a:pt x="161011" y="184904"/>
                    <a:pt x="161389" y="184526"/>
                  </a:cubicBezTo>
                  <a:cubicBezTo>
                    <a:pt x="161767" y="184243"/>
                    <a:pt x="162144" y="183865"/>
                    <a:pt x="162522" y="183487"/>
                  </a:cubicBezTo>
                  <a:cubicBezTo>
                    <a:pt x="162806" y="183204"/>
                    <a:pt x="163089" y="182826"/>
                    <a:pt x="163372" y="182448"/>
                  </a:cubicBezTo>
                  <a:cubicBezTo>
                    <a:pt x="163655" y="182165"/>
                    <a:pt x="163939" y="181787"/>
                    <a:pt x="164128" y="181410"/>
                  </a:cubicBezTo>
                  <a:cubicBezTo>
                    <a:pt x="164316" y="181126"/>
                    <a:pt x="164505" y="180843"/>
                    <a:pt x="164694" y="180465"/>
                  </a:cubicBezTo>
                  <a:cubicBezTo>
                    <a:pt x="164883" y="180182"/>
                    <a:pt x="164978" y="179899"/>
                    <a:pt x="165166" y="179615"/>
                  </a:cubicBezTo>
                  <a:cubicBezTo>
                    <a:pt x="165261" y="179332"/>
                    <a:pt x="165355" y="179049"/>
                    <a:pt x="165450" y="178765"/>
                  </a:cubicBezTo>
                  <a:cubicBezTo>
                    <a:pt x="165544" y="178482"/>
                    <a:pt x="165639" y="178199"/>
                    <a:pt x="165733" y="178010"/>
                  </a:cubicBezTo>
                  <a:cubicBezTo>
                    <a:pt x="165733" y="177727"/>
                    <a:pt x="165827" y="177538"/>
                    <a:pt x="165827" y="177349"/>
                  </a:cubicBezTo>
                  <a:cubicBezTo>
                    <a:pt x="165922" y="177160"/>
                    <a:pt x="165922" y="176971"/>
                    <a:pt x="165922" y="176782"/>
                  </a:cubicBezTo>
                  <a:cubicBezTo>
                    <a:pt x="165922" y="176593"/>
                    <a:pt x="166016" y="176499"/>
                    <a:pt x="166016" y="176310"/>
                  </a:cubicBezTo>
                  <a:cubicBezTo>
                    <a:pt x="166016" y="176216"/>
                    <a:pt x="166016" y="176027"/>
                    <a:pt x="166016" y="175932"/>
                  </a:cubicBezTo>
                  <a:cubicBezTo>
                    <a:pt x="166016" y="175838"/>
                    <a:pt x="166016" y="175838"/>
                    <a:pt x="166016" y="175743"/>
                  </a:cubicBezTo>
                  <a:lnTo>
                    <a:pt x="166016" y="175649"/>
                  </a:lnTo>
                  <a:lnTo>
                    <a:pt x="166016" y="170455"/>
                  </a:lnTo>
                  <a:lnTo>
                    <a:pt x="166016" y="165167"/>
                  </a:lnTo>
                  <a:lnTo>
                    <a:pt x="166016" y="159973"/>
                  </a:lnTo>
                  <a:lnTo>
                    <a:pt x="166016" y="154685"/>
                  </a:lnTo>
                  <a:lnTo>
                    <a:pt x="166016" y="149396"/>
                  </a:lnTo>
                  <a:lnTo>
                    <a:pt x="166016" y="144202"/>
                  </a:lnTo>
                  <a:lnTo>
                    <a:pt x="166016" y="138914"/>
                  </a:lnTo>
                  <a:lnTo>
                    <a:pt x="166016" y="133720"/>
                  </a:lnTo>
                  <a:lnTo>
                    <a:pt x="166016" y="128432"/>
                  </a:lnTo>
                  <a:lnTo>
                    <a:pt x="166016" y="123143"/>
                  </a:lnTo>
                  <a:lnTo>
                    <a:pt x="166016" y="117950"/>
                  </a:lnTo>
                  <a:lnTo>
                    <a:pt x="166016" y="112661"/>
                  </a:lnTo>
                  <a:lnTo>
                    <a:pt x="166016" y="107373"/>
                  </a:lnTo>
                  <a:lnTo>
                    <a:pt x="166016" y="102085"/>
                  </a:lnTo>
                  <a:lnTo>
                    <a:pt x="166016" y="96891"/>
                  </a:lnTo>
                  <a:lnTo>
                    <a:pt x="166016" y="91602"/>
                  </a:lnTo>
                  <a:lnTo>
                    <a:pt x="166016" y="86314"/>
                  </a:lnTo>
                  <a:lnTo>
                    <a:pt x="166016" y="81120"/>
                  </a:lnTo>
                  <a:lnTo>
                    <a:pt x="166016" y="75832"/>
                  </a:lnTo>
                  <a:lnTo>
                    <a:pt x="166016" y="70543"/>
                  </a:lnTo>
                  <a:lnTo>
                    <a:pt x="166016" y="65350"/>
                  </a:lnTo>
                  <a:lnTo>
                    <a:pt x="166016" y="60061"/>
                  </a:lnTo>
                  <a:lnTo>
                    <a:pt x="166016" y="54773"/>
                  </a:lnTo>
                  <a:lnTo>
                    <a:pt x="166016" y="49579"/>
                  </a:lnTo>
                  <a:lnTo>
                    <a:pt x="166016" y="44291"/>
                  </a:lnTo>
                  <a:lnTo>
                    <a:pt x="166016" y="39097"/>
                  </a:lnTo>
                  <a:lnTo>
                    <a:pt x="166016" y="33808"/>
                  </a:lnTo>
                  <a:lnTo>
                    <a:pt x="166016" y="28520"/>
                  </a:lnTo>
                  <a:lnTo>
                    <a:pt x="166016" y="23326"/>
                  </a:lnTo>
                  <a:lnTo>
                    <a:pt x="166016" y="18038"/>
                  </a:lnTo>
                  <a:lnTo>
                    <a:pt x="166016" y="12750"/>
                  </a:lnTo>
                  <a:lnTo>
                    <a:pt x="166016" y="11428"/>
                  </a:lnTo>
                  <a:lnTo>
                    <a:pt x="166016" y="10105"/>
                  </a:lnTo>
                  <a:lnTo>
                    <a:pt x="166016" y="8878"/>
                  </a:lnTo>
                  <a:lnTo>
                    <a:pt x="166016" y="8783"/>
                  </a:lnTo>
                  <a:cubicBezTo>
                    <a:pt x="166016" y="8783"/>
                    <a:pt x="166016" y="8122"/>
                    <a:pt x="166111" y="7367"/>
                  </a:cubicBezTo>
                  <a:cubicBezTo>
                    <a:pt x="166300" y="6517"/>
                    <a:pt x="166488" y="5478"/>
                    <a:pt x="166772" y="4912"/>
                  </a:cubicBezTo>
                  <a:cubicBezTo>
                    <a:pt x="167150" y="4156"/>
                    <a:pt x="168094" y="3117"/>
                    <a:pt x="168849" y="2173"/>
                  </a:cubicBezTo>
                  <a:cubicBezTo>
                    <a:pt x="169699" y="1323"/>
                    <a:pt x="170455" y="662"/>
                    <a:pt x="170455" y="662"/>
                  </a:cubicBezTo>
                  <a:lnTo>
                    <a:pt x="16969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4"/>
            <p:cNvSpPr/>
            <p:nvPr/>
          </p:nvSpPr>
          <p:spPr>
            <a:xfrm>
              <a:off x="1656875" y="259350"/>
              <a:ext cx="4266100" cy="550125"/>
            </a:xfrm>
            <a:custGeom>
              <a:avLst/>
              <a:gdLst/>
              <a:ahLst/>
              <a:cxnLst/>
              <a:rect l="l" t="t" r="r" b="b"/>
              <a:pathLst>
                <a:path w="170644" h="22005" fill="none" extrusionOk="0">
                  <a:moveTo>
                    <a:pt x="170644" y="7556"/>
                  </a:moveTo>
                  <a:cubicBezTo>
                    <a:pt x="170644" y="7839"/>
                    <a:pt x="170549" y="8028"/>
                    <a:pt x="170172" y="8311"/>
                  </a:cubicBezTo>
                  <a:cubicBezTo>
                    <a:pt x="169888" y="8594"/>
                    <a:pt x="169511" y="8783"/>
                    <a:pt x="168944" y="9067"/>
                  </a:cubicBezTo>
                  <a:cubicBezTo>
                    <a:pt x="168377" y="9350"/>
                    <a:pt x="167622" y="9539"/>
                    <a:pt x="166866" y="9822"/>
                  </a:cubicBezTo>
                  <a:cubicBezTo>
                    <a:pt x="166016" y="10011"/>
                    <a:pt x="165072" y="10294"/>
                    <a:pt x="163939" y="10483"/>
                  </a:cubicBezTo>
                  <a:cubicBezTo>
                    <a:pt x="162900" y="10766"/>
                    <a:pt x="161672" y="10955"/>
                    <a:pt x="160350" y="11144"/>
                  </a:cubicBezTo>
                  <a:cubicBezTo>
                    <a:pt x="159028" y="11333"/>
                    <a:pt x="157612" y="11616"/>
                    <a:pt x="156101" y="11805"/>
                  </a:cubicBezTo>
                  <a:cubicBezTo>
                    <a:pt x="154590" y="11994"/>
                    <a:pt x="152890" y="12183"/>
                    <a:pt x="151190" y="12372"/>
                  </a:cubicBezTo>
                  <a:cubicBezTo>
                    <a:pt x="149396" y="12561"/>
                    <a:pt x="147602" y="12750"/>
                    <a:pt x="145619" y="12938"/>
                  </a:cubicBezTo>
                  <a:cubicBezTo>
                    <a:pt x="143730" y="13033"/>
                    <a:pt x="141747" y="13222"/>
                    <a:pt x="139575" y="13411"/>
                  </a:cubicBezTo>
                  <a:cubicBezTo>
                    <a:pt x="137497" y="13505"/>
                    <a:pt x="135325" y="13694"/>
                    <a:pt x="133059" y="13788"/>
                  </a:cubicBezTo>
                  <a:cubicBezTo>
                    <a:pt x="130792" y="13977"/>
                    <a:pt x="128432" y="14072"/>
                    <a:pt x="125976" y="14166"/>
                  </a:cubicBezTo>
                  <a:cubicBezTo>
                    <a:pt x="123615" y="14355"/>
                    <a:pt x="121066" y="14449"/>
                    <a:pt x="118516" y="14544"/>
                  </a:cubicBezTo>
                  <a:cubicBezTo>
                    <a:pt x="115966" y="14638"/>
                    <a:pt x="113417" y="14733"/>
                    <a:pt x="110678" y="14733"/>
                  </a:cubicBezTo>
                  <a:cubicBezTo>
                    <a:pt x="108034" y="14827"/>
                    <a:pt x="105295" y="14922"/>
                    <a:pt x="102557" y="14922"/>
                  </a:cubicBezTo>
                  <a:cubicBezTo>
                    <a:pt x="99724" y="15016"/>
                    <a:pt x="96891" y="15016"/>
                    <a:pt x="94057" y="15110"/>
                  </a:cubicBezTo>
                  <a:cubicBezTo>
                    <a:pt x="91224" y="15110"/>
                    <a:pt x="88297" y="15110"/>
                    <a:pt x="85370" y="15110"/>
                  </a:cubicBezTo>
                  <a:cubicBezTo>
                    <a:pt x="82348" y="15110"/>
                    <a:pt x="79515" y="15110"/>
                    <a:pt x="76587" y="15110"/>
                  </a:cubicBezTo>
                  <a:cubicBezTo>
                    <a:pt x="73754" y="15016"/>
                    <a:pt x="70921" y="15016"/>
                    <a:pt x="68088" y="14922"/>
                  </a:cubicBezTo>
                  <a:cubicBezTo>
                    <a:pt x="65349" y="14922"/>
                    <a:pt x="62611" y="14827"/>
                    <a:pt x="59967" y="14733"/>
                  </a:cubicBezTo>
                  <a:cubicBezTo>
                    <a:pt x="57323" y="14733"/>
                    <a:pt x="54678" y="14638"/>
                    <a:pt x="52129" y="14544"/>
                  </a:cubicBezTo>
                  <a:cubicBezTo>
                    <a:pt x="49579" y="14449"/>
                    <a:pt x="47029" y="14355"/>
                    <a:pt x="44668" y="14166"/>
                  </a:cubicBezTo>
                  <a:cubicBezTo>
                    <a:pt x="42213" y="14072"/>
                    <a:pt x="39852" y="13977"/>
                    <a:pt x="37586" y="13788"/>
                  </a:cubicBezTo>
                  <a:cubicBezTo>
                    <a:pt x="35319" y="13694"/>
                    <a:pt x="33147" y="13505"/>
                    <a:pt x="31070" y="13411"/>
                  </a:cubicBezTo>
                  <a:cubicBezTo>
                    <a:pt x="28898" y="13222"/>
                    <a:pt x="26915" y="13033"/>
                    <a:pt x="25026" y="12938"/>
                  </a:cubicBezTo>
                  <a:cubicBezTo>
                    <a:pt x="23043" y="12750"/>
                    <a:pt x="21249" y="12561"/>
                    <a:pt x="19454" y="12372"/>
                  </a:cubicBezTo>
                  <a:cubicBezTo>
                    <a:pt x="17755" y="12183"/>
                    <a:pt x="12466" y="20493"/>
                    <a:pt x="11050" y="21249"/>
                  </a:cubicBezTo>
                  <a:cubicBezTo>
                    <a:pt x="9633" y="22004"/>
                    <a:pt x="9917" y="21721"/>
                    <a:pt x="8783" y="20776"/>
                  </a:cubicBezTo>
                  <a:cubicBezTo>
                    <a:pt x="7745" y="19927"/>
                    <a:pt x="7745" y="10766"/>
                    <a:pt x="6706" y="10483"/>
                  </a:cubicBezTo>
                  <a:cubicBezTo>
                    <a:pt x="5667" y="10294"/>
                    <a:pt x="4628" y="10011"/>
                    <a:pt x="3873" y="9822"/>
                  </a:cubicBezTo>
                  <a:cubicBezTo>
                    <a:pt x="3023" y="9539"/>
                    <a:pt x="2267" y="9350"/>
                    <a:pt x="1701" y="9067"/>
                  </a:cubicBezTo>
                  <a:cubicBezTo>
                    <a:pt x="1134" y="8783"/>
                    <a:pt x="756" y="8594"/>
                    <a:pt x="473" y="8311"/>
                  </a:cubicBezTo>
                  <a:cubicBezTo>
                    <a:pt x="190" y="8028"/>
                    <a:pt x="1" y="7839"/>
                    <a:pt x="1" y="7556"/>
                  </a:cubicBezTo>
                  <a:cubicBezTo>
                    <a:pt x="1" y="7272"/>
                    <a:pt x="190" y="6989"/>
                    <a:pt x="473" y="6800"/>
                  </a:cubicBezTo>
                  <a:cubicBezTo>
                    <a:pt x="756" y="6517"/>
                    <a:pt x="1134" y="6234"/>
                    <a:pt x="1701" y="6045"/>
                  </a:cubicBezTo>
                  <a:cubicBezTo>
                    <a:pt x="2267" y="5761"/>
                    <a:pt x="3023" y="5573"/>
                    <a:pt x="3873" y="5289"/>
                  </a:cubicBezTo>
                  <a:cubicBezTo>
                    <a:pt x="4628" y="5100"/>
                    <a:pt x="5667" y="4817"/>
                    <a:pt x="6706" y="4628"/>
                  </a:cubicBezTo>
                  <a:cubicBezTo>
                    <a:pt x="7745" y="4345"/>
                    <a:pt x="8972" y="4156"/>
                    <a:pt x="10294" y="3967"/>
                  </a:cubicBezTo>
                  <a:cubicBezTo>
                    <a:pt x="11616" y="3684"/>
                    <a:pt x="13033" y="3495"/>
                    <a:pt x="14544" y="3306"/>
                  </a:cubicBezTo>
                  <a:cubicBezTo>
                    <a:pt x="16149" y="3117"/>
                    <a:pt x="17755" y="2928"/>
                    <a:pt x="19454" y="2740"/>
                  </a:cubicBezTo>
                  <a:cubicBezTo>
                    <a:pt x="21249" y="2551"/>
                    <a:pt x="23043" y="2362"/>
                    <a:pt x="25026" y="2173"/>
                  </a:cubicBezTo>
                  <a:cubicBezTo>
                    <a:pt x="26915" y="1984"/>
                    <a:pt x="28898" y="1890"/>
                    <a:pt x="31070" y="1701"/>
                  </a:cubicBezTo>
                  <a:cubicBezTo>
                    <a:pt x="33147" y="1512"/>
                    <a:pt x="35319" y="1417"/>
                    <a:pt x="37586" y="1229"/>
                  </a:cubicBezTo>
                  <a:cubicBezTo>
                    <a:pt x="39852" y="1134"/>
                    <a:pt x="42213" y="1040"/>
                    <a:pt x="44668" y="851"/>
                  </a:cubicBezTo>
                  <a:cubicBezTo>
                    <a:pt x="47029" y="756"/>
                    <a:pt x="49579" y="662"/>
                    <a:pt x="52129" y="568"/>
                  </a:cubicBezTo>
                  <a:cubicBezTo>
                    <a:pt x="54678" y="473"/>
                    <a:pt x="57323" y="379"/>
                    <a:pt x="59967" y="284"/>
                  </a:cubicBezTo>
                  <a:cubicBezTo>
                    <a:pt x="62611" y="284"/>
                    <a:pt x="65349" y="190"/>
                    <a:pt x="68088" y="95"/>
                  </a:cubicBezTo>
                  <a:cubicBezTo>
                    <a:pt x="70921" y="95"/>
                    <a:pt x="73754" y="1"/>
                    <a:pt x="76587" y="1"/>
                  </a:cubicBezTo>
                  <a:cubicBezTo>
                    <a:pt x="79515" y="1"/>
                    <a:pt x="82348" y="1"/>
                    <a:pt x="85370" y="1"/>
                  </a:cubicBezTo>
                  <a:cubicBezTo>
                    <a:pt x="88297" y="1"/>
                    <a:pt x="91224" y="1"/>
                    <a:pt x="94057" y="1"/>
                  </a:cubicBezTo>
                  <a:cubicBezTo>
                    <a:pt x="96891" y="1"/>
                    <a:pt x="99724" y="95"/>
                    <a:pt x="102557" y="95"/>
                  </a:cubicBezTo>
                  <a:cubicBezTo>
                    <a:pt x="105295" y="190"/>
                    <a:pt x="108034" y="284"/>
                    <a:pt x="110678" y="284"/>
                  </a:cubicBezTo>
                  <a:cubicBezTo>
                    <a:pt x="113417" y="379"/>
                    <a:pt x="115966" y="473"/>
                    <a:pt x="118516" y="568"/>
                  </a:cubicBezTo>
                  <a:cubicBezTo>
                    <a:pt x="121066" y="662"/>
                    <a:pt x="123615" y="756"/>
                    <a:pt x="125976" y="851"/>
                  </a:cubicBezTo>
                  <a:cubicBezTo>
                    <a:pt x="128432" y="1040"/>
                    <a:pt x="130792" y="1134"/>
                    <a:pt x="133059" y="1229"/>
                  </a:cubicBezTo>
                  <a:cubicBezTo>
                    <a:pt x="135325" y="1417"/>
                    <a:pt x="137497" y="1512"/>
                    <a:pt x="139575" y="1701"/>
                  </a:cubicBezTo>
                  <a:cubicBezTo>
                    <a:pt x="141747" y="1890"/>
                    <a:pt x="143730" y="1984"/>
                    <a:pt x="145619" y="2173"/>
                  </a:cubicBezTo>
                  <a:cubicBezTo>
                    <a:pt x="147602" y="2362"/>
                    <a:pt x="149396" y="2551"/>
                    <a:pt x="151190" y="2740"/>
                  </a:cubicBezTo>
                  <a:cubicBezTo>
                    <a:pt x="152890" y="2928"/>
                    <a:pt x="154590" y="3117"/>
                    <a:pt x="156101" y="3306"/>
                  </a:cubicBezTo>
                  <a:cubicBezTo>
                    <a:pt x="157612" y="3495"/>
                    <a:pt x="159028" y="3684"/>
                    <a:pt x="160350" y="3967"/>
                  </a:cubicBezTo>
                  <a:cubicBezTo>
                    <a:pt x="161672" y="4156"/>
                    <a:pt x="162900" y="4345"/>
                    <a:pt x="163939" y="4628"/>
                  </a:cubicBezTo>
                  <a:cubicBezTo>
                    <a:pt x="165072" y="4817"/>
                    <a:pt x="166016" y="5100"/>
                    <a:pt x="166866" y="5289"/>
                  </a:cubicBezTo>
                  <a:cubicBezTo>
                    <a:pt x="167622" y="5573"/>
                    <a:pt x="168377" y="5761"/>
                    <a:pt x="168944" y="6045"/>
                  </a:cubicBezTo>
                  <a:cubicBezTo>
                    <a:pt x="169511" y="6234"/>
                    <a:pt x="169888" y="6517"/>
                    <a:pt x="170172" y="6800"/>
                  </a:cubicBezTo>
                  <a:cubicBezTo>
                    <a:pt x="170549" y="6989"/>
                    <a:pt x="170644" y="7272"/>
                    <a:pt x="170644" y="755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44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4"/>
            <p:cNvSpPr/>
            <p:nvPr/>
          </p:nvSpPr>
          <p:spPr>
            <a:xfrm>
              <a:off x="1725350" y="301850"/>
              <a:ext cx="4129175" cy="448600"/>
            </a:xfrm>
            <a:custGeom>
              <a:avLst/>
              <a:gdLst/>
              <a:ahLst/>
              <a:cxnLst/>
              <a:rect l="l" t="t" r="r" b="b"/>
              <a:pathLst>
                <a:path w="165167" h="17944" fill="none" extrusionOk="0">
                  <a:moveTo>
                    <a:pt x="165166" y="5856"/>
                  </a:moveTo>
                  <a:cubicBezTo>
                    <a:pt x="165166" y="6045"/>
                    <a:pt x="165072" y="6233"/>
                    <a:pt x="164788" y="6422"/>
                  </a:cubicBezTo>
                  <a:cubicBezTo>
                    <a:pt x="164505" y="6706"/>
                    <a:pt x="164127" y="6894"/>
                    <a:pt x="163561" y="7083"/>
                  </a:cubicBezTo>
                  <a:cubicBezTo>
                    <a:pt x="162994" y="7272"/>
                    <a:pt x="162333" y="7461"/>
                    <a:pt x="161483" y="7650"/>
                  </a:cubicBezTo>
                  <a:cubicBezTo>
                    <a:pt x="160728" y="7744"/>
                    <a:pt x="159783" y="7933"/>
                    <a:pt x="158745" y="8122"/>
                  </a:cubicBezTo>
                  <a:cubicBezTo>
                    <a:pt x="157706" y="8311"/>
                    <a:pt x="156478" y="8500"/>
                    <a:pt x="155251" y="8689"/>
                  </a:cubicBezTo>
                  <a:cubicBezTo>
                    <a:pt x="153928" y="8783"/>
                    <a:pt x="152606" y="8972"/>
                    <a:pt x="151095" y="9161"/>
                  </a:cubicBezTo>
                  <a:cubicBezTo>
                    <a:pt x="149584" y="9255"/>
                    <a:pt x="148074" y="9444"/>
                    <a:pt x="146374" y="9539"/>
                  </a:cubicBezTo>
                  <a:cubicBezTo>
                    <a:pt x="144674" y="9727"/>
                    <a:pt x="142880" y="9822"/>
                    <a:pt x="140991" y="10011"/>
                  </a:cubicBezTo>
                  <a:cubicBezTo>
                    <a:pt x="139102" y="10105"/>
                    <a:pt x="137214" y="10294"/>
                    <a:pt x="135136" y="10389"/>
                  </a:cubicBezTo>
                  <a:cubicBezTo>
                    <a:pt x="133153" y="10483"/>
                    <a:pt x="130981" y="10577"/>
                    <a:pt x="128809" y="10672"/>
                  </a:cubicBezTo>
                  <a:cubicBezTo>
                    <a:pt x="126542" y="10861"/>
                    <a:pt x="124276" y="10955"/>
                    <a:pt x="122010" y="11050"/>
                  </a:cubicBezTo>
                  <a:cubicBezTo>
                    <a:pt x="119649" y="11050"/>
                    <a:pt x="117193" y="11144"/>
                    <a:pt x="114738" y="11238"/>
                  </a:cubicBezTo>
                  <a:cubicBezTo>
                    <a:pt x="112283" y="11333"/>
                    <a:pt x="109733" y="11427"/>
                    <a:pt x="107183" y="11427"/>
                  </a:cubicBezTo>
                  <a:cubicBezTo>
                    <a:pt x="104539" y="11522"/>
                    <a:pt x="101895" y="11522"/>
                    <a:pt x="99251" y="11616"/>
                  </a:cubicBezTo>
                  <a:cubicBezTo>
                    <a:pt x="96512" y="11616"/>
                    <a:pt x="93774" y="11616"/>
                    <a:pt x="91035" y="11711"/>
                  </a:cubicBezTo>
                  <a:cubicBezTo>
                    <a:pt x="88297" y="11711"/>
                    <a:pt x="85464" y="11711"/>
                    <a:pt x="82631" y="11711"/>
                  </a:cubicBezTo>
                  <a:cubicBezTo>
                    <a:pt x="79703" y="11711"/>
                    <a:pt x="76964" y="11711"/>
                    <a:pt x="74131" y="11711"/>
                  </a:cubicBezTo>
                  <a:cubicBezTo>
                    <a:pt x="71393" y="11616"/>
                    <a:pt x="68654" y="11616"/>
                    <a:pt x="65916" y="11616"/>
                  </a:cubicBezTo>
                  <a:cubicBezTo>
                    <a:pt x="63271" y="11522"/>
                    <a:pt x="60627" y="11522"/>
                    <a:pt x="57983" y="11427"/>
                  </a:cubicBezTo>
                  <a:cubicBezTo>
                    <a:pt x="55433" y="11427"/>
                    <a:pt x="52884" y="11333"/>
                    <a:pt x="50428" y="11238"/>
                  </a:cubicBezTo>
                  <a:cubicBezTo>
                    <a:pt x="47973" y="11144"/>
                    <a:pt x="45518" y="11050"/>
                    <a:pt x="43251" y="11050"/>
                  </a:cubicBezTo>
                  <a:cubicBezTo>
                    <a:pt x="40891" y="10955"/>
                    <a:pt x="38624" y="10861"/>
                    <a:pt x="36358" y="10672"/>
                  </a:cubicBezTo>
                  <a:cubicBezTo>
                    <a:pt x="34186" y="10577"/>
                    <a:pt x="32108" y="10483"/>
                    <a:pt x="30031" y="10389"/>
                  </a:cubicBezTo>
                  <a:cubicBezTo>
                    <a:pt x="28047" y="10294"/>
                    <a:pt x="26064" y="10105"/>
                    <a:pt x="24176" y="10011"/>
                  </a:cubicBezTo>
                  <a:cubicBezTo>
                    <a:pt x="22287" y="9822"/>
                    <a:pt x="20493" y="9727"/>
                    <a:pt x="18887" y="9539"/>
                  </a:cubicBezTo>
                  <a:cubicBezTo>
                    <a:pt x="17188" y="9444"/>
                    <a:pt x="16810" y="9444"/>
                    <a:pt x="15299" y="9255"/>
                  </a:cubicBezTo>
                  <a:cubicBezTo>
                    <a:pt x="13788" y="9161"/>
                    <a:pt x="8783" y="17943"/>
                    <a:pt x="7555" y="17849"/>
                  </a:cubicBezTo>
                  <a:cubicBezTo>
                    <a:pt x="6328" y="17660"/>
                    <a:pt x="6516" y="8122"/>
                    <a:pt x="5478" y="8028"/>
                  </a:cubicBezTo>
                  <a:cubicBezTo>
                    <a:pt x="4439" y="7839"/>
                    <a:pt x="4533" y="7744"/>
                    <a:pt x="3683" y="7650"/>
                  </a:cubicBezTo>
                  <a:cubicBezTo>
                    <a:pt x="2928" y="7461"/>
                    <a:pt x="2172" y="7272"/>
                    <a:pt x="1700" y="7083"/>
                  </a:cubicBezTo>
                  <a:cubicBezTo>
                    <a:pt x="1134" y="6894"/>
                    <a:pt x="662" y="6706"/>
                    <a:pt x="378" y="6422"/>
                  </a:cubicBezTo>
                  <a:cubicBezTo>
                    <a:pt x="95" y="6233"/>
                    <a:pt x="1" y="6045"/>
                    <a:pt x="1" y="5856"/>
                  </a:cubicBezTo>
                  <a:cubicBezTo>
                    <a:pt x="1" y="5667"/>
                    <a:pt x="95" y="5478"/>
                    <a:pt x="378" y="5289"/>
                  </a:cubicBezTo>
                  <a:cubicBezTo>
                    <a:pt x="662" y="5100"/>
                    <a:pt x="1134" y="4911"/>
                    <a:pt x="1700" y="4722"/>
                  </a:cubicBezTo>
                  <a:cubicBezTo>
                    <a:pt x="2172" y="4534"/>
                    <a:pt x="2928" y="4345"/>
                    <a:pt x="3683" y="4156"/>
                  </a:cubicBezTo>
                  <a:cubicBezTo>
                    <a:pt x="4533" y="3967"/>
                    <a:pt x="5383" y="3778"/>
                    <a:pt x="6516" y="3589"/>
                  </a:cubicBezTo>
                  <a:cubicBezTo>
                    <a:pt x="7555" y="3400"/>
                    <a:pt x="8688" y="3212"/>
                    <a:pt x="9916" y="3117"/>
                  </a:cubicBezTo>
                  <a:cubicBezTo>
                    <a:pt x="11238" y="2928"/>
                    <a:pt x="12560" y="2739"/>
                    <a:pt x="14071" y="2645"/>
                  </a:cubicBezTo>
                  <a:cubicBezTo>
                    <a:pt x="15582" y="2456"/>
                    <a:pt x="17188" y="2267"/>
                    <a:pt x="18887" y="2173"/>
                  </a:cubicBezTo>
                  <a:cubicBezTo>
                    <a:pt x="20493" y="1984"/>
                    <a:pt x="22287" y="1889"/>
                    <a:pt x="24176" y="1701"/>
                  </a:cubicBezTo>
                  <a:cubicBezTo>
                    <a:pt x="26064" y="1606"/>
                    <a:pt x="28047" y="1512"/>
                    <a:pt x="30031" y="1323"/>
                  </a:cubicBezTo>
                  <a:cubicBezTo>
                    <a:pt x="32108" y="1228"/>
                    <a:pt x="34186" y="1134"/>
                    <a:pt x="36358" y="1040"/>
                  </a:cubicBezTo>
                  <a:cubicBezTo>
                    <a:pt x="38624" y="945"/>
                    <a:pt x="40891" y="851"/>
                    <a:pt x="43251" y="756"/>
                  </a:cubicBezTo>
                  <a:cubicBezTo>
                    <a:pt x="45518" y="662"/>
                    <a:pt x="47973" y="567"/>
                    <a:pt x="50428" y="473"/>
                  </a:cubicBezTo>
                  <a:cubicBezTo>
                    <a:pt x="52884" y="378"/>
                    <a:pt x="55433" y="378"/>
                    <a:pt x="57983" y="284"/>
                  </a:cubicBezTo>
                  <a:cubicBezTo>
                    <a:pt x="60627" y="284"/>
                    <a:pt x="63271" y="190"/>
                    <a:pt x="65916" y="190"/>
                  </a:cubicBezTo>
                  <a:cubicBezTo>
                    <a:pt x="68654" y="95"/>
                    <a:pt x="71393" y="95"/>
                    <a:pt x="74131" y="95"/>
                  </a:cubicBezTo>
                  <a:cubicBezTo>
                    <a:pt x="76964" y="1"/>
                    <a:pt x="79703" y="1"/>
                    <a:pt x="82631" y="1"/>
                  </a:cubicBezTo>
                  <a:cubicBezTo>
                    <a:pt x="85464" y="1"/>
                    <a:pt x="88297" y="1"/>
                    <a:pt x="91035" y="95"/>
                  </a:cubicBezTo>
                  <a:cubicBezTo>
                    <a:pt x="93774" y="95"/>
                    <a:pt x="96512" y="95"/>
                    <a:pt x="99251" y="190"/>
                  </a:cubicBezTo>
                  <a:cubicBezTo>
                    <a:pt x="101895" y="190"/>
                    <a:pt x="104539" y="284"/>
                    <a:pt x="107183" y="284"/>
                  </a:cubicBezTo>
                  <a:cubicBezTo>
                    <a:pt x="109733" y="378"/>
                    <a:pt x="112283" y="378"/>
                    <a:pt x="114738" y="473"/>
                  </a:cubicBezTo>
                  <a:cubicBezTo>
                    <a:pt x="117193" y="567"/>
                    <a:pt x="119649" y="662"/>
                    <a:pt x="122010" y="756"/>
                  </a:cubicBezTo>
                  <a:cubicBezTo>
                    <a:pt x="124276" y="851"/>
                    <a:pt x="126542" y="945"/>
                    <a:pt x="128809" y="1040"/>
                  </a:cubicBezTo>
                  <a:cubicBezTo>
                    <a:pt x="130981" y="1134"/>
                    <a:pt x="133153" y="1228"/>
                    <a:pt x="135136" y="1323"/>
                  </a:cubicBezTo>
                  <a:cubicBezTo>
                    <a:pt x="137214" y="1512"/>
                    <a:pt x="139102" y="1606"/>
                    <a:pt x="140991" y="1701"/>
                  </a:cubicBezTo>
                  <a:cubicBezTo>
                    <a:pt x="142880" y="1889"/>
                    <a:pt x="144674" y="1984"/>
                    <a:pt x="146374" y="2173"/>
                  </a:cubicBezTo>
                  <a:cubicBezTo>
                    <a:pt x="148074" y="2267"/>
                    <a:pt x="149584" y="2456"/>
                    <a:pt x="151095" y="2645"/>
                  </a:cubicBezTo>
                  <a:cubicBezTo>
                    <a:pt x="152606" y="2739"/>
                    <a:pt x="153928" y="2928"/>
                    <a:pt x="155251" y="3117"/>
                  </a:cubicBezTo>
                  <a:cubicBezTo>
                    <a:pt x="156478" y="3212"/>
                    <a:pt x="157706" y="3400"/>
                    <a:pt x="158745" y="3589"/>
                  </a:cubicBezTo>
                  <a:cubicBezTo>
                    <a:pt x="159783" y="3778"/>
                    <a:pt x="160728" y="3967"/>
                    <a:pt x="161483" y="4156"/>
                  </a:cubicBezTo>
                  <a:cubicBezTo>
                    <a:pt x="162333" y="4345"/>
                    <a:pt x="162994" y="4534"/>
                    <a:pt x="163561" y="4722"/>
                  </a:cubicBezTo>
                  <a:cubicBezTo>
                    <a:pt x="164127" y="4911"/>
                    <a:pt x="164505" y="5100"/>
                    <a:pt x="164788" y="5289"/>
                  </a:cubicBezTo>
                  <a:cubicBezTo>
                    <a:pt x="165072" y="5478"/>
                    <a:pt x="165166" y="5667"/>
                    <a:pt x="165166" y="585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44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4"/>
            <p:cNvSpPr/>
            <p:nvPr/>
          </p:nvSpPr>
          <p:spPr>
            <a:xfrm>
              <a:off x="1937825" y="743325"/>
              <a:ext cx="174725" cy="144050"/>
            </a:xfrm>
            <a:custGeom>
              <a:avLst/>
              <a:gdLst/>
              <a:ahLst/>
              <a:cxnLst/>
              <a:rect l="l" t="t" r="r" b="b"/>
              <a:pathLst>
                <a:path w="6989" h="5762" fill="none" extrusionOk="0">
                  <a:moveTo>
                    <a:pt x="189" y="1795"/>
                  </a:moveTo>
                  <a:cubicBezTo>
                    <a:pt x="1" y="1512"/>
                    <a:pt x="1700" y="1"/>
                    <a:pt x="4345" y="568"/>
                  </a:cubicBezTo>
                  <a:cubicBezTo>
                    <a:pt x="6705" y="1040"/>
                    <a:pt x="6989" y="5761"/>
                    <a:pt x="6989" y="5761"/>
                  </a:cubicBez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44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4"/>
            <p:cNvSpPr/>
            <p:nvPr/>
          </p:nvSpPr>
          <p:spPr>
            <a:xfrm>
              <a:off x="1740175" y="3609425"/>
              <a:ext cx="4100175" cy="1796675"/>
            </a:xfrm>
            <a:custGeom>
              <a:avLst/>
              <a:gdLst/>
              <a:ahLst/>
              <a:cxnLst/>
              <a:rect l="l" t="t" r="r" b="b"/>
              <a:pathLst>
                <a:path w="164007" h="71867" extrusionOk="0">
                  <a:moveTo>
                    <a:pt x="3185" y="0"/>
                  </a:moveTo>
                  <a:lnTo>
                    <a:pt x="3185" y="49578"/>
                  </a:lnTo>
                  <a:cubicBezTo>
                    <a:pt x="3185" y="49578"/>
                    <a:pt x="1" y="71866"/>
                    <a:pt x="81012" y="71866"/>
                  </a:cubicBezTo>
                  <a:cubicBezTo>
                    <a:pt x="81352" y="71866"/>
                    <a:pt x="81694" y="71866"/>
                    <a:pt x="82038" y="71865"/>
                  </a:cubicBezTo>
                  <a:cubicBezTo>
                    <a:pt x="164007" y="71771"/>
                    <a:pt x="160796" y="49578"/>
                    <a:pt x="160796" y="49578"/>
                  </a:cubicBezTo>
                  <a:lnTo>
                    <a:pt x="160796" y="0"/>
                  </a:lnTo>
                  <a:close/>
                </a:path>
              </a:pathLst>
            </a:custGeom>
            <a:solidFill>
              <a:srgbClr val="FFD966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4"/>
            <p:cNvSpPr/>
            <p:nvPr/>
          </p:nvSpPr>
          <p:spPr>
            <a:xfrm>
              <a:off x="1817425" y="3434725"/>
              <a:ext cx="3945025" cy="342350"/>
            </a:xfrm>
            <a:custGeom>
              <a:avLst/>
              <a:gdLst/>
              <a:ahLst/>
              <a:cxnLst/>
              <a:rect l="l" t="t" r="r" b="b"/>
              <a:pathLst>
                <a:path w="157801" h="13694" extrusionOk="0">
                  <a:moveTo>
                    <a:pt x="78948" y="0"/>
                  </a:moveTo>
                  <a:cubicBezTo>
                    <a:pt x="35319" y="0"/>
                    <a:pt x="0" y="3117"/>
                    <a:pt x="0" y="6894"/>
                  </a:cubicBezTo>
                  <a:cubicBezTo>
                    <a:pt x="0" y="10671"/>
                    <a:pt x="35319" y="13693"/>
                    <a:pt x="78948" y="13693"/>
                  </a:cubicBezTo>
                  <a:cubicBezTo>
                    <a:pt x="122482" y="13693"/>
                    <a:pt x="157800" y="10671"/>
                    <a:pt x="157800" y="6894"/>
                  </a:cubicBezTo>
                  <a:cubicBezTo>
                    <a:pt x="157800" y="3117"/>
                    <a:pt x="122482" y="0"/>
                    <a:pt x="78948" y="0"/>
                  </a:cubicBezTo>
                  <a:close/>
                </a:path>
              </a:pathLst>
            </a:custGeom>
            <a:solidFill>
              <a:srgbClr val="FFD966"/>
            </a:solidFill>
            <a:ln w="9525" cap="flat" cmpd="sng">
              <a:solidFill>
                <a:srgbClr val="FFFFFF"/>
              </a:solidFill>
              <a:prstDash val="solid"/>
              <a:miter lim="944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4"/>
            <p:cNvSpPr/>
            <p:nvPr/>
          </p:nvSpPr>
          <p:spPr>
            <a:xfrm>
              <a:off x="1739525" y="3609425"/>
              <a:ext cx="4100825" cy="1801350"/>
            </a:xfrm>
            <a:custGeom>
              <a:avLst/>
              <a:gdLst/>
              <a:ahLst/>
              <a:cxnLst/>
              <a:rect l="l" t="t" r="r" b="b"/>
              <a:pathLst>
                <a:path w="164033" h="72054" fill="none" extrusionOk="0">
                  <a:moveTo>
                    <a:pt x="160822" y="0"/>
                  </a:moveTo>
                  <a:lnTo>
                    <a:pt x="160822" y="49578"/>
                  </a:lnTo>
                  <a:cubicBezTo>
                    <a:pt x="160822" y="49578"/>
                    <a:pt x="164033" y="71771"/>
                    <a:pt x="82064" y="71865"/>
                  </a:cubicBezTo>
                  <a:cubicBezTo>
                    <a:pt x="0" y="72054"/>
                    <a:pt x="3211" y="49578"/>
                    <a:pt x="3211" y="49578"/>
                  </a:cubicBezTo>
                  <a:lnTo>
                    <a:pt x="3211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944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" name="Google Shape;98;p14"/>
          <p:cNvSpPr txBox="1"/>
          <p:nvPr/>
        </p:nvSpPr>
        <p:spPr>
          <a:xfrm>
            <a:off x="5333025" y="4117725"/>
            <a:ext cx="721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ACID</a:t>
            </a:r>
            <a:endParaRPr sz="11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6904575" y="4123000"/>
            <a:ext cx="721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ALKALI</a:t>
            </a:r>
            <a:endParaRPr sz="11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00" name="Google Shape;100;p14"/>
          <p:cNvSpPr txBox="1"/>
          <p:nvPr/>
        </p:nvSpPr>
        <p:spPr>
          <a:xfrm>
            <a:off x="5172375" y="4601500"/>
            <a:ext cx="2453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METHYL ORANGE</a:t>
            </a:r>
            <a:endParaRPr sz="1100" b="1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7AD1A26-E54F-4DD4-3D1F-DD33CEE3E062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D62B463-CB63-E544-7FA4-6CEFCE088D4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4973CC-BF50-02C4-D4E8-27847F73F8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821AC5-D8BB-E5C2-39C7-B84F3066B2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106" name="Google Shape;10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385472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" name="Google Shape;107;p15"/>
          <p:cNvCxnSpPr/>
          <p:nvPr/>
        </p:nvCxnSpPr>
        <p:spPr>
          <a:xfrm flipH="1">
            <a:off x="3383975" y="0"/>
            <a:ext cx="1500" cy="51360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" name="Google Shape;108;p15"/>
          <p:cNvSpPr txBox="1"/>
          <p:nvPr/>
        </p:nvSpPr>
        <p:spPr>
          <a:xfrm>
            <a:off x="4500000" y="2263950"/>
            <a:ext cx="3752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Phenolphthalein is a pH indicator that turns </a:t>
            </a:r>
            <a:r>
              <a:rPr lang="en" b="1">
                <a:solidFill>
                  <a:srgbClr val="FF05AC"/>
                </a:solidFill>
                <a:latin typeface="Cambria"/>
                <a:ea typeface="Cambria"/>
                <a:cs typeface="Cambria"/>
                <a:sym typeface="Cambria"/>
              </a:rPr>
              <a:t>bright pink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when exposed to an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alkali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D41428C-405A-8D00-B41C-2671D9E89732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4E20228-C3EF-9DC1-BAC1-D8575853D4FB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969A15-50E3-9AEA-EEBF-8276C4C1D4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82946A-4032-32A7-00A7-E3C553BD2B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14" name="Google Shape;114;p16"/>
          <p:cNvSpPr txBox="1"/>
          <p:nvPr/>
        </p:nvSpPr>
        <p:spPr>
          <a:xfrm>
            <a:off x="626150" y="2110700"/>
            <a:ext cx="1896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rPr>
              <a:t>STRONGLY ACIDIC</a:t>
            </a:r>
            <a:endParaRPr sz="1100">
              <a:solidFill>
                <a:srgbClr val="FF0000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pic>
        <p:nvPicPr>
          <p:cNvPr id="115" name="Google Shape;115;p16"/>
          <p:cNvPicPr preferRelativeResize="0"/>
          <p:nvPr/>
        </p:nvPicPr>
        <p:blipFill rotWithShape="1">
          <a:blip r:embed="rId3">
            <a:alphaModFix/>
          </a:blip>
          <a:srcRect t="3752" b="4713"/>
          <a:stretch/>
        </p:blipFill>
        <p:spPr>
          <a:xfrm>
            <a:off x="0" y="2480000"/>
            <a:ext cx="9144003" cy="266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" name="Google Shape;116;p16"/>
          <p:cNvCxnSpPr/>
          <p:nvPr/>
        </p:nvCxnSpPr>
        <p:spPr>
          <a:xfrm rot="10800000">
            <a:off x="0" y="248000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7" name="Google Shape;117;p16"/>
          <p:cNvSpPr txBox="1"/>
          <p:nvPr/>
        </p:nvSpPr>
        <p:spPr>
          <a:xfrm>
            <a:off x="6776975" y="2110700"/>
            <a:ext cx="1896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A200"/>
                </a:solidFill>
                <a:latin typeface="Kalam"/>
                <a:ea typeface="Kalam"/>
                <a:cs typeface="Kalam"/>
                <a:sym typeface="Kalam"/>
              </a:rPr>
              <a:t> STRONGLY ALKALINE</a:t>
            </a:r>
            <a:endParaRPr sz="1100">
              <a:solidFill>
                <a:srgbClr val="FFA200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2675100" y="2110700"/>
            <a:ext cx="1896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EB3939"/>
                </a:solidFill>
                <a:latin typeface="Kalam"/>
                <a:ea typeface="Kalam"/>
                <a:cs typeface="Kalam"/>
                <a:sym typeface="Kalam"/>
              </a:rPr>
              <a:t>WEAKLY ACIDIC</a:t>
            </a:r>
            <a:endParaRPr sz="1100">
              <a:solidFill>
                <a:srgbClr val="EB3939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19" name="Google Shape;119;p16"/>
          <p:cNvSpPr txBox="1"/>
          <p:nvPr/>
        </p:nvSpPr>
        <p:spPr>
          <a:xfrm>
            <a:off x="4726038" y="2110700"/>
            <a:ext cx="1896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4552B"/>
                </a:solidFill>
                <a:latin typeface="Kalam"/>
                <a:ea typeface="Kalam"/>
                <a:cs typeface="Kalam"/>
                <a:sym typeface="Kalam"/>
              </a:rPr>
              <a:t>WEAKLY ALKALINE</a:t>
            </a:r>
            <a:endParaRPr sz="1100">
              <a:solidFill>
                <a:srgbClr val="F4552B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20" name="Google Shape;120;p16"/>
          <p:cNvSpPr txBox="1"/>
          <p:nvPr/>
        </p:nvSpPr>
        <p:spPr>
          <a:xfrm>
            <a:off x="617400" y="861900"/>
            <a:ext cx="790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Methyl orange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is another indicator that shows a range of red/yellow tones depending on the pH.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4CAA2ED-DF5F-F6A1-3685-259407D5BF2F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826A205-16BC-0393-1C8B-CB32C98A3EEE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AA1E8E-BF3F-A9C1-30AE-4BD3DBCC20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36DEEF-4D7E-9A9C-1469-2D7B78171D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pH Scale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6" name="Google Shape;126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2.29 and 2.30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the pH scale can be used to classify solutions as strongly acidic, weakly acidic, neutral, weakly alkaline and strongly alkaline.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the use of universal indicator to measure the approximate pH value of an aqueous solution.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Acidic and alkaline solutions can be classified using the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pH scale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pH scale ranges from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0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14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Acidic solutions have a pH of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less than 7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Strong acids have a pH between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0-3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Weak acids have a pH between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4-6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Alkaline solutions have a pH of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more than 7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Strong alkalis have a pH between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11-14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Weak alkalis have a pH between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8-10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Solutions that have a pH of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7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are considered to be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neutral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 b="1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Water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200" b="1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" sz="1200" b="1" baseline="-25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200" b="1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O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is an example of a neutral solution.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7" name="Google Shape;12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1B94B91-3F3E-CEE4-0341-E204E8ED39FB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1BEB61B-C635-F719-C45A-023A94CA8A25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FEB17F-9A7E-D3EC-013E-DF6CE76D56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007387-CDB1-ABD1-4324-F58DEDE861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3275" y="0"/>
            <a:ext cx="344072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34" name="Google Shape;134;p18"/>
          <p:cNvSpPr txBox="1"/>
          <p:nvPr/>
        </p:nvSpPr>
        <p:spPr>
          <a:xfrm>
            <a:off x="917175" y="2263950"/>
            <a:ext cx="3891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Hydrochloric acid (HCl) is an example of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strong acid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with a pH between 1-3.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35" name="Google Shape;135;p18"/>
          <p:cNvCxnSpPr/>
          <p:nvPr/>
        </p:nvCxnSpPr>
        <p:spPr>
          <a:xfrm flipH="1">
            <a:off x="5703275" y="3750"/>
            <a:ext cx="1500" cy="51360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90C4314-ED4D-D8B0-4714-F7942388931F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8A8926B-EE3D-7338-95CE-7284C55DAAC0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049684-8008-1410-F055-CFF59E11FB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7C636A-FB11-407E-FCA8-94214D5396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41" name="Google Shape;141;p19"/>
          <p:cNvSpPr txBox="1"/>
          <p:nvPr/>
        </p:nvSpPr>
        <p:spPr>
          <a:xfrm>
            <a:off x="6424000" y="1725150"/>
            <a:ext cx="22005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Citric acid is an example of a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weak acid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 with a pH between 4-6.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Citric acid is found in citrus fruits such as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lemons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42" name="Google Shape;142;p19"/>
          <p:cNvPicPr preferRelativeResize="0"/>
          <p:nvPr/>
        </p:nvPicPr>
        <p:blipFill rotWithShape="1">
          <a:blip r:embed="rId3">
            <a:alphaModFix/>
          </a:blip>
          <a:srcRect l="8844" r="16456"/>
          <a:stretch/>
        </p:blipFill>
        <p:spPr>
          <a:xfrm>
            <a:off x="0" y="0"/>
            <a:ext cx="5872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" name="Google Shape;143;p19"/>
          <p:cNvCxnSpPr/>
          <p:nvPr/>
        </p:nvCxnSpPr>
        <p:spPr>
          <a:xfrm flipH="1">
            <a:off x="5872000" y="3750"/>
            <a:ext cx="1500" cy="51360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FC934A6-272F-A3E4-C576-31871A7133E6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7585DB1-EC31-7E12-928C-7E4879F51065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9E4C7B-2524-B46B-E2DD-C2BADC011F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776E78-BA0B-E34C-D1FE-FBE7088666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0"/>
            <a:ext cx="51435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50" name="Google Shape;150;p20"/>
          <p:cNvSpPr txBox="1"/>
          <p:nvPr/>
        </p:nvSpPr>
        <p:spPr>
          <a:xfrm>
            <a:off x="432000" y="1833000"/>
            <a:ext cx="30264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Sodium hydroxide (NaOH) is found as white crystals. 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When dissolved, sodium hydroxide forms a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strongly alkaline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solution with a pH between 12-14. 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51" name="Google Shape;151;p20"/>
          <p:cNvCxnSpPr/>
          <p:nvPr/>
        </p:nvCxnSpPr>
        <p:spPr>
          <a:xfrm flipH="1">
            <a:off x="4000500" y="3750"/>
            <a:ext cx="1500" cy="51360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E52723E-C95F-0824-22BA-0D0B496718E5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BB8F290-18EE-84F2-FB20-83C1D9E7FE52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6E75F2-7D9C-2306-0EDB-54DE8212F4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27DA36-9805-0D86-67E7-47E204842F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1"/>
          <p:cNvPicPr preferRelativeResize="0"/>
          <p:nvPr/>
        </p:nvPicPr>
        <p:blipFill rotWithShape="1">
          <a:blip r:embed="rId3">
            <a:alphaModFix/>
          </a:blip>
          <a:srcRect t="3464" b="6776"/>
          <a:stretch/>
        </p:blipFill>
        <p:spPr>
          <a:xfrm>
            <a:off x="4807800" y="0"/>
            <a:ext cx="43362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58" name="Google Shape;158;p21"/>
          <p:cNvSpPr txBox="1"/>
          <p:nvPr/>
        </p:nvSpPr>
        <p:spPr>
          <a:xfrm>
            <a:off x="768000" y="1833000"/>
            <a:ext cx="34239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Sodium hydroxide (NaOH) is found as white crystals.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When dissolved, sodium hydroxide forms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strongly alkaline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solution with a pH between 12-14.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59" name="Google Shape;159;p21"/>
          <p:cNvCxnSpPr/>
          <p:nvPr/>
        </p:nvCxnSpPr>
        <p:spPr>
          <a:xfrm flipH="1">
            <a:off x="4800600" y="3750"/>
            <a:ext cx="1500" cy="5136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A0F4A57-8C76-2BEE-FAAA-5A80CAFCAD3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D5A97F4-9F0E-35F0-E1A6-7FAD7F77D3AF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610E22-7C0E-88F3-E0F5-B208417608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86D258-60D8-4E8E-7A66-71D637C08A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909</Words>
  <Application>Microsoft Office PowerPoint</Application>
  <PresentationFormat>On-screen Show (16:9)</PresentationFormat>
  <Paragraphs>118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Times New Roman</vt:lpstr>
      <vt:lpstr>gg sans</vt:lpstr>
      <vt:lpstr>Cambria</vt:lpstr>
      <vt:lpstr>Kalam</vt:lpstr>
      <vt:lpstr>Simple Dark</vt:lpstr>
      <vt:lpstr>Edexcel IGCSE Chemistry 21 - Acids and Alkalis</vt:lpstr>
      <vt:lpstr>Indicators</vt:lpstr>
      <vt:lpstr>PowerPoint Presentation</vt:lpstr>
      <vt:lpstr>PowerPoint Presentation</vt:lpstr>
      <vt:lpstr>The pH Scale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Acids and Alkalis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Chezka Mae Madrona</cp:lastModifiedBy>
  <cp:revision>1</cp:revision>
  <dcterms:modified xsi:type="dcterms:W3CDTF">2025-04-26T08:37:20Z</dcterms:modified>
</cp:coreProperties>
</file>