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b30e59c93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b30e59c93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b30e59c9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b30e59c9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b30e59c93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b30e59c93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b30e59c93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b30e59c93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b30e59c9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b30e59c9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6ba249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6ba2498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b30e59c93_1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b30e59c93_1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b30e59c93_1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b30e59c93_1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b30e59c93_1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b30e59c93_1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b30e59c93_1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b30e59c93_1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b30e59c93_1_1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b30e59c93_1_1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1 - States of Matter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Solids, Liquids and Gases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Changes of State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8" name="Google Shape;24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Solids turn to liquids when they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increase in kinetic energy causes particles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vibrate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a certain temperature, particles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break free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their positions.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 turn back into solids during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freezing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 turn to gases when they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evaporate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Further increases in kinetic energy cause particles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move faster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a certain temperature, particles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break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their bonds.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Gases turn back into liquids during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condensation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Solids can turn directly into gases during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sublimation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enough kinetic energy is supplied, substances can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bypass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liquid phase.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9" name="Google Shape;2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67B502-FEFF-003C-806D-CE0ED14003AD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F2BA89D-C4C0-D933-0AF4-B0998AF4E7B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AD893-0E43-1DAF-4E2A-75D491263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A9466-7B9D-A402-AFC4-344EAAB00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/>
          <p:cNvPicPr preferRelativeResize="0"/>
          <p:nvPr/>
        </p:nvPicPr>
        <p:blipFill rotWithShape="1">
          <a:blip r:embed="rId3">
            <a:alphaModFix/>
          </a:blip>
          <a:srcRect l="15754"/>
          <a:stretch/>
        </p:blipFill>
        <p:spPr>
          <a:xfrm>
            <a:off x="4034800" y="0"/>
            <a:ext cx="51092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729675" y="1816950"/>
            <a:ext cx="25737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Solids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melt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enough heat is supplied.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Heat provides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kinetic energy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allowing particles to break free from their fixed positions.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7" name="Google Shape;257;p23"/>
          <p:cNvCxnSpPr/>
          <p:nvPr/>
        </p:nvCxnSpPr>
        <p:spPr>
          <a:xfrm>
            <a:off x="403480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5A88E0E-E71B-53F8-AD1F-16F63D6ADE1B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4B9902-8F17-9A43-B713-5DCB3BDA737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B93BC-5035-5969-8C12-ABBFB80FC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9C1BC-981F-3C4A-CA2E-3F8C61467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4"/>
          <p:cNvPicPr preferRelativeResize="0"/>
          <p:nvPr/>
        </p:nvPicPr>
        <p:blipFill rotWithShape="1">
          <a:blip r:embed="rId3">
            <a:alphaModFix/>
          </a:blip>
          <a:srcRect t="9855" b="26639"/>
          <a:stretch/>
        </p:blipFill>
        <p:spPr>
          <a:xfrm>
            <a:off x="0" y="788675"/>
            <a:ext cx="9144001" cy="43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64" name="Google Shape;264;p24"/>
          <p:cNvSpPr txBox="1"/>
          <p:nvPr/>
        </p:nvSpPr>
        <p:spPr>
          <a:xfrm>
            <a:off x="866850" y="204825"/>
            <a:ext cx="74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Liquids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evaporate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gases. Many gases readily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condense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 into liquids.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65" name="Google Shape;265;p24"/>
          <p:cNvCxnSpPr/>
          <p:nvPr/>
        </p:nvCxnSpPr>
        <p:spPr>
          <a:xfrm>
            <a:off x="-2100" y="788675"/>
            <a:ext cx="9148200" cy="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1E5B5D1-C551-83D3-A28F-59D7706CA4B4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BC3D8A4-5EE7-E6FC-287C-8174078C3205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A2894-4DAA-6099-87E5-01E195050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72FC1-EC5D-D3EF-D542-5F783EEF2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5"/>
          <p:cNvPicPr preferRelativeResize="0"/>
          <p:nvPr/>
        </p:nvPicPr>
        <p:blipFill rotWithShape="1">
          <a:blip r:embed="rId3">
            <a:alphaModFix/>
          </a:blip>
          <a:srcRect l="4731" r="4093" b="-150"/>
          <a:stretch/>
        </p:blipFill>
        <p:spPr>
          <a:xfrm>
            <a:off x="3006075" y="7800"/>
            <a:ext cx="61379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72" name="Google Shape;272;p25"/>
          <p:cNvSpPr txBox="1"/>
          <p:nvPr/>
        </p:nvSpPr>
        <p:spPr>
          <a:xfrm>
            <a:off x="569650" y="2065800"/>
            <a:ext cx="1887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Compounds like dry ice can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sublime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skipping the liquid phase entirely.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73" name="Google Shape;273;p25"/>
          <p:cNvCxnSpPr/>
          <p:nvPr/>
        </p:nvCxnSpPr>
        <p:spPr>
          <a:xfrm>
            <a:off x="3006075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7823A44-6F67-3168-D51A-182368818F71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3ECDD42-8B5E-2581-F645-65964B64DFDD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5D1C8-9B59-D45D-FF19-360B241F2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C81CB-ACC2-D5B8-8B71-0304F76A5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States of Matter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three states of matter in terms of the arrangement, movement &amp; energy of the particles.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 appear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states: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 appear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 appear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 appear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state depends on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forces of attraction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particles in the material.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forces of attraction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weak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forces of attraction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weak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forces of attraction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50B8EE9-CF58-BB9C-CB71-D5B4FF5BF991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E4084A-02E1-0D02-90D4-0A9D077A2F96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A6998-0072-015A-D67B-313D7F094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BA7C4-F827-045F-A1DC-65ED7BE74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Solids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6400" cy="3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solids, particles are held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fixed positions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of the strong forces of attraction between particles in solids.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Solids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defined shape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volume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vibrate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their positions.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the the solid is heated, the more particles in the solid will vibrate.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5582259" y="1446428"/>
            <a:ext cx="2177717" cy="2125136"/>
            <a:chOff x="3579141" y="2976833"/>
            <a:chExt cx="1912963" cy="1853586"/>
          </a:xfrm>
        </p:grpSpPr>
        <p:sp>
          <p:nvSpPr>
            <p:cNvPr id="72" name="Google Shape;72;p15"/>
            <p:cNvSpPr/>
            <p:nvPr/>
          </p:nvSpPr>
          <p:spPr>
            <a:xfrm>
              <a:off x="3579141" y="2976833"/>
              <a:ext cx="1912963" cy="1853586"/>
            </a:xfrm>
            <a:custGeom>
              <a:avLst/>
              <a:gdLst/>
              <a:ahLst/>
              <a:cxnLst/>
              <a:rect l="l" t="t" r="r" b="b"/>
              <a:pathLst>
                <a:path w="156224" h="156223" extrusionOk="0">
                  <a:moveTo>
                    <a:pt x="154348" y="1875"/>
                  </a:moveTo>
                  <a:lnTo>
                    <a:pt x="154348" y="154347"/>
                  </a:lnTo>
                  <a:lnTo>
                    <a:pt x="1875" y="154347"/>
                  </a:lnTo>
                  <a:lnTo>
                    <a:pt x="1875" y="1875"/>
                  </a:lnTo>
                  <a:close/>
                  <a:moveTo>
                    <a:pt x="0" y="0"/>
                  </a:moveTo>
                  <a:lnTo>
                    <a:pt x="0" y="156222"/>
                  </a:lnTo>
                  <a:lnTo>
                    <a:pt x="156223" y="156222"/>
                  </a:lnTo>
                  <a:lnTo>
                    <a:pt x="156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680444" y="3064017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1"/>
                  </a:moveTo>
                  <a:cubicBezTo>
                    <a:pt x="5050" y="1"/>
                    <a:pt x="1" y="5025"/>
                    <a:pt x="1" y="11249"/>
                  </a:cubicBezTo>
                  <a:cubicBezTo>
                    <a:pt x="1" y="17448"/>
                    <a:pt x="5050" y="22497"/>
                    <a:pt x="11249" y="22497"/>
                  </a:cubicBezTo>
                  <a:cubicBezTo>
                    <a:pt x="17473" y="22497"/>
                    <a:pt x="22497" y="17448"/>
                    <a:pt x="22497" y="11249"/>
                  </a:cubicBezTo>
                  <a:cubicBezTo>
                    <a:pt x="22497" y="5025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663619" y="3058381"/>
              <a:ext cx="298117" cy="278009"/>
            </a:xfrm>
            <a:custGeom>
              <a:avLst/>
              <a:gdLst/>
              <a:ahLst/>
              <a:cxnLst/>
              <a:rect l="l" t="t" r="r" b="b"/>
              <a:pathLst>
                <a:path w="24346" h="23431" extrusionOk="0">
                  <a:moveTo>
                    <a:pt x="12623" y="951"/>
                  </a:moveTo>
                  <a:cubicBezTo>
                    <a:pt x="16997" y="951"/>
                    <a:pt x="20922" y="3575"/>
                    <a:pt x="22596" y="7599"/>
                  </a:cubicBezTo>
                  <a:cubicBezTo>
                    <a:pt x="24246" y="11624"/>
                    <a:pt x="23321" y="16248"/>
                    <a:pt x="20247" y="19347"/>
                  </a:cubicBezTo>
                  <a:cubicBezTo>
                    <a:pt x="18192" y="21402"/>
                    <a:pt x="15433" y="22497"/>
                    <a:pt x="12628" y="22497"/>
                  </a:cubicBezTo>
                  <a:cubicBezTo>
                    <a:pt x="11237" y="22497"/>
                    <a:pt x="9833" y="22227"/>
                    <a:pt x="8499" y="21672"/>
                  </a:cubicBezTo>
                  <a:cubicBezTo>
                    <a:pt x="4474" y="19997"/>
                    <a:pt x="1850" y="16073"/>
                    <a:pt x="1850" y="11724"/>
                  </a:cubicBezTo>
                  <a:cubicBezTo>
                    <a:pt x="1850" y="5775"/>
                    <a:pt x="6674" y="951"/>
                    <a:pt x="12623" y="951"/>
                  </a:cubicBezTo>
                  <a:close/>
                  <a:moveTo>
                    <a:pt x="12623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0" y="11624"/>
                    <a:pt x="1000" y="16648"/>
                    <a:pt x="4349" y="19997"/>
                  </a:cubicBezTo>
                  <a:cubicBezTo>
                    <a:pt x="6593" y="22241"/>
                    <a:pt x="9588" y="23430"/>
                    <a:pt x="12643" y="23430"/>
                  </a:cubicBezTo>
                  <a:cubicBezTo>
                    <a:pt x="14149" y="23430"/>
                    <a:pt x="15670" y="23141"/>
                    <a:pt x="17122" y="22547"/>
                  </a:cubicBezTo>
                  <a:cubicBezTo>
                    <a:pt x="21496" y="20722"/>
                    <a:pt x="24346" y="16448"/>
                    <a:pt x="24346" y="11724"/>
                  </a:cubicBezTo>
                  <a:cubicBezTo>
                    <a:pt x="24346" y="5250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967540" y="306401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25"/>
                    <a:pt x="1" y="11249"/>
                  </a:cubicBezTo>
                  <a:cubicBezTo>
                    <a:pt x="1" y="17448"/>
                    <a:pt x="5025" y="22497"/>
                    <a:pt x="11249" y="22497"/>
                  </a:cubicBezTo>
                  <a:cubicBezTo>
                    <a:pt x="17448" y="22497"/>
                    <a:pt x="22497" y="17448"/>
                    <a:pt x="22497" y="11249"/>
                  </a:cubicBezTo>
                  <a:cubicBezTo>
                    <a:pt x="22497" y="5025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950409" y="3058381"/>
              <a:ext cx="298117" cy="278009"/>
            </a:xfrm>
            <a:custGeom>
              <a:avLst/>
              <a:gdLst/>
              <a:ahLst/>
              <a:cxnLst/>
              <a:rect l="l" t="t" r="r" b="b"/>
              <a:pathLst>
                <a:path w="24346" h="23431" extrusionOk="0">
                  <a:moveTo>
                    <a:pt x="12648" y="951"/>
                  </a:moveTo>
                  <a:cubicBezTo>
                    <a:pt x="16997" y="951"/>
                    <a:pt x="20921" y="3575"/>
                    <a:pt x="22596" y="7599"/>
                  </a:cubicBezTo>
                  <a:cubicBezTo>
                    <a:pt x="24271" y="11624"/>
                    <a:pt x="23346" y="16248"/>
                    <a:pt x="20272" y="19347"/>
                  </a:cubicBezTo>
                  <a:cubicBezTo>
                    <a:pt x="18200" y="21402"/>
                    <a:pt x="15447" y="22497"/>
                    <a:pt x="12648" y="22497"/>
                  </a:cubicBezTo>
                  <a:cubicBezTo>
                    <a:pt x="11259" y="22497"/>
                    <a:pt x="9858" y="22227"/>
                    <a:pt x="8524" y="21672"/>
                  </a:cubicBezTo>
                  <a:cubicBezTo>
                    <a:pt x="4474" y="19997"/>
                    <a:pt x="1850" y="16073"/>
                    <a:pt x="1850" y="11724"/>
                  </a:cubicBezTo>
                  <a:cubicBezTo>
                    <a:pt x="1875" y="5775"/>
                    <a:pt x="6699" y="951"/>
                    <a:pt x="12648" y="951"/>
                  </a:cubicBezTo>
                  <a:close/>
                  <a:moveTo>
                    <a:pt x="12648" y="1"/>
                  </a:moveTo>
                  <a:cubicBezTo>
                    <a:pt x="7899" y="1"/>
                    <a:pt x="3624" y="2850"/>
                    <a:pt x="1825" y="7224"/>
                  </a:cubicBezTo>
                  <a:cubicBezTo>
                    <a:pt x="0" y="11624"/>
                    <a:pt x="1000" y="16648"/>
                    <a:pt x="4349" y="19997"/>
                  </a:cubicBezTo>
                  <a:cubicBezTo>
                    <a:pt x="6593" y="22241"/>
                    <a:pt x="9599" y="23430"/>
                    <a:pt x="12654" y="23430"/>
                  </a:cubicBezTo>
                  <a:cubicBezTo>
                    <a:pt x="14160" y="23430"/>
                    <a:pt x="15678" y="23141"/>
                    <a:pt x="17122" y="22547"/>
                  </a:cubicBezTo>
                  <a:cubicBezTo>
                    <a:pt x="21496" y="20722"/>
                    <a:pt x="24346" y="16448"/>
                    <a:pt x="24346" y="11724"/>
                  </a:cubicBezTo>
                  <a:cubicBezTo>
                    <a:pt x="24346" y="5250"/>
                    <a:pt x="19122" y="1"/>
                    <a:pt x="1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254330" y="306401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25"/>
                    <a:pt x="1" y="11249"/>
                  </a:cubicBezTo>
                  <a:cubicBezTo>
                    <a:pt x="1" y="17448"/>
                    <a:pt x="5050" y="22497"/>
                    <a:pt x="11249" y="22497"/>
                  </a:cubicBezTo>
                  <a:cubicBezTo>
                    <a:pt x="17473" y="22497"/>
                    <a:pt x="22497" y="17448"/>
                    <a:pt x="22497" y="11249"/>
                  </a:cubicBezTo>
                  <a:cubicBezTo>
                    <a:pt x="22497" y="5025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237505" y="3058381"/>
              <a:ext cx="298117" cy="278009"/>
            </a:xfrm>
            <a:custGeom>
              <a:avLst/>
              <a:gdLst/>
              <a:ahLst/>
              <a:cxnLst/>
              <a:rect l="l" t="t" r="r" b="b"/>
              <a:pathLst>
                <a:path w="24346" h="23431" extrusionOk="0">
                  <a:moveTo>
                    <a:pt x="12623" y="951"/>
                  </a:moveTo>
                  <a:cubicBezTo>
                    <a:pt x="16997" y="951"/>
                    <a:pt x="20921" y="3575"/>
                    <a:pt x="22596" y="7599"/>
                  </a:cubicBezTo>
                  <a:cubicBezTo>
                    <a:pt x="24246" y="11624"/>
                    <a:pt x="23321" y="16248"/>
                    <a:pt x="20246" y="19347"/>
                  </a:cubicBezTo>
                  <a:cubicBezTo>
                    <a:pt x="18192" y="21402"/>
                    <a:pt x="15433" y="22497"/>
                    <a:pt x="12628" y="22497"/>
                  </a:cubicBezTo>
                  <a:cubicBezTo>
                    <a:pt x="11236" y="22497"/>
                    <a:pt x="9833" y="22227"/>
                    <a:pt x="8499" y="21672"/>
                  </a:cubicBezTo>
                  <a:cubicBezTo>
                    <a:pt x="4474" y="19997"/>
                    <a:pt x="1850" y="16073"/>
                    <a:pt x="1850" y="11724"/>
                  </a:cubicBezTo>
                  <a:cubicBezTo>
                    <a:pt x="1850" y="5775"/>
                    <a:pt x="6674" y="951"/>
                    <a:pt x="12623" y="951"/>
                  </a:cubicBezTo>
                  <a:close/>
                  <a:moveTo>
                    <a:pt x="12623" y="1"/>
                  </a:moveTo>
                  <a:cubicBezTo>
                    <a:pt x="7899" y="1"/>
                    <a:pt x="3624" y="2850"/>
                    <a:pt x="1800" y="7224"/>
                  </a:cubicBezTo>
                  <a:cubicBezTo>
                    <a:pt x="0" y="11624"/>
                    <a:pt x="1000" y="16648"/>
                    <a:pt x="4349" y="19997"/>
                  </a:cubicBezTo>
                  <a:cubicBezTo>
                    <a:pt x="6593" y="22241"/>
                    <a:pt x="9588" y="23430"/>
                    <a:pt x="12643" y="23430"/>
                  </a:cubicBezTo>
                  <a:cubicBezTo>
                    <a:pt x="14149" y="23430"/>
                    <a:pt x="15669" y="23141"/>
                    <a:pt x="17122" y="22547"/>
                  </a:cubicBezTo>
                  <a:cubicBezTo>
                    <a:pt x="21496" y="20722"/>
                    <a:pt x="24346" y="16448"/>
                    <a:pt x="24346" y="11724"/>
                  </a:cubicBezTo>
                  <a:cubicBezTo>
                    <a:pt x="24346" y="5250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4828216" y="306401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25"/>
                    <a:pt x="1" y="11249"/>
                  </a:cubicBezTo>
                  <a:cubicBezTo>
                    <a:pt x="1" y="17448"/>
                    <a:pt x="5050" y="22497"/>
                    <a:pt x="11249" y="22497"/>
                  </a:cubicBezTo>
                  <a:cubicBezTo>
                    <a:pt x="17473" y="22497"/>
                    <a:pt x="22497" y="17448"/>
                    <a:pt x="22497" y="11249"/>
                  </a:cubicBezTo>
                  <a:cubicBezTo>
                    <a:pt x="22497" y="5025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811379" y="3058381"/>
              <a:ext cx="298129" cy="278009"/>
            </a:xfrm>
            <a:custGeom>
              <a:avLst/>
              <a:gdLst/>
              <a:ahLst/>
              <a:cxnLst/>
              <a:rect l="l" t="t" r="r" b="b"/>
              <a:pathLst>
                <a:path w="24347" h="23431" extrusionOk="0">
                  <a:moveTo>
                    <a:pt x="12624" y="951"/>
                  </a:moveTo>
                  <a:cubicBezTo>
                    <a:pt x="16998" y="951"/>
                    <a:pt x="20922" y="3575"/>
                    <a:pt x="22597" y="7599"/>
                  </a:cubicBezTo>
                  <a:cubicBezTo>
                    <a:pt x="24247" y="11624"/>
                    <a:pt x="23322" y="16248"/>
                    <a:pt x="20247" y="19347"/>
                  </a:cubicBezTo>
                  <a:cubicBezTo>
                    <a:pt x="18192" y="21402"/>
                    <a:pt x="15434" y="22497"/>
                    <a:pt x="12629" y="22497"/>
                  </a:cubicBezTo>
                  <a:cubicBezTo>
                    <a:pt x="11237" y="22497"/>
                    <a:pt x="9834" y="22227"/>
                    <a:pt x="8499" y="21672"/>
                  </a:cubicBezTo>
                  <a:cubicBezTo>
                    <a:pt x="4475" y="19997"/>
                    <a:pt x="1850" y="16073"/>
                    <a:pt x="1850" y="11724"/>
                  </a:cubicBezTo>
                  <a:cubicBezTo>
                    <a:pt x="1850" y="5775"/>
                    <a:pt x="6675" y="951"/>
                    <a:pt x="12624" y="951"/>
                  </a:cubicBezTo>
                  <a:close/>
                  <a:moveTo>
                    <a:pt x="12624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1" y="11624"/>
                    <a:pt x="1001" y="16648"/>
                    <a:pt x="4350" y="19997"/>
                  </a:cubicBezTo>
                  <a:cubicBezTo>
                    <a:pt x="6594" y="22241"/>
                    <a:pt x="9588" y="23430"/>
                    <a:pt x="12643" y="23430"/>
                  </a:cubicBezTo>
                  <a:cubicBezTo>
                    <a:pt x="14150" y="23430"/>
                    <a:pt x="15670" y="23141"/>
                    <a:pt x="17123" y="22547"/>
                  </a:cubicBezTo>
                  <a:cubicBezTo>
                    <a:pt x="21497" y="20722"/>
                    <a:pt x="24347" y="16448"/>
                    <a:pt x="24347" y="11724"/>
                  </a:cubicBezTo>
                  <a:cubicBezTo>
                    <a:pt x="24347" y="5250"/>
                    <a:pt x="19097" y="1"/>
                    <a:pt x="12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115313" y="306401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0" y="5025"/>
                    <a:pt x="0" y="11249"/>
                  </a:cubicBezTo>
                  <a:cubicBezTo>
                    <a:pt x="0" y="17448"/>
                    <a:pt x="5025" y="22497"/>
                    <a:pt x="11249" y="22497"/>
                  </a:cubicBezTo>
                  <a:cubicBezTo>
                    <a:pt x="17447" y="22497"/>
                    <a:pt x="22497" y="17448"/>
                    <a:pt x="22497" y="11249"/>
                  </a:cubicBezTo>
                  <a:cubicBezTo>
                    <a:pt x="22497" y="5025"/>
                    <a:pt x="17447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098170" y="3058381"/>
              <a:ext cx="298129" cy="278009"/>
            </a:xfrm>
            <a:custGeom>
              <a:avLst/>
              <a:gdLst/>
              <a:ahLst/>
              <a:cxnLst/>
              <a:rect l="l" t="t" r="r" b="b"/>
              <a:pathLst>
                <a:path w="24347" h="23431" extrusionOk="0">
                  <a:moveTo>
                    <a:pt x="12649" y="951"/>
                  </a:moveTo>
                  <a:cubicBezTo>
                    <a:pt x="16998" y="951"/>
                    <a:pt x="20922" y="3575"/>
                    <a:pt x="22597" y="7599"/>
                  </a:cubicBezTo>
                  <a:cubicBezTo>
                    <a:pt x="24271" y="11624"/>
                    <a:pt x="23347" y="16248"/>
                    <a:pt x="20272" y="19347"/>
                  </a:cubicBezTo>
                  <a:cubicBezTo>
                    <a:pt x="18201" y="21402"/>
                    <a:pt x="15448" y="22497"/>
                    <a:pt x="12648" y="22497"/>
                  </a:cubicBezTo>
                  <a:cubicBezTo>
                    <a:pt x="11259" y="22497"/>
                    <a:pt x="9859" y="22227"/>
                    <a:pt x="8524" y="21672"/>
                  </a:cubicBezTo>
                  <a:cubicBezTo>
                    <a:pt x="4475" y="19997"/>
                    <a:pt x="1850" y="16073"/>
                    <a:pt x="1850" y="11724"/>
                  </a:cubicBezTo>
                  <a:cubicBezTo>
                    <a:pt x="1875" y="5775"/>
                    <a:pt x="6700" y="951"/>
                    <a:pt x="12649" y="951"/>
                  </a:cubicBezTo>
                  <a:close/>
                  <a:moveTo>
                    <a:pt x="12649" y="1"/>
                  </a:moveTo>
                  <a:cubicBezTo>
                    <a:pt x="7899" y="1"/>
                    <a:pt x="3625" y="2850"/>
                    <a:pt x="1825" y="7224"/>
                  </a:cubicBezTo>
                  <a:cubicBezTo>
                    <a:pt x="1" y="11624"/>
                    <a:pt x="1001" y="16648"/>
                    <a:pt x="4350" y="19997"/>
                  </a:cubicBezTo>
                  <a:cubicBezTo>
                    <a:pt x="6593" y="22241"/>
                    <a:pt x="9599" y="23430"/>
                    <a:pt x="12654" y="23430"/>
                  </a:cubicBezTo>
                  <a:cubicBezTo>
                    <a:pt x="14160" y="23430"/>
                    <a:pt x="15678" y="23141"/>
                    <a:pt x="17123" y="22547"/>
                  </a:cubicBezTo>
                  <a:cubicBezTo>
                    <a:pt x="21497" y="20722"/>
                    <a:pt x="24346" y="16448"/>
                    <a:pt x="24346" y="11724"/>
                  </a:cubicBezTo>
                  <a:cubicBezTo>
                    <a:pt x="24346" y="5250"/>
                    <a:pt x="19122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541426" y="306401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25"/>
                    <a:pt x="1" y="11249"/>
                  </a:cubicBezTo>
                  <a:cubicBezTo>
                    <a:pt x="1" y="17448"/>
                    <a:pt x="5025" y="22497"/>
                    <a:pt x="11249" y="22497"/>
                  </a:cubicBezTo>
                  <a:cubicBezTo>
                    <a:pt x="17448" y="22497"/>
                    <a:pt x="22497" y="17448"/>
                    <a:pt x="22497" y="11249"/>
                  </a:cubicBezTo>
                  <a:cubicBezTo>
                    <a:pt x="22497" y="5025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524283" y="3058381"/>
              <a:ext cx="298129" cy="278009"/>
            </a:xfrm>
            <a:custGeom>
              <a:avLst/>
              <a:gdLst/>
              <a:ahLst/>
              <a:cxnLst/>
              <a:rect l="l" t="t" r="r" b="b"/>
              <a:pathLst>
                <a:path w="24347" h="23431" extrusionOk="0">
                  <a:moveTo>
                    <a:pt x="12649" y="951"/>
                  </a:moveTo>
                  <a:cubicBezTo>
                    <a:pt x="16998" y="951"/>
                    <a:pt x="20922" y="3575"/>
                    <a:pt x="22597" y="7599"/>
                  </a:cubicBezTo>
                  <a:cubicBezTo>
                    <a:pt x="24272" y="11624"/>
                    <a:pt x="23347" y="16248"/>
                    <a:pt x="20272" y="19347"/>
                  </a:cubicBezTo>
                  <a:cubicBezTo>
                    <a:pt x="18201" y="21402"/>
                    <a:pt x="15448" y="22497"/>
                    <a:pt x="12649" y="22497"/>
                  </a:cubicBezTo>
                  <a:cubicBezTo>
                    <a:pt x="11260" y="22497"/>
                    <a:pt x="9859" y="22227"/>
                    <a:pt x="8524" y="21672"/>
                  </a:cubicBezTo>
                  <a:cubicBezTo>
                    <a:pt x="4475" y="19997"/>
                    <a:pt x="1851" y="16073"/>
                    <a:pt x="1851" y="11724"/>
                  </a:cubicBezTo>
                  <a:cubicBezTo>
                    <a:pt x="1876" y="5775"/>
                    <a:pt x="6700" y="951"/>
                    <a:pt x="12649" y="951"/>
                  </a:cubicBezTo>
                  <a:close/>
                  <a:moveTo>
                    <a:pt x="12649" y="1"/>
                  </a:moveTo>
                  <a:cubicBezTo>
                    <a:pt x="7900" y="1"/>
                    <a:pt x="3625" y="2850"/>
                    <a:pt x="1826" y="7224"/>
                  </a:cubicBezTo>
                  <a:cubicBezTo>
                    <a:pt x="1" y="11624"/>
                    <a:pt x="1001" y="16648"/>
                    <a:pt x="4350" y="19997"/>
                  </a:cubicBezTo>
                  <a:cubicBezTo>
                    <a:pt x="6594" y="22241"/>
                    <a:pt x="9600" y="23430"/>
                    <a:pt x="12655" y="23430"/>
                  </a:cubicBezTo>
                  <a:cubicBezTo>
                    <a:pt x="14161" y="23430"/>
                    <a:pt x="15679" y="23141"/>
                    <a:pt x="17123" y="22547"/>
                  </a:cubicBezTo>
                  <a:cubicBezTo>
                    <a:pt x="21497" y="20722"/>
                    <a:pt x="24347" y="16448"/>
                    <a:pt x="24347" y="11724"/>
                  </a:cubicBezTo>
                  <a:cubicBezTo>
                    <a:pt x="24347" y="5250"/>
                    <a:pt x="19123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3680444" y="3341907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2"/>
                    <a:pt x="5050" y="22497"/>
                    <a:pt x="11249" y="22497"/>
                  </a:cubicBezTo>
                  <a:cubicBezTo>
                    <a:pt x="17473" y="22497"/>
                    <a:pt x="22497" y="17472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663619" y="3336568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5"/>
                  </a:moveTo>
                  <a:cubicBezTo>
                    <a:pt x="16997" y="925"/>
                    <a:pt x="20922" y="3550"/>
                    <a:pt x="22596" y="7574"/>
                  </a:cubicBezTo>
                  <a:cubicBezTo>
                    <a:pt x="24246" y="11599"/>
                    <a:pt x="23321" y="16248"/>
                    <a:pt x="20247" y="19322"/>
                  </a:cubicBezTo>
                  <a:cubicBezTo>
                    <a:pt x="18190" y="21396"/>
                    <a:pt x="15429" y="22485"/>
                    <a:pt x="12621" y="22485"/>
                  </a:cubicBezTo>
                  <a:cubicBezTo>
                    <a:pt x="11232" y="22485"/>
                    <a:pt x="9831" y="22218"/>
                    <a:pt x="8499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50" y="5750"/>
                    <a:pt x="6674" y="925"/>
                    <a:pt x="12623" y="925"/>
                  </a:cubicBezTo>
                  <a:close/>
                  <a:moveTo>
                    <a:pt x="12623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3"/>
                    <a:pt x="9569" y="23422"/>
                    <a:pt x="12614" y="23422"/>
                  </a:cubicBezTo>
                  <a:cubicBezTo>
                    <a:pt x="14130" y="23422"/>
                    <a:pt x="15660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3967540" y="334190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50"/>
                    <a:pt x="1" y="11249"/>
                  </a:cubicBezTo>
                  <a:cubicBezTo>
                    <a:pt x="1" y="17472"/>
                    <a:pt x="5025" y="22497"/>
                    <a:pt x="11249" y="22497"/>
                  </a:cubicBezTo>
                  <a:cubicBezTo>
                    <a:pt x="17448" y="22497"/>
                    <a:pt x="22497" y="17472"/>
                    <a:pt x="22497" y="11249"/>
                  </a:cubicBezTo>
                  <a:cubicBezTo>
                    <a:pt x="22497" y="5050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950409" y="3336568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48" y="925"/>
                  </a:moveTo>
                  <a:cubicBezTo>
                    <a:pt x="16997" y="925"/>
                    <a:pt x="20921" y="3550"/>
                    <a:pt x="22596" y="7574"/>
                  </a:cubicBezTo>
                  <a:cubicBezTo>
                    <a:pt x="24271" y="11599"/>
                    <a:pt x="23346" y="16248"/>
                    <a:pt x="20272" y="19322"/>
                  </a:cubicBezTo>
                  <a:cubicBezTo>
                    <a:pt x="18198" y="21396"/>
                    <a:pt x="15443" y="22485"/>
                    <a:pt x="12641" y="22485"/>
                  </a:cubicBezTo>
                  <a:cubicBezTo>
                    <a:pt x="11254" y="22485"/>
                    <a:pt x="9856" y="22218"/>
                    <a:pt x="8524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75" y="5750"/>
                    <a:pt x="6699" y="925"/>
                    <a:pt x="12648" y="925"/>
                  </a:cubicBezTo>
                  <a:close/>
                  <a:moveTo>
                    <a:pt x="12648" y="1"/>
                  </a:moveTo>
                  <a:cubicBezTo>
                    <a:pt x="7899" y="1"/>
                    <a:pt x="3624" y="2850"/>
                    <a:pt x="1825" y="7224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3"/>
                    <a:pt x="9580" y="23422"/>
                    <a:pt x="12625" y="23422"/>
                  </a:cubicBezTo>
                  <a:cubicBezTo>
                    <a:pt x="14141" y="23422"/>
                    <a:pt x="15669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122" y="1"/>
                    <a:pt x="1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254330" y="334190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2"/>
                    <a:pt x="5050" y="22497"/>
                    <a:pt x="11249" y="22497"/>
                  </a:cubicBezTo>
                  <a:cubicBezTo>
                    <a:pt x="17473" y="22497"/>
                    <a:pt x="22497" y="17472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237505" y="3336568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5"/>
                  </a:moveTo>
                  <a:cubicBezTo>
                    <a:pt x="16997" y="925"/>
                    <a:pt x="20921" y="3550"/>
                    <a:pt x="22596" y="7574"/>
                  </a:cubicBezTo>
                  <a:cubicBezTo>
                    <a:pt x="24246" y="11599"/>
                    <a:pt x="23321" y="16248"/>
                    <a:pt x="20246" y="19322"/>
                  </a:cubicBezTo>
                  <a:cubicBezTo>
                    <a:pt x="18190" y="21396"/>
                    <a:pt x="15428" y="22485"/>
                    <a:pt x="12621" y="22485"/>
                  </a:cubicBezTo>
                  <a:cubicBezTo>
                    <a:pt x="11232" y="22485"/>
                    <a:pt x="9831" y="22218"/>
                    <a:pt x="8499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50" y="5750"/>
                    <a:pt x="6674" y="925"/>
                    <a:pt x="12623" y="925"/>
                  </a:cubicBezTo>
                  <a:close/>
                  <a:moveTo>
                    <a:pt x="12623" y="1"/>
                  </a:moveTo>
                  <a:cubicBezTo>
                    <a:pt x="7899" y="1"/>
                    <a:pt x="3624" y="2850"/>
                    <a:pt x="1800" y="7224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3"/>
                    <a:pt x="9569" y="23422"/>
                    <a:pt x="12614" y="23422"/>
                  </a:cubicBezTo>
                  <a:cubicBezTo>
                    <a:pt x="14129" y="23422"/>
                    <a:pt x="15660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828216" y="334190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2"/>
                    <a:pt x="5050" y="22497"/>
                    <a:pt x="11249" y="22497"/>
                  </a:cubicBezTo>
                  <a:cubicBezTo>
                    <a:pt x="17473" y="22497"/>
                    <a:pt x="22497" y="17472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811379" y="3336568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24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47" y="11599"/>
                    <a:pt x="23322" y="16248"/>
                    <a:pt x="20247" y="19322"/>
                  </a:cubicBezTo>
                  <a:cubicBezTo>
                    <a:pt x="18191" y="21396"/>
                    <a:pt x="15429" y="22485"/>
                    <a:pt x="12622" y="22485"/>
                  </a:cubicBezTo>
                  <a:cubicBezTo>
                    <a:pt x="11232" y="22485"/>
                    <a:pt x="9832" y="22218"/>
                    <a:pt x="8499" y="21672"/>
                  </a:cubicBezTo>
                  <a:cubicBezTo>
                    <a:pt x="4475" y="19997"/>
                    <a:pt x="1850" y="16073"/>
                    <a:pt x="1850" y="11699"/>
                  </a:cubicBezTo>
                  <a:cubicBezTo>
                    <a:pt x="1850" y="5750"/>
                    <a:pt x="6675" y="925"/>
                    <a:pt x="12624" y="925"/>
                  </a:cubicBezTo>
                  <a:close/>
                  <a:moveTo>
                    <a:pt x="12624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6" y="22233"/>
                    <a:pt x="9570" y="23422"/>
                    <a:pt x="12615" y="23422"/>
                  </a:cubicBezTo>
                  <a:cubicBezTo>
                    <a:pt x="14130" y="23422"/>
                    <a:pt x="15661" y="23128"/>
                    <a:pt x="17123" y="22522"/>
                  </a:cubicBezTo>
                  <a:cubicBezTo>
                    <a:pt x="21497" y="20722"/>
                    <a:pt x="24347" y="16448"/>
                    <a:pt x="24347" y="11699"/>
                  </a:cubicBezTo>
                  <a:cubicBezTo>
                    <a:pt x="24347" y="5225"/>
                    <a:pt x="19097" y="1"/>
                    <a:pt x="12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5115313" y="334190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0" y="5050"/>
                    <a:pt x="0" y="11249"/>
                  </a:cubicBezTo>
                  <a:cubicBezTo>
                    <a:pt x="0" y="17472"/>
                    <a:pt x="5025" y="22497"/>
                    <a:pt x="11249" y="22497"/>
                  </a:cubicBezTo>
                  <a:cubicBezTo>
                    <a:pt x="17447" y="22497"/>
                    <a:pt x="22497" y="17472"/>
                    <a:pt x="22497" y="11249"/>
                  </a:cubicBezTo>
                  <a:cubicBezTo>
                    <a:pt x="22497" y="5050"/>
                    <a:pt x="17447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5098170" y="3336568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71" y="11599"/>
                    <a:pt x="23347" y="16248"/>
                    <a:pt x="20272" y="19322"/>
                  </a:cubicBezTo>
                  <a:cubicBezTo>
                    <a:pt x="18199" y="21396"/>
                    <a:pt x="15443" y="22485"/>
                    <a:pt x="12641" y="22485"/>
                  </a:cubicBezTo>
                  <a:cubicBezTo>
                    <a:pt x="11254" y="22485"/>
                    <a:pt x="9856" y="22218"/>
                    <a:pt x="8524" y="21672"/>
                  </a:cubicBezTo>
                  <a:cubicBezTo>
                    <a:pt x="4475" y="19997"/>
                    <a:pt x="1850" y="16073"/>
                    <a:pt x="1850" y="11699"/>
                  </a:cubicBezTo>
                  <a:cubicBezTo>
                    <a:pt x="1875" y="5750"/>
                    <a:pt x="6700" y="925"/>
                    <a:pt x="12649" y="925"/>
                  </a:cubicBezTo>
                  <a:close/>
                  <a:moveTo>
                    <a:pt x="12649" y="1"/>
                  </a:moveTo>
                  <a:cubicBezTo>
                    <a:pt x="7899" y="1"/>
                    <a:pt x="3625" y="2850"/>
                    <a:pt x="1825" y="7224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6" y="22233"/>
                    <a:pt x="9581" y="23422"/>
                    <a:pt x="12626" y="23422"/>
                  </a:cubicBezTo>
                  <a:cubicBezTo>
                    <a:pt x="14141" y="23422"/>
                    <a:pt x="15669" y="23128"/>
                    <a:pt x="17123" y="22522"/>
                  </a:cubicBezTo>
                  <a:cubicBezTo>
                    <a:pt x="21497" y="20722"/>
                    <a:pt x="24346" y="16448"/>
                    <a:pt x="24346" y="11699"/>
                  </a:cubicBezTo>
                  <a:cubicBezTo>
                    <a:pt x="24346" y="5225"/>
                    <a:pt x="19122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541426" y="3341907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50"/>
                    <a:pt x="1" y="11249"/>
                  </a:cubicBezTo>
                  <a:cubicBezTo>
                    <a:pt x="1" y="17472"/>
                    <a:pt x="5025" y="22497"/>
                    <a:pt x="11249" y="22497"/>
                  </a:cubicBezTo>
                  <a:cubicBezTo>
                    <a:pt x="17448" y="22497"/>
                    <a:pt x="22497" y="17472"/>
                    <a:pt x="22497" y="11249"/>
                  </a:cubicBezTo>
                  <a:cubicBezTo>
                    <a:pt x="22497" y="5050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524283" y="3336568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72" y="11599"/>
                    <a:pt x="23347" y="16248"/>
                    <a:pt x="20272" y="19322"/>
                  </a:cubicBezTo>
                  <a:cubicBezTo>
                    <a:pt x="18199" y="21396"/>
                    <a:pt x="15443" y="22485"/>
                    <a:pt x="12641" y="22485"/>
                  </a:cubicBezTo>
                  <a:cubicBezTo>
                    <a:pt x="11255" y="22485"/>
                    <a:pt x="9857" y="22218"/>
                    <a:pt x="8524" y="21672"/>
                  </a:cubicBezTo>
                  <a:cubicBezTo>
                    <a:pt x="4475" y="19997"/>
                    <a:pt x="1851" y="16073"/>
                    <a:pt x="1851" y="11699"/>
                  </a:cubicBezTo>
                  <a:cubicBezTo>
                    <a:pt x="1876" y="5750"/>
                    <a:pt x="6700" y="925"/>
                    <a:pt x="12649" y="925"/>
                  </a:cubicBezTo>
                  <a:close/>
                  <a:moveTo>
                    <a:pt x="12649" y="1"/>
                  </a:moveTo>
                  <a:cubicBezTo>
                    <a:pt x="7900" y="1"/>
                    <a:pt x="3625" y="2850"/>
                    <a:pt x="1826" y="7224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7" y="22233"/>
                    <a:pt x="9581" y="23422"/>
                    <a:pt x="12626" y="23422"/>
                  </a:cubicBezTo>
                  <a:cubicBezTo>
                    <a:pt x="14141" y="23422"/>
                    <a:pt x="15669" y="23128"/>
                    <a:pt x="17123" y="22522"/>
                  </a:cubicBezTo>
                  <a:cubicBezTo>
                    <a:pt x="21497" y="20722"/>
                    <a:pt x="24347" y="16448"/>
                    <a:pt x="24347" y="11699"/>
                  </a:cubicBezTo>
                  <a:cubicBezTo>
                    <a:pt x="24347" y="5225"/>
                    <a:pt x="19123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3680444" y="3612678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0"/>
                  </a:moveTo>
                  <a:cubicBezTo>
                    <a:pt x="5050" y="0"/>
                    <a:pt x="1" y="5025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5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663619" y="3607042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23" y="950"/>
                  </a:moveTo>
                  <a:cubicBezTo>
                    <a:pt x="16997" y="950"/>
                    <a:pt x="20922" y="3575"/>
                    <a:pt x="22596" y="7599"/>
                  </a:cubicBezTo>
                  <a:cubicBezTo>
                    <a:pt x="24246" y="11623"/>
                    <a:pt x="23321" y="16248"/>
                    <a:pt x="20247" y="19347"/>
                  </a:cubicBezTo>
                  <a:cubicBezTo>
                    <a:pt x="18192" y="21402"/>
                    <a:pt x="15433" y="22497"/>
                    <a:pt x="12628" y="22497"/>
                  </a:cubicBezTo>
                  <a:cubicBezTo>
                    <a:pt x="11237" y="22497"/>
                    <a:pt x="9833" y="22227"/>
                    <a:pt x="8499" y="21672"/>
                  </a:cubicBezTo>
                  <a:cubicBezTo>
                    <a:pt x="4474" y="19997"/>
                    <a:pt x="1850" y="16073"/>
                    <a:pt x="1850" y="11723"/>
                  </a:cubicBezTo>
                  <a:cubicBezTo>
                    <a:pt x="1850" y="5775"/>
                    <a:pt x="6674" y="950"/>
                    <a:pt x="12623" y="950"/>
                  </a:cubicBezTo>
                  <a:close/>
                  <a:moveTo>
                    <a:pt x="12623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0" y="11623"/>
                    <a:pt x="1000" y="16648"/>
                    <a:pt x="4349" y="19997"/>
                  </a:cubicBezTo>
                  <a:cubicBezTo>
                    <a:pt x="6593" y="22240"/>
                    <a:pt x="9588" y="23430"/>
                    <a:pt x="12643" y="23430"/>
                  </a:cubicBezTo>
                  <a:cubicBezTo>
                    <a:pt x="14149" y="23430"/>
                    <a:pt x="15670" y="23141"/>
                    <a:pt x="17122" y="22547"/>
                  </a:cubicBezTo>
                  <a:cubicBezTo>
                    <a:pt x="21496" y="20722"/>
                    <a:pt x="24346" y="16448"/>
                    <a:pt x="24346" y="11723"/>
                  </a:cubicBezTo>
                  <a:cubicBezTo>
                    <a:pt x="24346" y="5250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967540" y="361267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1" y="5025"/>
                    <a:pt x="1" y="11248"/>
                  </a:cubicBezTo>
                  <a:cubicBezTo>
                    <a:pt x="1" y="17447"/>
                    <a:pt x="5025" y="22496"/>
                    <a:pt x="11249" y="22496"/>
                  </a:cubicBezTo>
                  <a:cubicBezTo>
                    <a:pt x="17448" y="22496"/>
                    <a:pt x="22497" y="17447"/>
                    <a:pt x="22497" y="11248"/>
                  </a:cubicBezTo>
                  <a:cubicBezTo>
                    <a:pt x="22497" y="5025"/>
                    <a:pt x="17448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950409" y="3607042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48" y="950"/>
                  </a:moveTo>
                  <a:cubicBezTo>
                    <a:pt x="16997" y="950"/>
                    <a:pt x="20921" y="3575"/>
                    <a:pt x="22596" y="7599"/>
                  </a:cubicBezTo>
                  <a:cubicBezTo>
                    <a:pt x="24271" y="11623"/>
                    <a:pt x="23346" y="16248"/>
                    <a:pt x="20272" y="19347"/>
                  </a:cubicBezTo>
                  <a:cubicBezTo>
                    <a:pt x="18200" y="21402"/>
                    <a:pt x="15447" y="22497"/>
                    <a:pt x="12648" y="22497"/>
                  </a:cubicBezTo>
                  <a:cubicBezTo>
                    <a:pt x="11259" y="22497"/>
                    <a:pt x="9858" y="22227"/>
                    <a:pt x="8524" y="21672"/>
                  </a:cubicBezTo>
                  <a:cubicBezTo>
                    <a:pt x="4474" y="19997"/>
                    <a:pt x="1850" y="16073"/>
                    <a:pt x="1850" y="11723"/>
                  </a:cubicBezTo>
                  <a:cubicBezTo>
                    <a:pt x="1875" y="5775"/>
                    <a:pt x="6699" y="950"/>
                    <a:pt x="12648" y="950"/>
                  </a:cubicBezTo>
                  <a:close/>
                  <a:moveTo>
                    <a:pt x="12648" y="1"/>
                  </a:moveTo>
                  <a:cubicBezTo>
                    <a:pt x="7899" y="1"/>
                    <a:pt x="3624" y="2850"/>
                    <a:pt x="1825" y="7224"/>
                  </a:cubicBezTo>
                  <a:cubicBezTo>
                    <a:pt x="0" y="11623"/>
                    <a:pt x="1000" y="16648"/>
                    <a:pt x="4349" y="19997"/>
                  </a:cubicBezTo>
                  <a:cubicBezTo>
                    <a:pt x="6593" y="22240"/>
                    <a:pt x="9599" y="23430"/>
                    <a:pt x="12654" y="23430"/>
                  </a:cubicBezTo>
                  <a:cubicBezTo>
                    <a:pt x="14160" y="23430"/>
                    <a:pt x="15678" y="23141"/>
                    <a:pt x="17122" y="22547"/>
                  </a:cubicBezTo>
                  <a:cubicBezTo>
                    <a:pt x="21496" y="20722"/>
                    <a:pt x="24346" y="16448"/>
                    <a:pt x="24346" y="11723"/>
                  </a:cubicBezTo>
                  <a:cubicBezTo>
                    <a:pt x="24346" y="5250"/>
                    <a:pt x="19122" y="1"/>
                    <a:pt x="1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4254330" y="361267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25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5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4237505" y="3607042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23" y="950"/>
                  </a:moveTo>
                  <a:cubicBezTo>
                    <a:pt x="16997" y="950"/>
                    <a:pt x="20921" y="3575"/>
                    <a:pt x="22596" y="7599"/>
                  </a:cubicBezTo>
                  <a:cubicBezTo>
                    <a:pt x="24246" y="11623"/>
                    <a:pt x="23321" y="16248"/>
                    <a:pt x="20246" y="19347"/>
                  </a:cubicBezTo>
                  <a:cubicBezTo>
                    <a:pt x="18192" y="21402"/>
                    <a:pt x="15433" y="22497"/>
                    <a:pt x="12628" y="22497"/>
                  </a:cubicBezTo>
                  <a:cubicBezTo>
                    <a:pt x="11236" y="22497"/>
                    <a:pt x="9833" y="22227"/>
                    <a:pt x="8499" y="21672"/>
                  </a:cubicBezTo>
                  <a:cubicBezTo>
                    <a:pt x="4474" y="19997"/>
                    <a:pt x="1850" y="16073"/>
                    <a:pt x="1850" y="11723"/>
                  </a:cubicBezTo>
                  <a:cubicBezTo>
                    <a:pt x="1850" y="5775"/>
                    <a:pt x="6674" y="950"/>
                    <a:pt x="12623" y="950"/>
                  </a:cubicBezTo>
                  <a:close/>
                  <a:moveTo>
                    <a:pt x="12623" y="1"/>
                  </a:moveTo>
                  <a:cubicBezTo>
                    <a:pt x="7899" y="1"/>
                    <a:pt x="3624" y="2850"/>
                    <a:pt x="1800" y="7224"/>
                  </a:cubicBezTo>
                  <a:cubicBezTo>
                    <a:pt x="0" y="11623"/>
                    <a:pt x="1000" y="16648"/>
                    <a:pt x="4349" y="19997"/>
                  </a:cubicBezTo>
                  <a:cubicBezTo>
                    <a:pt x="6593" y="22240"/>
                    <a:pt x="9588" y="23430"/>
                    <a:pt x="12643" y="23430"/>
                  </a:cubicBezTo>
                  <a:cubicBezTo>
                    <a:pt x="14149" y="23430"/>
                    <a:pt x="15669" y="23141"/>
                    <a:pt x="17122" y="22547"/>
                  </a:cubicBezTo>
                  <a:cubicBezTo>
                    <a:pt x="21496" y="20722"/>
                    <a:pt x="24346" y="16448"/>
                    <a:pt x="24346" y="11723"/>
                  </a:cubicBezTo>
                  <a:cubicBezTo>
                    <a:pt x="24346" y="5250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4828216" y="361267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25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5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811379" y="3607042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24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47" y="11623"/>
                    <a:pt x="23322" y="16248"/>
                    <a:pt x="20247" y="19347"/>
                  </a:cubicBezTo>
                  <a:cubicBezTo>
                    <a:pt x="18192" y="21402"/>
                    <a:pt x="15434" y="22497"/>
                    <a:pt x="12629" y="22497"/>
                  </a:cubicBezTo>
                  <a:cubicBezTo>
                    <a:pt x="11237" y="22497"/>
                    <a:pt x="9834" y="22227"/>
                    <a:pt x="8499" y="21672"/>
                  </a:cubicBezTo>
                  <a:cubicBezTo>
                    <a:pt x="4475" y="19997"/>
                    <a:pt x="1850" y="16073"/>
                    <a:pt x="1850" y="11723"/>
                  </a:cubicBezTo>
                  <a:cubicBezTo>
                    <a:pt x="1850" y="5775"/>
                    <a:pt x="6675" y="950"/>
                    <a:pt x="12624" y="950"/>
                  </a:cubicBezTo>
                  <a:close/>
                  <a:moveTo>
                    <a:pt x="12624" y="1"/>
                  </a:moveTo>
                  <a:cubicBezTo>
                    <a:pt x="7899" y="1"/>
                    <a:pt x="3625" y="2850"/>
                    <a:pt x="1800" y="7224"/>
                  </a:cubicBezTo>
                  <a:cubicBezTo>
                    <a:pt x="1" y="11623"/>
                    <a:pt x="1001" y="16648"/>
                    <a:pt x="4350" y="19997"/>
                  </a:cubicBezTo>
                  <a:cubicBezTo>
                    <a:pt x="6594" y="22240"/>
                    <a:pt x="9588" y="23430"/>
                    <a:pt x="12643" y="23430"/>
                  </a:cubicBezTo>
                  <a:cubicBezTo>
                    <a:pt x="14150" y="23430"/>
                    <a:pt x="15670" y="23141"/>
                    <a:pt x="17123" y="22547"/>
                  </a:cubicBezTo>
                  <a:cubicBezTo>
                    <a:pt x="21497" y="20722"/>
                    <a:pt x="24347" y="16448"/>
                    <a:pt x="24347" y="11723"/>
                  </a:cubicBezTo>
                  <a:cubicBezTo>
                    <a:pt x="24347" y="5250"/>
                    <a:pt x="19097" y="1"/>
                    <a:pt x="12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115313" y="361267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0" y="5025"/>
                    <a:pt x="0" y="11248"/>
                  </a:cubicBezTo>
                  <a:cubicBezTo>
                    <a:pt x="0" y="17447"/>
                    <a:pt x="5025" y="22496"/>
                    <a:pt x="11249" y="22496"/>
                  </a:cubicBezTo>
                  <a:cubicBezTo>
                    <a:pt x="17447" y="22496"/>
                    <a:pt x="22497" y="17447"/>
                    <a:pt x="22497" y="11248"/>
                  </a:cubicBezTo>
                  <a:cubicBezTo>
                    <a:pt x="22497" y="5025"/>
                    <a:pt x="17447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5098170" y="3607042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49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71" y="11623"/>
                    <a:pt x="23347" y="16248"/>
                    <a:pt x="20272" y="19347"/>
                  </a:cubicBezTo>
                  <a:cubicBezTo>
                    <a:pt x="18201" y="21402"/>
                    <a:pt x="15448" y="22497"/>
                    <a:pt x="12648" y="22497"/>
                  </a:cubicBezTo>
                  <a:cubicBezTo>
                    <a:pt x="11259" y="22497"/>
                    <a:pt x="9859" y="22227"/>
                    <a:pt x="8524" y="21672"/>
                  </a:cubicBezTo>
                  <a:cubicBezTo>
                    <a:pt x="4475" y="19997"/>
                    <a:pt x="1850" y="16073"/>
                    <a:pt x="1850" y="11723"/>
                  </a:cubicBezTo>
                  <a:cubicBezTo>
                    <a:pt x="1875" y="5775"/>
                    <a:pt x="6700" y="950"/>
                    <a:pt x="12649" y="950"/>
                  </a:cubicBezTo>
                  <a:close/>
                  <a:moveTo>
                    <a:pt x="12649" y="1"/>
                  </a:moveTo>
                  <a:cubicBezTo>
                    <a:pt x="7899" y="1"/>
                    <a:pt x="3625" y="2850"/>
                    <a:pt x="1825" y="7224"/>
                  </a:cubicBezTo>
                  <a:cubicBezTo>
                    <a:pt x="1" y="11623"/>
                    <a:pt x="1001" y="16648"/>
                    <a:pt x="4350" y="19997"/>
                  </a:cubicBezTo>
                  <a:cubicBezTo>
                    <a:pt x="6593" y="22240"/>
                    <a:pt x="9599" y="23430"/>
                    <a:pt x="12654" y="23430"/>
                  </a:cubicBezTo>
                  <a:cubicBezTo>
                    <a:pt x="14160" y="23430"/>
                    <a:pt x="15678" y="23141"/>
                    <a:pt x="17123" y="22547"/>
                  </a:cubicBezTo>
                  <a:cubicBezTo>
                    <a:pt x="21497" y="20722"/>
                    <a:pt x="24346" y="16448"/>
                    <a:pt x="24346" y="11723"/>
                  </a:cubicBezTo>
                  <a:cubicBezTo>
                    <a:pt x="24346" y="5250"/>
                    <a:pt x="19122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531018" y="3612702"/>
              <a:ext cx="296292" cy="266879"/>
            </a:xfrm>
            <a:custGeom>
              <a:avLst/>
              <a:gdLst/>
              <a:ahLst/>
              <a:cxnLst/>
              <a:rect l="l" t="t" r="r" b="b"/>
              <a:pathLst>
                <a:path w="24197" h="22493" extrusionOk="0">
                  <a:moveTo>
                    <a:pt x="12081" y="0"/>
                  </a:moveTo>
                  <a:cubicBezTo>
                    <a:pt x="6670" y="0"/>
                    <a:pt x="1901" y="3934"/>
                    <a:pt x="1001" y="9447"/>
                  </a:cubicBezTo>
                  <a:cubicBezTo>
                    <a:pt x="1" y="15571"/>
                    <a:pt x="4175" y="21345"/>
                    <a:pt x="10299" y="22344"/>
                  </a:cubicBezTo>
                  <a:cubicBezTo>
                    <a:pt x="10910" y="22444"/>
                    <a:pt x="11517" y="22492"/>
                    <a:pt x="12117" y="22492"/>
                  </a:cubicBezTo>
                  <a:cubicBezTo>
                    <a:pt x="17531" y="22492"/>
                    <a:pt x="22319" y="18559"/>
                    <a:pt x="23197" y="13046"/>
                  </a:cubicBezTo>
                  <a:cubicBezTo>
                    <a:pt x="24197" y="6922"/>
                    <a:pt x="20047" y="1148"/>
                    <a:pt x="13898" y="148"/>
                  </a:cubicBezTo>
                  <a:cubicBezTo>
                    <a:pt x="13288" y="49"/>
                    <a:pt x="12681" y="0"/>
                    <a:pt x="12081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524283" y="3607042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49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72" y="11623"/>
                    <a:pt x="23347" y="16248"/>
                    <a:pt x="20272" y="19347"/>
                  </a:cubicBezTo>
                  <a:cubicBezTo>
                    <a:pt x="18201" y="21402"/>
                    <a:pt x="15448" y="22497"/>
                    <a:pt x="12649" y="22497"/>
                  </a:cubicBezTo>
                  <a:cubicBezTo>
                    <a:pt x="11260" y="22497"/>
                    <a:pt x="9859" y="22227"/>
                    <a:pt x="8524" y="21672"/>
                  </a:cubicBezTo>
                  <a:cubicBezTo>
                    <a:pt x="4475" y="19997"/>
                    <a:pt x="1851" y="16073"/>
                    <a:pt x="1851" y="11723"/>
                  </a:cubicBezTo>
                  <a:cubicBezTo>
                    <a:pt x="1876" y="5775"/>
                    <a:pt x="6700" y="950"/>
                    <a:pt x="12649" y="950"/>
                  </a:cubicBezTo>
                  <a:close/>
                  <a:moveTo>
                    <a:pt x="12649" y="1"/>
                  </a:moveTo>
                  <a:cubicBezTo>
                    <a:pt x="7900" y="1"/>
                    <a:pt x="3625" y="2850"/>
                    <a:pt x="1826" y="7224"/>
                  </a:cubicBezTo>
                  <a:cubicBezTo>
                    <a:pt x="1" y="11623"/>
                    <a:pt x="1001" y="16648"/>
                    <a:pt x="4350" y="19997"/>
                  </a:cubicBezTo>
                  <a:cubicBezTo>
                    <a:pt x="6594" y="22240"/>
                    <a:pt x="9600" y="23430"/>
                    <a:pt x="12655" y="23430"/>
                  </a:cubicBezTo>
                  <a:cubicBezTo>
                    <a:pt x="14161" y="23430"/>
                    <a:pt x="15679" y="23141"/>
                    <a:pt x="17123" y="22547"/>
                  </a:cubicBezTo>
                  <a:cubicBezTo>
                    <a:pt x="21497" y="20722"/>
                    <a:pt x="24347" y="16448"/>
                    <a:pt x="24347" y="11723"/>
                  </a:cubicBezTo>
                  <a:cubicBezTo>
                    <a:pt x="24347" y="5250"/>
                    <a:pt x="19123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680444" y="3890568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0"/>
                  </a:moveTo>
                  <a:cubicBezTo>
                    <a:pt x="5050" y="0"/>
                    <a:pt x="1" y="5049"/>
                    <a:pt x="1" y="11248"/>
                  </a:cubicBezTo>
                  <a:cubicBezTo>
                    <a:pt x="1" y="17472"/>
                    <a:pt x="5050" y="22496"/>
                    <a:pt x="11249" y="22496"/>
                  </a:cubicBezTo>
                  <a:cubicBezTo>
                    <a:pt x="17473" y="22496"/>
                    <a:pt x="22497" y="17472"/>
                    <a:pt x="22497" y="11248"/>
                  </a:cubicBezTo>
                  <a:cubicBezTo>
                    <a:pt x="22497" y="5049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663619" y="3885229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5"/>
                  </a:moveTo>
                  <a:cubicBezTo>
                    <a:pt x="16997" y="925"/>
                    <a:pt x="20922" y="3550"/>
                    <a:pt x="22596" y="7574"/>
                  </a:cubicBezTo>
                  <a:cubicBezTo>
                    <a:pt x="24246" y="11598"/>
                    <a:pt x="23321" y="16247"/>
                    <a:pt x="20247" y="19322"/>
                  </a:cubicBezTo>
                  <a:cubicBezTo>
                    <a:pt x="18190" y="21395"/>
                    <a:pt x="15429" y="22484"/>
                    <a:pt x="12621" y="22484"/>
                  </a:cubicBezTo>
                  <a:cubicBezTo>
                    <a:pt x="11232" y="22484"/>
                    <a:pt x="9831" y="22218"/>
                    <a:pt x="8499" y="21671"/>
                  </a:cubicBezTo>
                  <a:cubicBezTo>
                    <a:pt x="4474" y="19997"/>
                    <a:pt x="1850" y="16072"/>
                    <a:pt x="1850" y="11698"/>
                  </a:cubicBezTo>
                  <a:cubicBezTo>
                    <a:pt x="1850" y="5749"/>
                    <a:pt x="6674" y="925"/>
                    <a:pt x="12623" y="925"/>
                  </a:cubicBezTo>
                  <a:close/>
                  <a:moveTo>
                    <a:pt x="12623" y="0"/>
                  </a:moveTo>
                  <a:cubicBezTo>
                    <a:pt x="7899" y="0"/>
                    <a:pt x="3625" y="2850"/>
                    <a:pt x="1800" y="7224"/>
                  </a:cubicBezTo>
                  <a:cubicBezTo>
                    <a:pt x="0" y="11598"/>
                    <a:pt x="1000" y="16647"/>
                    <a:pt x="4349" y="19997"/>
                  </a:cubicBezTo>
                  <a:cubicBezTo>
                    <a:pt x="6586" y="22233"/>
                    <a:pt x="9569" y="23422"/>
                    <a:pt x="12614" y="23422"/>
                  </a:cubicBezTo>
                  <a:cubicBezTo>
                    <a:pt x="14130" y="23422"/>
                    <a:pt x="15660" y="23128"/>
                    <a:pt x="17122" y="22521"/>
                  </a:cubicBezTo>
                  <a:cubicBezTo>
                    <a:pt x="21496" y="20722"/>
                    <a:pt x="24346" y="16447"/>
                    <a:pt x="24346" y="11698"/>
                  </a:cubicBezTo>
                  <a:cubicBezTo>
                    <a:pt x="24346" y="5224"/>
                    <a:pt x="19097" y="0"/>
                    <a:pt x="12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967540" y="389056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1" y="5049"/>
                    <a:pt x="1" y="11248"/>
                  </a:cubicBezTo>
                  <a:cubicBezTo>
                    <a:pt x="1" y="17472"/>
                    <a:pt x="5025" y="22496"/>
                    <a:pt x="11249" y="22496"/>
                  </a:cubicBezTo>
                  <a:cubicBezTo>
                    <a:pt x="17448" y="22496"/>
                    <a:pt x="22497" y="17472"/>
                    <a:pt x="22497" y="11248"/>
                  </a:cubicBezTo>
                  <a:cubicBezTo>
                    <a:pt x="22497" y="5049"/>
                    <a:pt x="17448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950409" y="3885229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48" y="925"/>
                  </a:moveTo>
                  <a:cubicBezTo>
                    <a:pt x="16997" y="925"/>
                    <a:pt x="20921" y="3550"/>
                    <a:pt x="22596" y="7574"/>
                  </a:cubicBezTo>
                  <a:cubicBezTo>
                    <a:pt x="24271" y="11598"/>
                    <a:pt x="23346" y="16247"/>
                    <a:pt x="20272" y="19322"/>
                  </a:cubicBezTo>
                  <a:cubicBezTo>
                    <a:pt x="18198" y="21395"/>
                    <a:pt x="15443" y="22484"/>
                    <a:pt x="12641" y="22484"/>
                  </a:cubicBezTo>
                  <a:cubicBezTo>
                    <a:pt x="11254" y="22484"/>
                    <a:pt x="9856" y="22218"/>
                    <a:pt x="8524" y="21671"/>
                  </a:cubicBezTo>
                  <a:cubicBezTo>
                    <a:pt x="4474" y="19997"/>
                    <a:pt x="1850" y="16072"/>
                    <a:pt x="1850" y="11698"/>
                  </a:cubicBezTo>
                  <a:cubicBezTo>
                    <a:pt x="1875" y="5749"/>
                    <a:pt x="6699" y="925"/>
                    <a:pt x="12648" y="925"/>
                  </a:cubicBezTo>
                  <a:close/>
                  <a:moveTo>
                    <a:pt x="12648" y="0"/>
                  </a:moveTo>
                  <a:cubicBezTo>
                    <a:pt x="7899" y="0"/>
                    <a:pt x="3624" y="2850"/>
                    <a:pt x="1825" y="7224"/>
                  </a:cubicBezTo>
                  <a:cubicBezTo>
                    <a:pt x="0" y="11598"/>
                    <a:pt x="1000" y="16647"/>
                    <a:pt x="4349" y="19997"/>
                  </a:cubicBezTo>
                  <a:cubicBezTo>
                    <a:pt x="6586" y="22233"/>
                    <a:pt x="9580" y="23422"/>
                    <a:pt x="12625" y="23422"/>
                  </a:cubicBezTo>
                  <a:cubicBezTo>
                    <a:pt x="14141" y="23422"/>
                    <a:pt x="15669" y="23128"/>
                    <a:pt x="17122" y="22521"/>
                  </a:cubicBezTo>
                  <a:cubicBezTo>
                    <a:pt x="21496" y="20722"/>
                    <a:pt x="24346" y="16447"/>
                    <a:pt x="24346" y="11698"/>
                  </a:cubicBezTo>
                  <a:cubicBezTo>
                    <a:pt x="24346" y="5224"/>
                    <a:pt x="19122" y="0"/>
                    <a:pt x="12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254330" y="389056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49"/>
                    <a:pt x="1" y="11248"/>
                  </a:cubicBezTo>
                  <a:cubicBezTo>
                    <a:pt x="1" y="17472"/>
                    <a:pt x="5050" y="22496"/>
                    <a:pt x="11249" y="22496"/>
                  </a:cubicBezTo>
                  <a:cubicBezTo>
                    <a:pt x="17473" y="22496"/>
                    <a:pt x="22497" y="17472"/>
                    <a:pt x="22497" y="11248"/>
                  </a:cubicBezTo>
                  <a:cubicBezTo>
                    <a:pt x="22497" y="5049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237505" y="3885229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5"/>
                  </a:moveTo>
                  <a:cubicBezTo>
                    <a:pt x="16997" y="925"/>
                    <a:pt x="20921" y="3550"/>
                    <a:pt x="22596" y="7574"/>
                  </a:cubicBezTo>
                  <a:cubicBezTo>
                    <a:pt x="24246" y="11598"/>
                    <a:pt x="23321" y="16247"/>
                    <a:pt x="20246" y="19322"/>
                  </a:cubicBezTo>
                  <a:cubicBezTo>
                    <a:pt x="18190" y="21395"/>
                    <a:pt x="15428" y="22484"/>
                    <a:pt x="12621" y="22484"/>
                  </a:cubicBezTo>
                  <a:cubicBezTo>
                    <a:pt x="11232" y="22484"/>
                    <a:pt x="9831" y="22218"/>
                    <a:pt x="8499" y="21671"/>
                  </a:cubicBezTo>
                  <a:cubicBezTo>
                    <a:pt x="4474" y="19997"/>
                    <a:pt x="1850" y="16072"/>
                    <a:pt x="1850" y="11698"/>
                  </a:cubicBezTo>
                  <a:cubicBezTo>
                    <a:pt x="1850" y="5749"/>
                    <a:pt x="6674" y="925"/>
                    <a:pt x="12623" y="925"/>
                  </a:cubicBezTo>
                  <a:close/>
                  <a:moveTo>
                    <a:pt x="12623" y="0"/>
                  </a:moveTo>
                  <a:cubicBezTo>
                    <a:pt x="7899" y="0"/>
                    <a:pt x="3624" y="2850"/>
                    <a:pt x="1800" y="7224"/>
                  </a:cubicBezTo>
                  <a:cubicBezTo>
                    <a:pt x="0" y="11598"/>
                    <a:pt x="1000" y="16647"/>
                    <a:pt x="4349" y="19997"/>
                  </a:cubicBezTo>
                  <a:cubicBezTo>
                    <a:pt x="6586" y="22233"/>
                    <a:pt x="9569" y="23422"/>
                    <a:pt x="12614" y="23422"/>
                  </a:cubicBezTo>
                  <a:cubicBezTo>
                    <a:pt x="14129" y="23422"/>
                    <a:pt x="15660" y="23128"/>
                    <a:pt x="17122" y="22521"/>
                  </a:cubicBezTo>
                  <a:cubicBezTo>
                    <a:pt x="21496" y="20722"/>
                    <a:pt x="24346" y="16447"/>
                    <a:pt x="24346" y="11698"/>
                  </a:cubicBezTo>
                  <a:cubicBezTo>
                    <a:pt x="24346" y="5224"/>
                    <a:pt x="19097" y="0"/>
                    <a:pt x="12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4828216" y="389056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49"/>
                    <a:pt x="1" y="11248"/>
                  </a:cubicBezTo>
                  <a:cubicBezTo>
                    <a:pt x="1" y="17472"/>
                    <a:pt x="5050" y="22496"/>
                    <a:pt x="11249" y="22496"/>
                  </a:cubicBezTo>
                  <a:cubicBezTo>
                    <a:pt x="17473" y="22496"/>
                    <a:pt x="22497" y="17472"/>
                    <a:pt x="22497" y="11248"/>
                  </a:cubicBezTo>
                  <a:cubicBezTo>
                    <a:pt x="22497" y="5049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811379" y="3885229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24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47" y="11598"/>
                    <a:pt x="23322" y="16247"/>
                    <a:pt x="20247" y="19322"/>
                  </a:cubicBezTo>
                  <a:cubicBezTo>
                    <a:pt x="18191" y="21395"/>
                    <a:pt x="15429" y="22484"/>
                    <a:pt x="12622" y="22484"/>
                  </a:cubicBezTo>
                  <a:cubicBezTo>
                    <a:pt x="11232" y="22484"/>
                    <a:pt x="9832" y="22218"/>
                    <a:pt x="8499" y="21671"/>
                  </a:cubicBezTo>
                  <a:cubicBezTo>
                    <a:pt x="4475" y="19997"/>
                    <a:pt x="1850" y="16072"/>
                    <a:pt x="1850" y="11698"/>
                  </a:cubicBezTo>
                  <a:cubicBezTo>
                    <a:pt x="1850" y="5749"/>
                    <a:pt x="6675" y="925"/>
                    <a:pt x="12624" y="925"/>
                  </a:cubicBezTo>
                  <a:close/>
                  <a:moveTo>
                    <a:pt x="12624" y="0"/>
                  </a:moveTo>
                  <a:cubicBezTo>
                    <a:pt x="7899" y="0"/>
                    <a:pt x="3625" y="2850"/>
                    <a:pt x="1800" y="7224"/>
                  </a:cubicBezTo>
                  <a:cubicBezTo>
                    <a:pt x="1" y="11598"/>
                    <a:pt x="1001" y="16647"/>
                    <a:pt x="4350" y="19997"/>
                  </a:cubicBezTo>
                  <a:cubicBezTo>
                    <a:pt x="6586" y="22233"/>
                    <a:pt x="9570" y="23422"/>
                    <a:pt x="12615" y="23422"/>
                  </a:cubicBezTo>
                  <a:cubicBezTo>
                    <a:pt x="14130" y="23422"/>
                    <a:pt x="15661" y="23128"/>
                    <a:pt x="17123" y="22521"/>
                  </a:cubicBezTo>
                  <a:cubicBezTo>
                    <a:pt x="21497" y="20722"/>
                    <a:pt x="24347" y="16447"/>
                    <a:pt x="24347" y="11698"/>
                  </a:cubicBezTo>
                  <a:cubicBezTo>
                    <a:pt x="24347" y="5224"/>
                    <a:pt x="19097" y="0"/>
                    <a:pt x="12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5115313" y="3890568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0" y="5049"/>
                    <a:pt x="0" y="11248"/>
                  </a:cubicBezTo>
                  <a:cubicBezTo>
                    <a:pt x="0" y="17472"/>
                    <a:pt x="5025" y="22496"/>
                    <a:pt x="11249" y="22496"/>
                  </a:cubicBezTo>
                  <a:cubicBezTo>
                    <a:pt x="17447" y="22496"/>
                    <a:pt x="22497" y="17472"/>
                    <a:pt x="22497" y="11248"/>
                  </a:cubicBezTo>
                  <a:cubicBezTo>
                    <a:pt x="22497" y="5049"/>
                    <a:pt x="17447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5098170" y="3885229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71" y="11598"/>
                    <a:pt x="23347" y="16247"/>
                    <a:pt x="20272" y="19322"/>
                  </a:cubicBezTo>
                  <a:cubicBezTo>
                    <a:pt x="18199" y="21395"/>
                    <a:pt x="15443" y="22484"/>
                    <a:pt x="12641" y="22484"/>
                  </a:cubicBezTo>
                  <a:cubicBezTo>
                    <a:pt x="11254" y="22484"/>
                    <a:pt x="9856" y="22218"/>
                    <a:pt x="8524" y="21671"/>
                  </a:cubicBezTo>
                  <a:cubicBezTo>
                    <a:pt x="4475" y="19997"/>
                    <a:pt x="1850" y="16072"/>
                    <a:pt x="1850" y="11698"/>
                  </a:cubicBezTo>
                  <a:cubicBezTo>
                    <a:pt x="1875" y="5749"/>
                    <a:pt x="6700" y="925"/>
                    <a:pt x="12649" y="925"/>
                  </a:cubicBezTo>
                  <a:close/>
                  <a:moveTo>
                    <a:pt x="12649" y="0"/>
                  </a:moveTo>
                  <a:cubicBezTo>
                    <a:pt x="7899" y="0"/>
                    <a:pt x="3625" y="2850"/>
                    <a:pt x="1825" y="7224"/>
                  </a:cubicBezTo>
                  <a:cubicBezTo>
                    <a:pt x="1" y="11598"/>
                    <a:pt x="1001" y="16647"/>
                    <a:pt x="4350" y="19997"/>
                  </a:cubicBezTo>
                  <a:cubicBezTo>
                    <a:pt x="6586" y="22233"/>
                    <a:pt x="9581" y="23422"/>
                    <a:pt x="12626" y="23422"/>
                  </a:cubicBezTo>
                  <a:cubicBezTo>
                    <a:pt x="14141" y="23422"/>
                    <a:pt x="15669" y="23128"/>
                    <a:pt x="17123" y="22521"/>
                  </a:cubicBezTo>
                  <a:cubicBezTo>
                    <a:pt x="21497" y="20722"/>
                    <a:pt x="24346" y="16447"/>
                    <a:pt x="24346" y="11698"/>
                  </a:cubicBezTo>
                  <a:cubicBezTo>
                    <a:pt x="24346" y="5224"/>
                    <a:pt x="19122" y="0"/>
                    <a:pt x="12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531018" y="3890663"/>
              <a:ext cx="296292" cy="267105"/>
            </a:xfrm>
            <a:custGeom>
              <a:avLst/>
              <a:gdLst/>
              <a:ahLst/>
              <a:cxnLst/>
              <a:rect l="l" t="t" r="r" b="b"/>
              <a:pathLst>
                <a:path w="24197" h="22512" extrusionOk="0">
                  <a:moveTo>
                    <a:pt x="12111" y="0"/>
                  </a:moveTo>
                  <a:cubicBezTo>
                    <a:pt x="6688" y="0"/>
                    <a:pt x="1902" y="3920"/>
                    <a:pt x="1001" y="9466"/>
                  </a:cubicBezTo>
                  <a:cubicBezTo>
                    <a:pt x="1" y="15589"/>
                    <a:pt x="4175" y="21363"/>
                    <a:pt x="10299" y="22363"/>
                  </a:cubicBezTo>
                  <a:cubicBezTo>
                    <a:pt x="10910" y="22463"/>
                    <a:pt x="11517" y="22511"/>
                    <a:pt x="12116" y="22511"/>
                  </a:cubicBezTo>
                  <a:cubicBezTo>
                    <a:pt x="17527" y="22511"/>
                    <a:pt x="22297" y="18578"/>
                    <a:pt x="23197" y="13065"/>
                  </a:cubicBezTo>
                  <a:cubicBezTo>
                    <a:pt x="24197" y="6916"/>
                    <a:pt x="20022" y="1142"/>
                    <a:pt x="13898" y="142"/>
                  </a:cubicBezTo>
                  <a:cubicBezTo>
                    <a:pt x="13298" y="47"/>
                    <a:pt x="12701" y="0"/>
                    <a:pt x="12111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4524283" y="3885229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5"/>
                  </a:moveTo>
                  <a:cubicBezTo>
                    <a:pt x="16998" y="925"/>
                    <a:pt x="20922" y="3550"/>
                    <a:pt x="22597" y="7574"/>
                  </a:cubicBezTo>
                  <a:cubicBezTo>
                    <a:pt x="24272" y="11598"/>
                    <a:pt x="23347" y="16247"/>
                    <a:pt x="20272" y="19322"/>
                  </a:cubicBezTo>
                  <a:cubicBezTo>
                    <a:pt x="18199" y="21395"/>
                    <a:pt x="15443" y="22484"/>
                    <a:pt x="12641" y="22484"/>
                  </a:cubicBezTo>
                  <a:cubicBezTo>
                    <a:pt x="11255" y="22484"/>
                    <a:pt x="9857" y="22218"/>
                    <a:pt x="8524" y="21671"/>
                  </a:cubicBezTo>
                  <a:cubicBezTo>
                    <a:pt x="4475" y="19997"/>
                    <a:pt x="1851" y="16072"/>
                    <a:pt x="1851" y="11698"/>
                  </a:cubicBezTo>
                  <a:cubicBezTo>
                    <a:pt x="1876" y="5749"/>
                    <a:pt x="6700" y="925"/>
                    <a:pt x="12649" y="925"/>
                  </a:cubicBezTo>
                  <a:close/>
                  <a:moveTo>
                    <a:pt x="12649" y="0"/>
                  </a:moveTo>
                  <a:cubicBezTo>
                    <a:pt x="7900" y="0"/>
                    <a:pt x="3625" y="2850"/>
                    <a:pt x="1826" y="7224"/>
                  </a:cubicBezTo>
                  <a:cubicBezTo>
                    <a:pt x="1" y="11598"/>
                    <a:pt x="1001" y="16647"/>
                    <a:pt x="4350" y="19997"/>
                  </a:cubicBezTo>
                  <a:cubicBezTo>
                    <a:pt x="6587" y="22233"/>
                    <a:pt x="9581" y="23422"/>
                    <a:pt x="12626" y="23422"/>
                  </a:cubicBezTo>
                  <a:cubicBezTo>
                    <a:pt x="14141" y="23422"/>
                    <a:pt x="15669" y="23128"/>
                    <a:pt x="17123" y="22521"/>
                  </a:cubicBezTo>
                  <a:cubicBezTo>
                    <a:pt x="21497" y="20722"/>
                    <a:pt x="24347" y="16447"/>
                    <a:pt x="24347" y="11698"/>
                  </a:cubicBezTo>
                  <a:cubicBezTo>
                    <a:pt x="24347" y="5224"/>
                    <a:pt x="19123" y="0"/>
                    <a:pt x="12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680444" y="4168755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0"/>
                  </a:moveTo>
                  <a:cubicBezTo>
                    <a:pt x="5050" y="0"/>
                    <a:pt x="1" y="5024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4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663619" y="4163119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23" y="950"/>
                  </a:moveTo>
                  <a:cubicBezTo>
                    <a:pt x="16997" y="950"/>
                    <a:pt x="20922" y="3575"/>
                    <a:pt x="22596" y="7599"/>
                  </a:cubicBezTo>
                  <a:cubicBezTo>
                    <a:pt x="24246" y="11623"/>
                    <a:pt x="23321" y="16247"/>
                    <a:pt x="20247" y="19347"/>
                  </a:cubicBezTo>
                  <a:cubicBezTo>
                    <a:pt x="18192" y="21402"/>
                    <a:pt x="15433" y="22496"/>
                    <a:pt x="12628" y="22496"/>
                  </a:cubicBezTo>
                  <a:cubicBezTo>
                    <a:pt x="11237" y="22496"/>
                    <a:pt x="9833" y="22227"/>
                    <a:pt x="8499" y="21671"/>
                  </a:cubicBezTo>
                  <a:cubicBezTo>
                    <a:pt x="4474" y="19997"/>
                    <a:pt x="1850" y="16072"/>
                    <a:pt x="1850" y="11723"/>
                  </a:cubicBezTo>
                  <a:cubicBezTo>
                    <a:pt x="1850" y="5774"/>
                    <a:pt x="6674" y="950"/>
                    <a:pt x="12623" y="950"/>
                  </a:cubicBezTo>
                  <a:close/>
                  <a:moveTo>
                    <a:pt x="12623" y="0"/>
                  </a:moveTo>
                  <a:cubicBezTo>
                    <a:pt x="7899" y="0"/>
                    <a:pt x="3625" y="2850"/>
                    <a:pt x="1800" y="7224"/>
                  </a:cubicBezTo>
                  <a:cubicBezTo>
                    <a:pt x="0" y="11623"/>
                    <a:pt x="1000" y="16647"/>
                    <a:pt x="4349" y="19997"/>
                  </a:cubicBezTo>
                  <a:cubicBezTo>
                    <a:pt x="6593" y="22240"/>
                    <a:pt x="9588" y="23429"/>
                    <a:pt x="12643" y="23429"/>
                  </a:cubicBezTo>
                  <a:cubicBezTo>
                    <a:pt x="14149" y="23429"/>
                    <a:pt x="15670" y="23140"/>
                    <a:pt x="17122" y="22546"/>
                  </a:cubicBezTo>
                  <a:cubicBezTo>
                    <a:pt x="21496" y="20721"/>
                    <a:pt x="24346" y="16447"/>
                    <a:pt x="24346" y="11723"/>
                  </a:cubicBezTo>
                  <a:cubicBezTo>
                    <a:pt x="24346" y="5249"/>
                    <a:pt x="19097" y="0"/>
                    <a:pt x="12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967540" y="4168755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1" y="5024"/>
                    <a:pt x="1" y="11248"/>
                  </a:cubicBezTo>
                  <a:cubicBezTo>
                    <a:pt x="1" y="17447"/>
                    <a:pt x="5025" y="22496"/>
                    <a:pt x="11249" y="22496"/>
                  </a:cubicBezTo>
                  <a:cubicBezTo>
                    <a:pt x="17448" y="22496"/>
                    <a:pt x="22497" y="17447"/>
                    <a:pt x="22497" y="11248"/>
                  </a:cubicBezTo>
                  <a:cubicBezTo>
                    <a:pt x="22497" y="5024"/>
                    <a:pt x="17448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950409" y="4163119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48" y="950"/>
                  </a:moveTo>
                  <a:cubicBezTo>
                    <a:pt x="16997" y="950"/>
                    <a:pt x="20921" y="3575"/>
                    <a:pt x="22596" y="7599"/>
                  </a:cubicBezTo>
                  <a:cubicBezTo>
                    <a:pt x="24271" y="11623"/>
                    <a:pt x="23346" y="16247"/>
                    <a:pt x="20272" y="19347"/>
                  </a:cubicBezTo>
                  <a:cubicBezTo>
                    <a:pt x="18200" y="21402"/>
                    <a:pt x="15447" y="22496"/>
                    <a:pt x="12648" y="22496"/>
                  </a:cubicBezTo>
                  <a:cubicBezTo>
                    <a:pt x="11259" y="22496"/>
                    <a:pt x="9858" y="22227"/>
                    <a:pt x="8524" y="21671"/>
                  </a:cubicBezTo>
                  <a:cubicBezTo>
                    <a:pt x="4474" y="19997"/>
                    <a:pt x="1850" y="16072"/>
                    <a:pt x="1850" y="11723"/>
                  </a:cubicBezTo>
                  <a:cubicBezTo>
                    <a:pt x="1875" y="5774"/>
                    <a:pt x="6699" y="950"/>
                    <a:pt x="12648" y="950"/>
                  </a:cubicBezTo>
                  <a:close/>
                  <a:moveTo>
                    <a:pt x="12648" y="0"/>
                  </a:moveTo>
                  <a:cubicBezTo>
                    <a:pt x="7899" y="0"/>
                    <a:pt x="3624" y="2850"/>
                    <a:pt x="1825" y="7224"/>
                  </a:cubicBezTo>
                  <a:cubicBezTo>
                    <a:pt x="0" y="11623"/>
                    <a:pt x="1000" y="16647"/>
                    <a:pt x="4349" y="19997"/>
                  </a:cubicBezTo>
                  <a:cubicBezTo>
                    <a:pt x="6593" y="22240"/>
                    <a:pt x="9599" y="23429"/>
                    <a:pt x="12654" y="23429"/>
                  </a:cubicBezTo>
                  <a:cubicBezTo>
                    <a:pt x="14160" y="23429"/>
                    <a:pt x="15678" y="23140"/>
                    <a:pt x="17122" y="22546"/>
                  </a:cubicBezTo>
                  <a:cubicBezTo>
                    <a:pt x="21496" y="20721"/>
                    <a:pt x="24346" y="16447"/>
                    <a:pt x="24346" y="11723"/>
                  </a:cubicBezTo>
                  <a:cubicBezTo>
                    <a:pt x="24346" y="5249"/>
                    <a:pt x="19122" y="0"/>
                    <a:pt x="12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4254330" y="4168755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24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4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4237505" y="4163119"/>
              <a:ext cx="298117" cy="277997"/>
            </a:xfrm>
            <a:custGeom>
              <a:avLst/>
              <a:gdLst/>
              <a:ahLst/>
              <a:cxnLst/>
              <a:rect l="l" t="t" r="r" b="b"/>
              <a:pathLst>
                <a:path w="24346" h="23430" extrusionOk="0">
                  <a:moveTo>
                    <a:pt x="12623" y="950"/>
                  </a:moveTo>
                  <a:cubicBezTo>
                    <a:pt x="16997" y="950"/>
                    <a:pt x="20921" y="3575"/>
                    <a:pt x="22596" y="7599"/>
                  </a:cubicBezTo>
                  <a:cubicBezTo>
                    <a:pt x="24246" y="11623"/>
                    <a:pt x="23321" y="16247"/>
                    <a:pt x="20246" y="19347"/>
                  </a:cubicBezTo>
                  <a:cubicBezTo>
                    <a:pt x="18192" y="21402"/>
                    <a:pt x="15433" y="22496"/>
                    <a:pt x="12628" y="22496"/>
                  </a:cubicBezTo>
                  <a:cubicBezTo>
                    <a:pt x="11236" y="22496"/>
                    <a:pt x="9833" y="22227"/>
                    <a:pt x="8499" y="21671"/>
                  </a:cubicBezTo>
                  <a:cubicBezTo>
                    <a:pt x="4474" y="19997"/>
                    <a:pt x="1850" y="16072"/>
                    <a:pt x="1850" y="11723"/>
                  </a:cubicBezTo>
                  <a:cubicBezTo>
                    <a:pt x="1850" y="5774"/>
                    <a:pt x="6674" y="950"/>
                    <a:pt x="12623" y="950"/>
                  </a:cubicBezTo>
                  <a:close/>
                  <a:moveTo>
                    <a:pt x="12623" y="0"/>
                  </a:moveTo>
                  <a:cubicBezTo>
                    <a:pt x="7899" y="0"/>
                    <a:pt x="3624" y="2850"/>
                    <a:pt x="1800" y="7224"/>
                  </a:cubicBezTo>
                  <a:cubicBezTo>
                    <a:pt x="0" y="11623"/>
                    <a:pt x="1000" y="16647"/>
                    <a:pt x="4349" y="19997"/>
                  </a:cubicBezTo>
                  <a:cubicBezTo>
                    <a:pt x="6593" y="22240"/>
                    <a:pt x="9588" y="23429"/>
                    <a:pt x="12643" y="23429"/>
                  </a:cubicBezTo>
                  <a:cubicBezTo>
                    <a:pt x="14149" y="23429"/>
                    <a:pt x="15669" y="23140"/>
                    <a:pt x="17122" y="22546"/>
                  </a:cubicBezTo>
                  <a:cubicBezTo>
                    <a:pt x="21496" y="20721"/>
                    <a:pt x="24346" y="16447"/>
                    <a:pt x="24346" y="11723"/>
                  </a:cubicBezTo>
                  <a:cubicBezTo>
                    <a:pt x="24346" y="5249"/>
                    <a:pt x="19097" y="0"/>
                    <a:pt x="12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828216" y="4168755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50" y="0"/>
                    <a:pt x="1" y="5024"/>
                    <a:pt x="1" y="11248"/>
                  </a:cubicBezTo>
                  <a:cubicBezTo>
                    <a:pt x="1" y="17447"/>
                    <a:pt x="5050" y="22496"/>
                    <a:pt x="11249" y="22496"/>
                  </a:cubicBezTo>
                  <a:cubicBezTo>
                    <a:pt x="17473" y="22496"/>
                    <a:pt x="22497" y="17447"/>
                    <a:pt x="22497" y="11248"/>
                  </a:cubicBezTo>
                  <a:cubicBezTo>
                    <a:pt x="22497" y="5024"/>
                    <a:pt x="17473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4811379" y="4163119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24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47" y="11623"/>
                    <a:pt x="23322" y="16247"/>
                    <a:pt x="20247" y="19347"/>
                  </a:cubicBezTo>
                  <a:cubicBezTo>
                    <a:pt x="18192" y="21402"/>
                    <a:pt x="15434" y="22496"/>
                    <a:pt x="12629" y="22496"/>
                  </a:cubicBezTo>
                  <a:cubicBezTo>
                    <a:pt x="11237" y="22496"/>
                    <a:pt x="9834" y="22227"/>
                    <a:pt x="8499" y="21671"/>
                  </a:cubicBezTo>
                  <a:cubicBezTo>
                    <a:pt x="4475" y="19997"/>
                    <a:pt x="1850" y="16072"/>
                    <a:pt x="1850" y="11723"/>
                  </a:cubicBezTo>
                  <a:cubicBezTo>
                    <a:pt x="1850" y="5774"/>
                    <a:pt x="6675" y="950"/>
                    <a:pt x="12624" y="950"/>
                  </a:cubicBezTo>
                  <a:close/>
                  <a:moveTo>
                    <a:pt x="12624" y="0"/>
                  </a:moveTo>
                  <a:cubicBezTo>
                    <a:pt x="7899" y="0"/>
                    <a:pt x="3625" y="2850"/>
                    <a:pt x="1800" y="7224"/>
                  </a:cubicBezTo>
                  <a:cubicBezTo>
                    <a:pt x="1" y="11623"/>
                    <a:pt x="1001" y="16647"/>
                    <a:pt x="4350" y="19997"/>
                  </a:cubicBezTo>
                  <a:cubicBezTo>
                    <a:pt x="6594" y="22240"/>
                    <a:pt x="9588" y="23429"/>
                    <a:pt x="12643" y="23429"/>
                  </a:cubicBezTo>
                  <a:cubicBezTo>
                    <a:pt x="14150" y="23429"/>
                    <a:pt x="15670" y="23140"/>
                    <a:pt x="17123" y="22546"/>
                  </a:cubicBezTo>
                  <a:cubicBezTo>
                    <a:pt x="21497" y="20721"/>
                    <a:pt x="24347" y="16447"/>
                    <a:pt x="24347" y="11723"/>
                  </a:cubicBezTo>
                  <a:cubicBezTo>
                    <a:pt x="24347" y="5249"/>
                    <a:pt x="19097" y="0"/>
                    <a:pt x="12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5115313" y="4168755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0" y="5024"/>
                    <a:pt x="0" y="11248"/>
                  </a:cubicBezTo>
                  <a:cubicBezTo>
                    <a:pt x="0" y="17447"/>
                    <a:pt x="5025" y="22496"/>
                    <a:pt x="11249" y="22496"/>
                  </a:cubicBezTo>
                  <a:cubicBezTo>
                    <a:pt x="17447" y="22496"/>
                    <a:pt x="22497" y="17447"/>
                    <a:pt x="22497" y="11248"/>
                  </a:cubicBezTo>
                  <a:cubicBezTo>
                    <a:pt x="22497" y="5024"/>
                    <a:pt x="17447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5098170" y="4163119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49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71" y="11623"/>
                    <a:pt x="23347" y="16247"/>
                    <a:pt x="20272" y="19347"/>
                  </a:cubicBezTo>
                  <a:cubicBezTo>
                    <a:pt x="18201" y="21402"/>
                    <a:pt x="15448" y="22496"/>
                    <a:pt x="12648" y="22496"/>
                  </a:cubicBezTo>
                  <a:cubicBezTo>
                    <a:pt x="11259" y="22496"/>
                    <a:pt x="9859" y="22227"/>
                    <a:pt x="8524" y="21671"/>
                  </a:cubicBezTo>
                  <a:cubicBezTo>
                    <a:pt x="4475" y="19997"/>
                    <a:pt x="1850" y="16072"/>
                    <a:pt x="1850" y="11723"/>
                  </a:cubicBezTo>
                  <a:cubicBezTo>
                    <a:pt x="1875" y="5774"/>
                    <a:pt x="6700" y="950"/>
                    <a:pt x="12649" y="950"/>
                  </a:cubicBezTo>
                  <a:close/>
                  <a:moveTo>
                    <a:pt x="12649" y="0"/>
                  </a:moveTo>
                  <a:cubicBezTo>
                    <a:pt x="7899" y="0"/>
                    <a:pt x="3625" y="2850"/>
                    <a:pt x="1825" y="7224"/>
                  </a:cubicBezTo>
                  <a:cubicBezTo>
                    <a:pt x="1" y="11623"/>
                    <a:pt x="1001" y="16647"/>
                    <a:pt x="4350" y="19997"/>
                  </a:cubicBezTo>
                  <a:cubicBezTo>
                    <a:pt x="6593" y="22240"/>
                    <a:pt x="9599" y="23429"/>
                    <a:pt x="12654" y="23429"/>
                  </a:cubicBezTo>
                  <a:cubicBezTo>
                    <a:pt x="14160" y="23429"/>
                    <a:pt x="15678" y="23140"/>
                    <a:pt x="17123" y="22546"/>
                  </a:cubicBezTo>
                  <a:cubicBezTo>
                    <a:pt x="21497" y="20721"/>
                    <a:pt x="24346" y="16447"/>
                    <a:pt x="24346" y="11723"/>
                  </a:cubicBezTo>
                  <a:cubicBezTo>
                    <a:pt x="24346" y="5249"/>
                    <a:pt x="19122" y="0"/>
                    <a:pt x="12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4541426" y="4168755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0"/>
                  </a:moveTo>
                  <a:cubicBezTo>
                    <a:pt x="5025" y="0"/>
                    <a:pt x="1" y="5024"/>
                    <a:pt x="1" y="11248"/>
                  </a:cubicBezTo>
                  <a:cubicBezTo>
                    <a:pt x="1" y="17447"/>
                    <a:pt x="5025" y="22496"/>
                    <a:pt x="11249" y="22496"/>
                  </a:cubicBezTo>
                  <a:cubicBezTo>
                    <a:pt x="17448" y="22496"/>
                    <a:pt x="22497" y="17447"/>
                    <a:pt x="22497" y="11248"/>
                  </a:cubicBezTo>
                  <a:cubicBezTo>
                    <a:pt x="22497" y="5024"/>
                    <a:pt x="17448" y="0"/>
                    <a:pt x="11249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4524283" y="4163119"/>
              <a:ext cx="298129" cy="277997"/>
            </a:xfrm>
            <a:custGeom>
              <a:avLst/>
              <a:gdLst/>
              <a:ahLst/>
              <a:cxnLst/>
              <a:rect l="l" t="t" r="r" b="b"/>
              <a:pathLst>
                <a:path w="24347" h="23430" extrusionOk="0">
                  <a:moveTo>
                    <a:pt x="12649" y="950"/>
                  </a:moveTo>
                  <a:cubicBezTo>
                    <a:pt x="16998" y="950"/>
                    <a:pt x="20922" y="3575"/>
                    <a:pt x="22597" y="7599"/>
                  </a:cubicBezTo>
                  <a:cubicBezTo>
                    <a:pt x="24272" y="11623"/>
                    <a:pt x="23347" y="16247"/>
                    <a:pt x="20272" y="19347"/>
                  </a:cubicBezTo>
                  <a:cubicBezTo>
                    <a:pt x="18201" y="21402"/>
                    <a:pt x="15448" y="22496"/>
                    <a:pt x="12649" y="22496"/>
                  </a:cubicBezTo>
                  <a:cubicBezTo>
                    <a:pt x="11260" y="22496"/>
                    <a:pt x="9859" y="22227"/>
                    <a:pt x="8524" y="21671"/>
                  </a:cubicBezTo>
                  <a:cubicBezTo>
                    <a:pt x="4475" y="19997"/>
                    <a:pt x="1851" y="16072"/>
                    <a:pt x="1851" y="11723"/>
                  </a:cubicBezTo>
                  <a:cubicBezTo>
                    <a:pt x="1876" y="5774"/>
                    <a:pt x="6700" y="950"/>
                    <a:pt x="12649" y="950"/>
                  </a:cubicBezTo>
                  <a:close/>
                  <a:moveTo>
                    <a:pt x="12649" y="0"/>
                  </a:moveTo>
                  <a:cubicBezTo>
                    <a:pt x="7900" y="0"/>
                    <a:pt x="3625" y="2850"/>
                    <a:pt x="1826" y="7224"/>
                  </a:cubicBezTo>
                  <a:cubicBezTo>
                    <a:pt x="1" y="11623"/>
                    <a:pt x="1001" y="16647"/>
                    <a:pt x="4350" y="19997"/>
                  </a:cubicBezTo>
                  <a:cubicBezTo>
                    <a:pt x="6594" y="22240"/>
                    <a:pt x="9600" y="23429"/>
                    <a:pt x="12655" y="23429"/>
                  </a:cubicBezTo>
                  <a:cubicBezTo>
                    <a:pt x="14161" y="23429"/>
                    <a:pt x="15679" y="23140"/>
                    <a:pt x="17123" y="22546"/>
                  </a:cubicBezTo>
                  <a:cubicBezTo>
                    <a:pt x="21497" y="20721"/>
                    <a:pt x="24347" y="16447"/>
                    <a:pt x="24347" y="11723"/>
                  </a:cubicBezTo>
                  <a:cubicBezTo>
                    <a:pt x="24347" y="5249"/>
                    <a:pt x="19123" y="0"/>
                    <a:pt x="12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680444" y="4446633"/>
              <a:ext cx="275488" cy="266927"/>
            </a:xfrm>
            <a:custGeom>
              <a:avLst/>
              <a:gdLst/>
              <a:ahLst/>
              <a:cxnLst/>
              <a:rect l="l" t="t" r="r" b="b"/>
              <a:pathLst>
                <a:path w="22498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3"/>
                    <a:pt x="5050" y="22497"/>
                    <a:pt x="11249" y="22497"/>
                  </a:cubicBezTo>
                  <a:cubicBezTo>
                    <a:pt x="17473" y="22497"/>
                    <a:pt x="22497" y="17473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663619" y="4441294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6"/>
                  </a:moveTo>
                  <a:cubicBezTo>
                    <a:pt x="16997" y="926"/>
                    <a:pt x="20922" y="3550"/>
                    <a:pt x="22596" y="7575"/>
                  </a:cubicBezTo>
                  <a:cubicBezTo>
                    <a:pt x="24246" y="11599"/>
                    <a:pt x="23321" y="16248"/>
                    <a:pt x="20247" y="19323"/>
                  </a:cubicBezTo>
                  <a:cubicBezTo>
                    <a:pt x="18190" y="21396"/>
                    <a:pt x="15429" y="22485"/>
                    <a:pt x="12621" y="22485"/>
                  </a:cubicBezTo>
                  <a:cubicBezTo>
                    <a:pt x="11232" y="22485"/>
                    <a:pt x="9831" y="22218"/>
                    <a:pt x="8499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50" y="5750"/>
                    <a:pt x="6674" y="926"/>
                    <a:pt x="12623" y="926"/>
                  </a:cubicBezTo>
                  <a:close/>
                  <a:moveTo>
                    <a:pt x="12623" y="1"/>
                  </a:moveTo>
                  <a:cubicBezTo>
                    <a:pt x="7899" y="1"/>
                    <a:pt x="3625" y="2850"/>
                    <a:pt x="1800" y="7225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4"/>
                    <a:pt x="9569" y="23423"/>
                    <a:pt x="12614" y="23423"/>
                  </a:cubicBezTo>
                  <a:cubicBezTo>
                    <a:pt x="14130" y="23423"/>
                    <a:pt x="15660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967540" y="4446633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50"/>
                    <a:pt x="1" y="11249"/>
                  </a:cubicBezTo>
                  <a:cubicBezTo>
                    <a:pt x="1" y="17473"/>
                    <a:pt x="5025" y="22497"/>
                    <a:pt x="11249" y="22497"/>
                  </a:cubicBezTo>
                  <a:cubicBezTo>
                    <a:pt x="17448" y="22497"/>
                    <a:pt x="22497" y="17473"/>
                    <a:pt x="22497" y="11249"/>
                  </a:cubicBezTo>
                  <a:cubicBezTo>
                    <a:pt x="22497" y="5050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3950409" y="4441294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48" y="926"/>
                  </a:moveTo>
                  <a:cubicBezTo>
                    <a:pt x="16997" y="926"/>
                    <a:pt x="20921" y="3550"/>
                    <a:pt x="22596" y="7575"/>
                  </a:cubicBezTo>
                  <a:cubicBezTo>
                    <a:pt x="24271" y="11599"/>
                    <a:pt x="23346" y="16248"/>
                    <a:pt x="20272" y="19323"/>
                  </a:cubicBezTo>
                  <a:cubicBezTo>
                    <a:pt x="18198" y="21396"/>
                    <a:pt x="15443" y="22485"/>
                    <a:pt x="12641" y="22485"/>
                  </a:cubicBezTo>
                  <a:cubicBezTo>
                    <a:pt x="11254" y="22485"/>
                    <a:pt x="9856" y="22218"/>
                    <a:pt x="8524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75" y="5750"/>
                    <a:pt x="6699" y="926"/>
                    <a:pt x="12648" y="926"/>
                  </a:cubicBezTo>
                  <a:close/>
                  <a:moveTo>
                    <a:pt x="12648" y="1"/>
                  </a:moveTo>
                  <a:cubicBezTo>
                    <a:pt x="7899" y="1"/>
                    <a:pt x="3624" y="2850"/>
                    <a:pt x="1825" y="7225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4"/>
                    <a:pt x="9580" y="23423"/>
                    <a:pt x="12625" y="23423"/>
                  </a:cubicBezTo>
                  <a:cubicBezTo>
                    <a:pt x="14141" y="23423"/>
                    <a:pt x="15669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122" y="1"/>
                    <a:pt x="1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4254330" y="4446633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3"/>
                    <a:pt x="5050" y="22497"/>
                    <a:pt x="11249" y="22497"/>
                  </a:cubicBezTo>
                  <a:cubicBezTo>
                    <a:pt x="17473" y="22497"/>
                    <a:pt x="22497" y="17473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4237505" y="4441294"/>
              <a:ext cx="298117" cy="277914"/>
            </a:xfrm>
            <a:custGeom>
              <a:avLst/>
              <a:gdLst/>
              <a:ahLst/>
              <a:cxnLst/>
              <a:rect l="l" t="t" r="r" b="b"/>
              <a:pathLst>
                <a:path w="24346" h="23423" extrusionOk="0">
                  <a:moveTo>
                    <a:pt x="12623" y="926"/>
                  </a:moveTo>
                  <a:cubicBezTo>
                    <a:pt x="16997" y="926"/>
                    <a:pt x="20921" y="3550"/>
                    <a:pt x="22596" y="7575"/>
                  </a:cubicBezTo>
                  <a:cubicBezTo>
                    <a:pt x="24246" y="11599"/>
                    <a:pt x="23321" y="16248"/>
                    <a:pt x="20246" y="19323"/>
                  </a:cubicBezTo>
                  <a:cubicBezTo>
                    <a:pt x="18190" y="21396"/>
                    <a:pt x="15428" y="22485"/>
                    <a:pt x="12621" y="22485"/>
                  </a:cubicBezTo>
                  <a:cubicBezTo>
                    <a:pt x="11232" y="22485"/>
                    <a:pt x="9831" y="22218"/>
                    <a:pt x="8499" y="21672"/>
                  </a:cubicBezTo>
                  <a:cubicBezTo>
                    <a:pt x="4474" y="19997"/>
                    <a:pt x="1850" y="16073"/>
                    <a:pt x="1850" y="11699"/>
                  </a:cubicBezTo>
                  <a:cubicBezTo>
                    <a:pt x="1850" y="5750"/>
                    <a:pt x="6674" y="926"/>
                    <a:pt x="12623" y="926"/>
                  </a:cubicBezTo>
                  <a:close/>
                  <a:moveTo>
                    <a:pt x="12623" y="1"/>
                  </a:moveTo>
                  <a:cubicBezTo>
                    <a:pt x="7899" y="1"/>
                    <a:pt x="3624" y="2850"/>
                    <a:pt x="1800" y="7225"/>
                  </a:cubicBezTo>
                  <a:cubicBezTo>
                    <a:pt x="0" y="11599"/>
                    <a:pt x="1000" y="16648"/>
                    <a:pt x="4349" y="19997"/>
                  </a:cubicBezTo>
                  <a:cubicBezTo>
                    <a:pt x="6586" y="22234"/>
                    <a:pt x="9569" y="23423"/>
                    <a:pt x="12614" y="23423"/>
                  </a:cubicBezTo>
                  <a:cubicBezTo>
                    <a:pt x="14129" y="23423"/>
                    <a:pt x="15660" y="23128"/>
                    <a:pt x="17122" y="22522"/>
                  </a:cubicBezTo>
                  <a:cubicBezTo>
                    <a:pt x="21496" y="20722"/>
                    <a:pt x="24346" y="16448"/>
                    <a:pt x="24346" y="11699"/>
                  </a:cubicBezTo>
                  <a:cubicBezTo>
                    <a:pt x="24346" y="5225"/>
                    <a:pt x="19097" y="1"/>
                    <a:pt x="1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4828216" y="4446633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50" y="1"/>
                    <a:pt x="1" y="5050"/>
                    <a:pt x="1" y="11249"/>
                  </a:cubicBezTo>
                  <a:cubicBezTo>
                    <a:pt x="1" y="17473"/>
                    <a:pt x="5050" y="22497"/>
                    <a:pt x="11249" y="22497"/>
                  </a:cubicBezTo>
                  <a:cubicBezTo>
                    <a:pt x="17473" y="22497"/>
                    <a:pt x="22497" y="17473"/>
                    <a:pt x="22497" y="11249"/>
                  </a:cubicBezTo>
                  <a:cubicBezTo>
                    <a:pt x="22497" y="5050"/>
                    <a:pt x="17473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4811379" y="4441294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24" y="926"/>
                  </a:moveTo>
                  <a:cubicBezTo>
                    <a:pt x="16998" y="926"/>
                    <a:pt x="20922" y="3550"/>
                    <a:pt x="22597" y="7575"/>
                  </a:cubicBezTo>
                  <a:cubicBezTo>
                    <a:pt x="24247" y="11599"/>
                    <a:pt x="23322" y="16248"/>
                    <a:pt x="20247" y="19323"/>
                  </a:cubicBezTo>
                  <a:cubicBezTo>
                    <a:pt x="18191" y="21396"/>
                    <a:pt x="15429" y="22485"/>
                    <a:pt x="12622" y="22485"/>
                  </a:cubicBezTo>
                  <a:cubicBezTo>
                    <a:pt x="11232" y="22485"/>
                    <a:pt x="9832" y="22218"/>
                    <a:pt x="8499" y="21672"/>
                  </a:cubicBezTo>
                  <a:cubicBezTo>
                    <a:pt x="4475" y="19997"/>
                    <a:pt x="1850" y="16073"/>
                    <a:pt x="1850" y="11699"/>
                  </a:cubicBezTo>
                  <a:cubicBezTo>
                    <a:pt x="1850" y="5750"/>
                    <a:pt x="6675" y="926"/>
                    <a:pt x="12624" y="926"/>
                  </a:cubicBezTo>
                  <a:close/>
                  <a:moveTo>
                    <a:pt x="12624" y="1"/>
                  </a:moveTo>
                  <a:cubicBezTo>
                    <a:pt x="7899" y="1"/>
                    <a:pt x="3625" y="2850"/>
                    <a:pt x="1800" y="7225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6" y="22234"/>
                    <a:pt x="9570" y="23423"/>
                    <a:pt x="12615" y="23423"/>
                  </a:cubicBezTo>
                  <a:cubicBezTo>
                    <a:pt x="14130" y="23423"/>
                    <a:pt x="15661" y="23128"/>
                    <a:pt x="17123" y="22522"/>
                  </a:cubicBezTo>
                  <a:cubicBezTo>
                    <a:pt x="21497" y="20722"/>
                    <a:pt x="24347" y="16448"/>
                    <a:pt x="24347" y="11699"/>
                  </a:cubicBezTo>
                  <a:cubicBezTo>
                    <a:pt x="24347" y="5225"/>
                    <a:pt x="19097" y="1"/>
                    <a:pt x="12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5115313" y="4446633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0" y="5050"/>
                    <a:pt x="0" y="11249"/>
                  </a:cubicBezTo>
                  <a:cubicBezTo>
                    <a:pt x="0" y="17473"/>
                    <a:pt x="5025" y="22497"/>
                    <a:pt x="11249" y="22497"/>
                  </a:cubicBezTo>
                  <a:cubicBezTo>
                    <a:pt x="17447" y="22497"/>
                    <a:pt x="22497" y="17473"/>
                    <a:pt x="22497" y="11249"/>
                  </a:cubicBezTo>
                  <a:cubicBezTo>
                    <a:pt x="22497" y="5050"/>
                    <a:pt x="17447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5098170" y="4441294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6"/>
                  </a:moveTo>
                  <a:cubicBezTo>
                    <a:pt x="16998" y="926"/>
                    <a:pt x="20922" y="3550"/>
                    <a:pt x="22597" y="7575"/>
                  </a:cubicBezTo>
                  <a:cubicBezTo>
                    <a:pt x="24271" y="11599"/>
                    <a:pt x="23347" y="16248"/>
                    <a:pt x="20272" y="19323"/>
                  </a:cubicBezTo>
                  <a:cubicBezTo>
                    <a:pt x="18199" y="21396"/>
                    <a:pt x="15443" y="22485"/>
                    <a:pt x="12641" y="22485"/>
                  </a:cubicBezTo>
                  <a:cubicBezTo>
                    <a:pt x="11254" y="22485"/>
                    <a:pt x="9856" y="22218"/>
                    <a:pt x="8524" y="21672"/>
                  </a:cubicBezTo>
                  <a:cubicBezTo>
                    <a:pt x="4475" y="19997"/>
                    <a:pt x="1850" y="16073"/>
                    <a:pt x="1850" y="11699"/>
                  </a:cubicBezTo>
                  <a:cubicBezTo>
                    <a:pt x="1875" y="5750"/>
                    <a:pt x="6700" y="926"/>
                    <a:pt x="12649" y="926"/>
                  </a:cubicBezTo>
                  <a:close/>
                  <a:moveTo>
                    <a:pt x="12649" y="1"/>
                  </a:moveTo>
                  <a:cubicBezTo>
                    <a:pt x="7899" y="1"/>
                    <a:pt x="3625" y="2850"/>
                    <a:pt x="1825" y="7225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6" y="22234"/>
                    <a:pt x="9581" y="23423"/>
                    <a:pt x="12626" y="23423"/>
                  </a:cubicBezTo>
                  <a:cubicBezTo>
                    <a:pt x="14141" y="23423"/>
                    <a:pt x="15669" y="23128"/>
                    <a:pt x="17123" y="22522"/>
                  </a:cubicBezTo>
                  <a:cubicBezTo>
                    <a:pt x="21497" y="20722"/>
                    <a:pt x="24346" y="16448"/>
                    <a:pt x="24346" y="11699"/>
                  </a:cubicBezTo>
                  <a:cubicBezTo>
                    <a:pt x="24346" y="5225"/>
                    <a:pt x="19122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4541426" y="4446633"/>
              <a:ext cx="275476" cy="266927"/>
            </a:xfrm>
            <a:custGeom>
              <a:avLst/>
              <a:gdLst/>
              <a:ahLst/>
              <a:cxnLst/>
              <a:rect l="l" t="t" r="r" b="b"/>
              <a:pathLst>
                <a:path w="22497" h="22497" extrusionOk="0">
                  <a:moveTo>
                    <a:pt x="11249" y="1"/>
                  </a:moveTo>
                  <a:cubicBezTo>
                    <a:pt x="5025" y="1"/>
                    <a:pt x="1" y="5050"/>
                    <a:pt x="1" y="11249"/>
                  </a:cubicBezTo>
                  <a:cubicBezTo>
                    <a:pt x="1" y="17473"/>
                    <a:pt x="5025" y="22497"/>
                    <a:pt x="11249" y="22497"/>
                  </a:cubicBezTo>
                  <a:cubicBezTo>
                    <a:pt x="17448" y="22497"/>
                    <a:pt x="22497" y="17473"/>
                    <a:pt x="22497" y="11249"/>
                  </a:cubicBezTo>
                  <a:cubicBezTo>
                    <a:pt x="22497" y="5050"/>
                    <a:pt x="17448" y="1"/>
                    <a:pt x="11249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524283" y="4441294"/>
              <a:ext cx="298129" cy="277914"/>
            </a:xfrm>
            <a:custGeom>
              <a:avLst/>
              <a:gdLst/>
              <a:ahLst/>
              <a:cxnLst/>
              <a:rect l="l" t="t" r="r" b="b"/>
              <a:pathLst>
                <a:path w="24347" h="23423" extrusionOk="0">
                  <a:moveTo>
                    <a:pt x="12649" y="926"/>
                  </a:moveTo>
                  <a:cubicBezTo>
                    <a:pt x="16998" y="926"/>
                    <a:pt x="20922" y="3550"/>
                    <a:pt x="22597" y="7575"/>
                  </a:cubicBezTo>
                  <a:cubicBezTo>
                    <a:pt x="24272" y="11599"/>
                    <a:pt x="23347" y="16248"/>
                    <a:pt x="20272" y="19323"/>
                  </a:cubicBezTo>
                  <a:cubicBezTo>
                    <a:pt x="18199" y="21396"/>
                    <a:pt x="15443" y="22485"/>
                    <a:pt x="12641" y="22485"/>
                  </a:cubicBezTo>
                  <a:cubicBezTo>
                    <a:pt x="11255" y="22485"/>
                    <a:pt x="9857" y="22218"/>
                    <a:pt x="8524" y="21672"/>
                  </a:cubicBezTo>
                  <a:cubicBezTo>
                    <a:pt x="4475" y="19997"/>
                    <a:pt x="1851" y="16073"/>
                    <a:pt x="1851" y="11699"/>
                  </a:cubicBezTo>
                  <a:cubicBezTo>
                    <a:pt x="1876" y="5750"/>
                    <a:pt x="6700" y="926"/>
                    <a:pt x="12649" y="926"/>
                  </a:cubicBezTo>
                  <a:close/>
                  <a:moveTo>
                    <a:pt x="12649" y="1"/>
                  </a:moveTo>
                  <a:cubicBezTo>
                    <a:pt x="7900" y="1"/>
                    <a:pt x="3625" y="2850"/>
                    <a:pt x="1826" y="7225"/>
                  </a:cubicBezTo>
                  <a:cubicBezTo>
                    <a:pt x="1" y="11599"/>
                    <a:pt x="1001" y="16648"/>
                    <a:pt x="4350" y="19997"/>
                  </a:cubicBezTo>
                  <a:cubicBezTo>
                    <a:pt x="6587" y="22234"/>
                    <a:pt x="9581" y="23423"/>
                    <a:pt x="12626" y="23423"/>
                  </a:cubicBezTo>
                  <a:cubicBezTo>
                    <a:pt x="14141" y="23423"/>
                    <a:pt x="15669" y="23128"/>
                    <a:pt x="17123" y="22522"/>
                  </a:cubicBezTo>
                  <a:cubicBezTo>
                    <a:pt x="21497" y="20722"/>
                    <a:pt x="24347" y="16448"/>
                    <a:pt x="24347" y="11699"/>
                  </a:cubicBezTo>
                  <a:cubicBezTo>
                    <a:pt x="24347" y="5225"/>
                    <a:pt x="19123" y="1"/>
                    <a:pt x="12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5"/>
          <p:cNvSpPr txBox="1"/>
          <p:nvPr/>
        </p:nvSpPr>
        <p:spPr>
          <a:xfrm>
            <a:off x="5536537" y="3571572"/>
            <a:ext cx="226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strong forces of attraction in solids.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91B82A-BED7-6958-377C-87D3FF109721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5C763F-7C85-1D88-80D7-F111D4DD8542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DB436-C039-77B4-43BA-9371D1AE4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A968D-AE99-7777-5412-F0497ED36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5243125" y="2106300"/>
            <a:ext cx="2744400" cy="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Ice is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solid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form of water.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strong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forces of attraction in solids such as ice.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3">
            <a:alphaModFix/>
          </a:blip>
          <a:srcRect t="12803" b="17539"/>
          <a:stretch/>
        </p:blipFill>
        <p:spPr>
          <a:xfrm>
            <a:off x="0" y="0"/>
            <a:ext cx="415357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6"/>
          <p:cNvCxnSpPr/>
          <p:nvPr/>
        </p:nvCxnSpPr>
        <p:spPr>
          <a:xfrm>
            <a:off x="4153575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1AD70F-C4E2-CFAA-9B33-6E949BB2E6BC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0E763A-E55D-6904-FEC2-AAB615663C1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916C5-D295-8FD8-AE71-B91449753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6CC4C-0AC6-A16E-58BD-84156EFC4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Liquids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5600" cy="31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liquids, particles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randomly arranged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free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move past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of the weak forces of attraction between particles in liquids.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defined volume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but no fixed shape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are constantly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the the liquid is heated, the faster the particles will move.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61" name="Google Shape;161;p17"/>
          <p:cNvGrpSpPr/>
          <p:nvPr/>
        </p:nvGrpSpPr>
        <p:grpSpPr>
          <a:xfrm>
            <a:off x="5598812" y="1446436"/>
            <a:ext cx="2144631" cy="2125140"/>
            <a:chOff x="6505019" y="1590222"/>
            <a:chExt cx="2055623" cy="2046946"/>
          </a:xfrm>
        </p:grpSpPr>
        <p:sp>
          <p:nvSpPr>
            <p:cNvPr id="162" name="Google Shape;162;p17"/>
            <p:cNvSpPr/>
            <p:nvPr/>
          </p:nvSpPr>
          <p:spPr>
            <a:xfrm>
              <a:off x="6505019" y="1590222"/>
              <a:ext cx="2055623" cy="2046946"/>
            </a:xfrm>
            <a:custGeom>
              <a:avLst/>
              <a:gdLst/>
              <a:ahLst/>
              <a:cxnLst/>
              <a:rect l="l" t="t" r="r" b="b"/>
              <a:pathLst>
                <a:path w="157519" h="157518" extrusionOk="0">
                  <a:moveTo>
                    <a:pt x="155628" y="1890"/>
                  </a:moveTo>
                  <a:lnTo>
                    <a:pt x="155628" y="155627"/>
                  </a:lnTo>
                  <a:lnTo>
                    <a:pt x="1891" y="155627"/>
                  </a:lnTo>
                  <a:lnTo>
                    <a:pt x="1891" y="1890"/>
                  </a:lnTo>
                  <a:close/>
                  <a:moveTo>
                    <a:pt x="1" y="0"/>
                  </a:moveTo>
                  <a:lnTo>
                    <a:pt x="1" y="157518"/>
                  </a:lnTo>
                  <a:lnTo>
                    <a:pt x="157519" y="157518"/>
                  </a:lnTo>
                  <a:lnTo>
                    <a:pt x="1575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6613882" y="1686502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92" y="1"/>
                    <a:pt x="1" y="5066"/>
                    <a:pt x="1" y="11342"/>
                  </a:cubicBezTo>
                  <a:cubicBezTo>
                    <a:pt x="1" y="17592"/>
                    <a:pt x="5092" y="22683"/>
                    <a:pt x="11342" y="22683"/>
                  </a:cubicBezTo>
                  <a:cubicBezTo>
                    <a:pt x="17618" y="22683"/>
                    <a:pt x="22683" y="17592"/>
                    <a:pt x="22683" y="11342"/>
                  </a:cubicBezTo>
                  <a:cubicBezTo>
                    <a:pt x="22683" y="5066"/>
                    <a:pt x="17618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6595795" y="1680277"/>
              <a:ext cx="320364" cy="307007"/>
            </a:xfrm>
            <a:custGeom>
              <a:avLst/>
              <a:gdLst/>
              <a:ahLst/>
              <a:cxnLst/>
              <a:rect l="l" t="t" r="r" b="b"/>
              <a:pathLst>
                <a:path w="24549" h="23625" extrusionOk="0">
                  <a:moveTo>
                    <a:pt x="12753" y="958"/>
                  </a:moveTo>
                  <a:cubicBezTo>
                    <a:pt x="17139" y="958"/>
                    <a:pt x="21096" y="3605"/>
                    <a:pt x="22784" y="7662"/>
                  </a:cubicBezTo>
                  <a:cubicBezTo>
                    <a:pt x="24473" y="11720"/>
                    <a:pt x="23540" y="16383"/>
                    <a:pt x="20415" y="19508"/>
                  </a:cubicBezTo>
                  <a:cubicBezTo>
                    <a:pt x="18343" y="21580"/>
                    <a:pt x="15573" y="22683"/>
                    <a:pt x="12745" y="22683"/>
                  </a:cubicBezTo>
                  <a:cubicBezTo>
                    <a:pt x="11341" y="22683"/>
                    <a:pt x="9924" y="22412"/>
                    <a:pt x="8570" y="21852"/>
                  </a:cubicBezTo>
                  <a:cubicBezTo>
                    <a:pt x="4512" y="20163"/>
                    <a:pt x="1866" y="16206"/>
                    <a:pt x="1866" y="11821"/>
                  </a:cubicBezTo>
                  <a:cubicBezTo>
                    <a:pt x="1891" y="5823"/>
                    <a:pt x="6730" y="958"/>
                    <a:pt x="12753" y="958"/>
                  </a:cubicBezTo>
                  <a:close/>
                  <a:moveTo>
                    <a:pt x="12753" y="1"/>
                  </a:moveTo>
                  <a:cubicBezTo>
                    <a:pt x="7965" y="1"/>
                    <a:pt x="3655" y="2874"/>
                    <a:pt x="1815" y="7284"/>
                  </a:cubicBezTo>
                  <a:cubicBezTo>
                    <a:pt x="1" y="11720"/>
                    <a:pt x="1009" y="16786"/>
                    <a:pt x="4386" y="20163"/>
                  </a:cubicBezTo>
                  <a:cubicBezTo>
                    <a:pt x="6648" y="22425"/>
                    <a:pt x="9679" y="23624"/>
                    <a:pt x="12759" y="23624"/>
                  </a:cubicBezTo>
                  <a:cubicBezTo>
                    <a:pt x="14278" y="23624"/>
                    <a:pt x="15808" y="23333"/>
                    <a:pt x="17265" y="22734"/>
                  </a:cubicBezTo>
                  <a:cubicBezTo>
                    <a:pt x="21675" y="20894"/>
                    <a:pt x="24548" y="16584"/>
                    <a:pt x="24548" y="11821"/>
                  </a:cubicBezTo>
                  <a:cubicBezTo>
                    <a:pt x="24548" y="5293"/>
                    <a:pt x="19256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6976006" y="1670128"/>
              <a:ext cx="296013" cy="294779"/>
            </a:xfrm>
            <a:custGeom>
              <a:avLst/>
              <a:gdLst/>
              <a:ahLst/>
              <a:cxnLst/>
              <a:rect l="l" t="t" r="r" b="b"/>
              <a:pathLst>
                <a:path w="22683" h="22684" extrusionOk="0">
                  <a:moveTo>
                    <a:pt x="11342" y="0"/>
                  </a:moveTo>
                  <a:cubicBezTo>
                    <a:pt x="5066" y="0"/>
                    <a:pt x="0" y="5066"/>
                    <a:pt x="0" y="11342"/>
                  </a:cubicBezTo>
                  <a:cubicBezTo>
                    <a:pt x="0" y="17592"/>
                    <a:pt x="5066" y="22683"/>
                    <a:pt x="11342" y="22683"/>
                  </a:cubicBezTo>
                  <a:cubicBezTo>
                    <a:pt x="17592" y="22683"/>
                    <a:pt x="22683" y="17592"/>
                    <a:pt x="22683" y="11342"/>
                  </a:cubicBezTo>
                  <a:cubicBezTo>
                    <a:pt x="22683" y="5066"/>
                    <a:pt x="17592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6957580" y="1663904"/>
              <a:ext cx="320364" cy="307007"/>
            </a:xfrm>
            <a:custGeom>
              <a:avLst/>
              <a:gdLst/>
              <a:ahLst/>
              <a:cxnLst/>
              <a:rect l="l" t="t" r="r" b="b"/>
              <a:pathLst>
                <a:path w="24549" h="23625" extrusionOk="0">
                  <a:moveTo>
                    <a:pt x="12754" y="958"/>
                  </a:moveTo>
                  <a:cubicBezTo>
                    <a:pt x="17139" y="958"/>
                    <a:pt x="21096" y="3605"/>
                    <a:pt x="22784" y="7662"/>
                  </a:cubicBezTo>
                  <a:cubicBezTo>
                    <a:pt x="24473" y="11720"/>
                    <a:pt x="23540" y="16382"/>
                    <a:pt x="20415" y="19508"/>
                  </a:cubicBezTo>
                  <a:cubicBezTo>
                    <a:pt x="18343" y="21580"/>
                    <a:pt x="15573" y="22683"/>
                    <a:pt x="12745" y="22683"/>
                  </a:cubicBezTo>
                  <a:cubicBezTo>
                    <a:pt x="11342" y="22683"/>
                    <a:pt x="9924" y="22411"/>
                    <a:pt x="8570" y="21851"/>
                  </a:cubicBezTo>
                  <a:cubicBezTo>
                    <a:pt x="4512" y="20163"/>
                    <a:pt x="1866" y="16206"/>
                    <a:pt x="1866" y="11821"/>
                  </a:cubicBezTo>
                  <a:cubicBezTo>
                    <a:pt x="1891" y="5822"/>
                    <a:pt x="6730" y="958"/>
                    <a:pt x="12754" y="958"/>
                  </a:cubicBezTo>
                  <a:close/>
                  <a:moveTo>
                    <a:pt x="12754" y="1"/>
                  </a:moveTo>
                  <a:cubicBezTo>
                    <a:pt x="7965" y="1"/>
                    <a:pt x="3655" y="2874"/>
                    <a:pt x="1815" y="7284"/>
                  </a:cubicBezTo>
                  <a:cubicBezTo>
                    <a:pt x="1" y="11720"/>
                    <a:pt x="1009" y="16786"/>
                    <a:pt x="4386" y="20163"/>
                  </a:cubicBezTo>
                  <a:cubicBezTo>
                    <a:pt x="6648" y="22425"/>
                    <a:pt x="9679" y="23624"/>
                    <a:pt x="12760" y="23624"/>
                  </a:cubicBezTo>
                  <a:cubicBezTo>
                    <a:pt x="14278" y="23624"/>
                    <a:pt x="15809" y="23333"/>
                    <a:pt x="17265" y="22734"/>
                  </a:cubicBezTo>
                  <a:cubicBezTo>
                    <a:pt x="21675" y="20894"/>
                    <a:pt x="24548" y="16584"/>
                    <a:pt x="24548" y="11821"/>
                  </a:cubicBezTo>
                  <a:cubicBezTo>
                    <a:pt x="24548" y="5293"/>
                    <a:pt x="19256" y="1"/>
                    <a:pt x="12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7193733" y="1944258"/>
              <a:ext cx="296026" cy="294766"/>
            </a:xfrm>
            <a:custGeom>
              <a:avLst/>
              <a:gdLst/>
              <a:ahLst/>
              <a:cxnLst/>
              <a:rect l="l" t="t" r="r" b="b"/>
              <a:pathLst>
                <a:path w="22684" h="22683" extrusionOk="0">
                  <a:moveTo>
                    <a:pt x="11342" y="0"/>
                  </a:moveTo>
                  <a:cubicBezTo>
                    <a:pt x="5066" y="0"/>
                    <a:pt x="1" y="5091"/>
                    <a:pt x="1" y="11341"/>
                  </a:cubicBezTo>
                  <a:cubicBezTo>
                    <a:pt x="1" y="17617"/>
                    <a:pt x="5066" y="22683"/>
                    <a:pt x="11342" y="22683"/>
                  </a:cubicBezTo>
                  <a:cubicBezTo>
                    <a:pt x="17617" y="22683"/>
                    <a:pt x="22683" y="17617"/>
                    <a:pt x="22683" y="11341"/>
                  </a:cubicBezTo>
                  <a:cubicBezTo>
                    <a:pt x="22683" y="5091"/>
                    <a:pt x="17617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7175319" y="1938358"/>
              <a:ext cx="320678" cy="306903"/>
            </a:xfrm>
            <a:custGeom>
              <a:avLst/>
              <a:gdLst/>
              <a:ahLst/>
              <a:cxnLst/>
              <a:rect l="l" t="t" r="r" b="b"/>
              <a:pathLst>
                <a:path w="24573" h="23617" extrusionOk="0">
                  <a:moveTo>
                    <a:pt x="12753" y="933"/>
                  </a:moveTo>
                  <a:cubicBezTo>
                    <a:pt x="17138" y="933"/>
                    <a:pt x="21120" y="3579"/>
                    <a:pt x="22784" y="7637"/>
                  </a:cubicBezTo>
                  <a:cubicBezTo>
                    <a:pt x="24472" y="11695"/>
                    <a:pt x="23540" y="16382"/>
                    <a:pt x="20440" y="19482"/>
                  </a:cubicBezTo>
                  <a:cubicBezTo>
                    <a:pt x="18366" y="21573"/>
                    <a:pt x="15582" y="22671"/>
                    <a:pt x="12751" y="22671"/>
                  </a:cubicBezTo>
                  <a:cubicBezTo>
                    <a:pt x="11350" y="22671"/>
                    <a:pt x="9938" y="22402"/>
                    <a:pt x="8594" y="21851"/>
                  </a:cubicBezTo>
                  <a:cubicBezTo>
                    <a:pt x="4537" y="20163"/>
                    <a:pt x="1890" y="16206"/>
                    <a:pt x="1890" y="11795"/>
                  </a:cubicBezTo>
                  <a:cubicBezTo>
                    <a:pt x="1890" y="5797"/>
                    <a:pt x="6755" y="933"/>
                    <a:pt x="12753" y="933"/>
                  </a:cubicBezTo>
                  <a:close/>
                  <a:moveTo>
                    <a:pt x="12753" y="1"/>
                  </a:moveTo>
                  <a:cubicBezTo>
                    <a:pt x="7964" y="1"/>
                    <a:pt x="3655" y="2874"/>
                    <a:pt x="1840" y="7284"/>
                  </a:cubicBezTo>
                  <a:cubicBezTo>
                    <a:pt x="0" y="11695"/>
                    <a:pt x="1008" y="16786"/>
                    <a:pt x="4411" y="20163"/>
                  </a:cubicBezTo>
                  <a:cubicBezTo>
                    <a:pt x="6666" y="22418"/>
                    <a:pt x="9673" y="23617"/>
                    <a:pt x="12736" y="23617"/>
                  </a:cubicBezTo>
                  <a:cubicBezTo>
                    <a:pt x="14261" y="23617"/>
                    <a:pt x="15799" y="23320"/>
                    <a:pt x="17264" y="22708"/>
                  </a:cubicBezTo>
                  <a:cubicBezTo>
                    <a:pt x="21700" y="20894"/>
                    <a:pt x="24573" y="16584"/>
                    <a:pt x="24573" y="11795"/>
                  </a:cubicBezTo>
                  <a:cubicBezTo>
                    <a:pt x="24573" y="5268"/>
                    <a:pt x="19280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662410" y="1993379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6" y="1"/>
                    <a:pt x="1" y="5092"/>
                    <a:pt x="1" y="11342"/>
                  </a:cubicBezTo>
                  <a:cubicBezTo>
                    <a:pt x="1" y="17617"/>
                    <a:pt x="5066" y="22683"/>
                    <a:pt x="11342" y="22683"/>
                  </a:cubicBezTo>
                  <a:cubicBezTo>
                    <a:pt x="17617" y="22683"/>
                    <a:pt x="22683" y="17617"/>
                    <a:pt x="22683" y="11342"/>
                  </a:cubicBezTo>
                  <a:cubicBezTo>
                    <a:pt x="22683" y="5092"/>
                    <a:pt x="17617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643997" y="1987492"/>
              <a:ext cx="320691" cy="306890"/>
            </a:xfrm>
            <a:custGeom>
              <a:avLst/>
              <a:gdLst/>
              <a:ahLst/>
              <a:cxnLst/>
              <a:rect l="l" t="t" r="r" b="b"/>
              <a:pathLst>
                <a:path w="24574" h="23616" extrusionOk="0">
                  <a:moveTo>
                    <a:pt x="12753" y="933"/>
                  </a:moveTo>
                  <a:cubicBezTo>
                    <a:pt x="17138" y="933"/>
                    <a:pt x="21120" y="3579"/>
                    <a:pt x="22784" y="7636"/>
                  </a:cubicBezTo>
                  <a:cubicBezTo>
                    <a:pt x="24472" y="11694"/>
                    <a:pt x="23540" y="16382"/>
                    <a:pt x="20440" y="19482"/>
                  </a:cubicBezTo>
                  <a:cubicBezTo>
                    <a:pt x="18366" y="21572"/>
                    <a:pt x="15582" y="22670"/>
                    <a:pt x="12751" y="22670"/>
                  </a:cubicBezTo>
                  <a:cubicBezTo>
                    <a:pt x="11350" y="22670"/>
                    <a:pt x="9938" y="22401"/>
                    <a:pt x="8594" y="21851"/>
                  </a:cubicBezTo>
                  <a:cubicBezTo>
                    <a:pt x="4537" y="20162"/>
                    <a:pt x="1890" y="16205"/>
                    <a:pt x="1890" y="11795"/>
                  </a:cubicBezTo>
                  <a:cubicBezTo>
                    <a:pt x="1890" y="5797"/>
                    <a:pt x="6755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4" y="0"/>
                    <a:pt x="3655" y="2873"/>
                    <a:pt x="1840" y="7284"/>
                  </a:cubicBezTo>
                  <a:cubicBezTo>
                    <a:pt x="0" y="11694"/>
                    <a:pt x="1008" y="16785"/>
                    <a:pt x="4411" y="20162"/>
                  </a:cubicBezTo>
                  <a:cubicBezTo>
                    <a:pt x="6666" y="22417"/>
                    <a:pt x="9674" y="23616"/>
                    <a:pt x="12736" y="23616"/>
                  </a:cubicBezTo>
                  <a:cubicBezTo>
                    <a:pt x="14261" y="23616"/>
                    <a:pt x="15799" y="23319"/>
                    <a:pt x="17264" y="22708"/>
                  </a:cubicBezTo>
                  <a:cubicBezTo>
                    <a:pt x="21700" y="20893"/>
                    <a:pt x="24573" y="16583"/>
                    <a:pt x="24573" y="11795"/>
                  </a:cubicBezTo>
                  <a:cubicBezTo>
                    <a:pt x="24573" y="5267"/>
                    <a:pt x="19280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609127" y="1670128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0"/>
                  </a:moveTo>
                  <a:cubicBezTo>
                    <a:pt x="5067" y="0"/>
                    <a:pt x="1" y="5066"/>
                    <a:pt x="1" y="11342"/>
                  </a:cubicBezTo>
                  <a:cubicBezTo>
                    <a:pt x="1" y="17592"/>
                    <a:pt x="5067" y="22683"/>
                    <a:pt x="11342" y="22683"/>
                  </a:cubicBezTo>
                  <a:cubicBezTo>
                    <a:pt x="17592" y="22683"/>
                    <a:pt x="22683" y="17592"/>
                    <a:pt x="22683" y="11342"/>
                  </a:cubicBezTo>
                  <a:cubicBezTo>
                    <a:pt x="22683" y="5066"/>
                    <a:pt x="17592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7590714" y="1663904"/>
              <a:ext cx="320351" cy="307007"/>
            </a:xfrm>
            <a:custGeom>
              <a:avLst/>
              <a:gdLst/>
              <a:ahLst/>
              <a:cxnLst/>
              <a:rect l="l" t="t" r="r" b="b"/>
              <a:pathLst>
                <a:path w="24548" h="23625" extrusionOk="0">
                  <a:moveTo>
                    <a:pt x="12753" y="958"/>
                  </a:moveTo>
                  <a:cubicBezTo>
                    <a:pt x="17138" y="958"/>
                    <a:pt x="21095" y="3605"/>
                    <a:pt x="22784" y="7662"/>
                  </a:cubicBezTo>
                  <a:cubicBezTo>
                    <a:pt x="24472" y="11720"/>
                    <a:pt x="23540" y="16382"/>
                    <a:pt x="20415" y="19508"/>
                  </a:cubicBezTo>
                  <a:cubicBezTo>
                    <a:pt x="18343" y="21580"/>
                    <a:pt x="15573" y="22683"/>
                    <a:pt x="12745" y="22683"/>
                  </a:cubicBezTo>
                  <a:cubicBezTo>
                    <a:pt x="11341" y="22683"/>
                    <a:pt x="9923" y="22411"/>
                    <a:pt x="8569" y="21851"/>
                  </a:cubicBezTo>
                  <a:cubicBezTo>
                    <a:pt x="4512" y="20163"/>
                    <a:pt x="1865" y="16206"/>
                    <a:pt x="1865" y="11821"/>
                  </a:cubicBezTo>
                  <a:cubicBezTo>
                    <a:pt x="1891" y="5822"/>
                    <a:pt x="6730" y="958"/>
                    <a:pt x="12753" y="958"/>
                  </a:cubicBezTo>
                  <a:close/>
                  <a:moveTo>
                    <a:pt x="12753" y="1"/>
                  </a:moveTo>
                  <a:cubicBezTo>
                    <a:pt x="7964" y="1"/>
                    <a:pt x="3655" y="2874"/>
                    <a:pt x="1815" y="7284"/>
                  </a:cubicBezTo>
                  <a:cubicBezTo>
                    <a:pt x="0" y="11720"/>
                    <a:pt x="1008" y="16786"/>
                    <a:pt x="4386" y="20163"/>
                  </a:cubicBezTo>
                  <a:cubicBezTo>
                    <a:pt x="6648" y="22425"/>
                    <a:pt x="9679" y="23624"/>
                    <a:pt x="12759" y="23624"/>
                  </a:cubicBezTo>
                  <a:cubicBezTo>
                    <a:pt x="14278" y="23624"/>
                    <a:pt x="15808" y="23333"/>
                    <a:pt x="17264" y="22734"/>
                  </a:cubicBezTo>
                  <a:cubicBezTo>
                    <a:pt x="21675" y="20894"/>
                    <a:pt x="24548" y="16584"/>
                    <a:pt x="24548" y="11821"/>
                  </a:cubicBezTo>
                  <a:cubicBezTo>
                    <a:pt x="24548" y="5293"/>
                    <a:pt x="19255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6922397" y="2292394"/>
              <a:ext cx="296013" cy="294779"/>
            </a:xfrm>
            <a:custGeom>
              <a:avLst/>
              <a:gdLst/>
              <a:ahLst/>
              <a:cxnLst/>
              <a:rect l="l" t="t" r="r" b="b"/>
              <a:pathLst>
                <a:path w="22683" h="22684" extrusionOk="0">
                  <a:moveTo>
                    <a:pt x="11341" y="1"/>
                  </a:moveTo>
                  <a:cubicBezTo>
                    <a:pt x="5066" y="1"/>
                    <a:pt x="0" y="5067"/>
                    <a:pt x="0" y="11342"/>
                  </a:cubicBezTo>
                  <a:cubicBezTo>
                    <a:pt x="0" y="17592"/>
                    <a:pt x="5066" y="22683"/>
                    <a:pt x="11341" y="22683"/>
                  </a:cubicBezTo>
                  <a:cubicBezTo>
                    <a:pt x="17617" y="22683"/>
                    <a:pt x="22683" y="17592"/>
                    <a:pt x="22683" y="11342"/>
                  </a:cubicBezTo>
                  <a:cubicBezTo>
                    <a:pt x="22683" y="5067"/>
                    <a:pt x="17617" y="1"/>
                    <a:pt x="11341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6903970" y="2286169"/>
              <a:ext cx="320691" cy="307007"/>
            </a:xfrm>
            <a:custGeom>
              <a:avLst/>
              <a:gdLst/>
              <a:ahLst/>
              <a:cxnLst/>
              <a:rect l="l" t="t" r="r" b="b"/>
              <a:pathLst>
                <a:path w="24574" h="23625" extrusionOk="0">
                  <a:moveTo>
                    <a:pt x="12753" y="959"/>
                  </a:moveTo>
                  <a:cubicBezTo>
                    <a:pt x="17139" y="959"/>
                    <a:pt x="21121" y="3605"/>
                    <a:pt x="22784" y="7663"/>
                  </a:cubicBezTo>
                  <a:cubicBezTo>
                    <a:pt x="24473" y="11720"/>
                    <a:pt x="23540" y="16383"/>
                    <a:pt x="20440" y="19508"/>
                  </a:cubicBezTo>
                  <a:cubicBezTo>
                    <a:pt x="18368" y="21580"/>
                    <a:pt x="15587" y="22684"/>
                    <a:pt x="12759" y="22684"/>
                  </a:cubicBezTo>
                  <a:cubicBezTo>
                    <a:pt x="11356" y="22684"/>
                    <a:pt x="9941" y="22412"/>
                    <a:pt x="8595" y="21852"/>
                  </a:cubicBezTo>
                  <a:cubicBezTo>
                    <a:pt x="4537" y="20163"/>
                    <a:pt x="1891" y="16206"/>
                    <a:pt x="1891" y="11821"/>
                  </a:cubicBezTo>
                  <a:cubicBezTo>
                    <a:pt x="1891" y="5823"/>
                    <a:pt x="6755" y="959"/>
                    <a:pt x="12753" y="959"/>
                  </a:cubicBezTo>
                  <a:close/>
                  <a:moveTo>
                    <a:pt x="12753" y="1"/>
                  </a:moveTo>
                  <a:cubicBezTo>
                    <a:pt x="7965" y="1"/>
                    <a:pt x="3655" y="2874"/>
                    <a:pt x="1841" y="7285"/>
                  </a:cubicBezTo>
                  <a:cubicBezTo>
                    <a:pt x="1" y="11720"/>
                    <a:pt x="1009" y="16786"/>
                    <a:pt x="4411" y="20163"/>
                  </a:cubicBezTo>
                  <a:cubicBezTo>
                    <a:pt x="6673" y="22425"/>
                    <a:pt x="9693" y="23624"/>
                    <a:pt x="12766" y="23624"/>
                  </a:cubicBezTo>
                  <a:cubicBezTo>
                    <a:pt x="14281" y="23624"/>
                    <a:pt x="15808" y="23333"/>
                    <a:pt x="17265" y="22734"/>
                  </a:cubicBezTo>
                  <a:cubicBezTo>
                    <a:pt x="21700" y="20894"/>
                    <a:pt x="24574" y="16584"/>
                    <a:pt x="24574" y="11821"/>
                  </a:cubicBezTo>
                  <a:cubicBezTo>
                    <a:pt x="24574" y="5294"/>
                    <a:pt x="19281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7970912" y="2361826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7" y="1"/>
                    <a:pt x="1" y="5092"/>
                    <a:pt x="1" y="11342"/>
                  </a:cubicBezTo>
                  <a:cubicBezTo>
                    <a:pt x="1" y="17618"/>
                    <a:pt x="5067" y="22683"/>
                    <a:pt x="11342" y="22683"/>
                  </a:cubicBezTo>
                  <a:cubicBezTo>
                    <a:pt x="17592" y="22683"/>
                    <a:pt x="22683" y="17618"/>
                    <a:pt x="22683" y="11342"/>
                  </a:cubicBezTo>
                  <a:cubicBezTo>
                    <a:pt x="22683" y="5092"/>
                    <a:pt x="17592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7952499" y="2355939"/>
              <a:ext cx="320364" cy="306903"/>
            </a:xfrm>
            <a:custGeom>
              <a:avLst/>
              <a:gdLst/>
              <a:ahLst/>
              <a:cxnLst/>
              <a:rect l="l" t="t" r="r" b="b"/>
              <a:pathLst>
                <a:path w="24549" h="23617" extrusionOk="0">
                  <a:moveTo>
                    <a:pt x="12753" y="933"/>
                  </a:moveTo>
                  <a:cubicBezTo>
                    <a:pt x="17138" y="933"/>
                    <a:pt x="21095" y="3579"/>
                    <a:pt x="22784" y="7637"/>
                  </a:cubicBezTo>
                  <a:cubicBezTo>
                    <a:pt x="24473" y="11694"/>
                    <a:pt x="23540" y="16382"/>
                    <a:pt x="20415" y="19482"/>
                  </a:cubicBezTo>
                  <a:cubicBezTo>
                    <a:pt x="18341" y="21572"/>
                    <a:pt x="15568" y="22671"/>
                    <a:pt x="12737" y="22671"/>
                  </a:cubicBezTo>
                  <a:cubicBezTo>
                    <a:pt x="11336" y="22671"/>
                    <a:pt x="9921" y="22402"/>
                    <a:pt x="8569" y="21851"/>
                  </a:cubicBezTo>
                  <a:cubicBezTo>
                    <a:pt x="4512" y="20162"/>
                    <a:pt x="1866" y="16206"/>
                    <a:pt x="1866" y="11795"/>
                  </a:cubicBezTo>
                  <a:cubicBezTo>
                    <a:pt x="1891" y="5797"/>
                    <a:pt x="6730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5" y="0"/>
                    <a:pt x="3655" y="2873"/>
                    <a:pt x="1815" y="7284"/>
                  </a:cubicBezTo>
                  <a:cubicBezTo>
                    <a:pt x="1" y="11694"/>
                    <a:pt x="1009" y="16785"/>
                    <a:pt x="4386" y="20162"/>
                  </a:cubicBezTo>
                  <a:cubicBezTo>
                    <a:pt x="6641" y="22417"/>
                    <a:pt x="9660" y="23616"/>
                    <a:pt x="12730" y="23616"/>
                  </a:cubicBezTo>
                  <a:cubicBezTo>
                    <a:pt x="14258" y="23616"/>
                    <a:pt x="15799" y="23319"/>
                    <a:pt x="17264" y="22708"/>
                  </a:cubicBezTo>
                  <a:cubicBezTo>
                    <a:pt x="21675" y="20893"/>
                    <a:pt x="24548" y="16584"/>
                    <a:pt x="24548" y="11795"/>
                  </a:cubicBezTo>
                  <a:cubicBezTo>
                    <a:pt x="24548" y="5268"/>
                    <a:pt x="19256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6585276" y="2402773"/>
              <a:ext cx="296013" cy="294766"/>
            </a:xfrm>
            <a:custGeom>
              <a:avLst/>
              <a:gdLst/>
              <a:ahLst/>
              <a:cxnLst/>
              <a:rect l="l" t="t" r="r" b="b"/>
              <a:pathLst>
                <a:path w="22683" h="22683" extrusionOk="0">
                  <a:moveTo>
                    <a:pt x="11342" y="0"/>
                  </a:moveTo>
                  <a:cubicBezTo>
                    <a:pt x="5066" y="0"/>
                    <a:pt x="0" y="5091"/>
                    <a:pt x="0" y="11341"/>
                  </a:cubicBezTo>
                  <a:cubicBezTo>
                    <a:pt x="0" y="17617"/>
                    <a:pt x="5066" y="22683"/>
                    <a:pt x="11342" y="22683"/>
                  </a:cubicBezTo>
                  <a:cubicBezTo>
                    <a:pt x="17617" y="22683"/>
                    <a:pt x="22683" y="17617"/>
                    <a:pt x="22683" y="11341"/>
                  </a:cubicBezTo>
                  <a:cubicBezTo>
                    <a:pt x="22683" y="5091"/>
                    <a:pt x="17617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6566850" y="2396874"/>
              <a:ext cx="320691" cy="306903"/>
            </a:xfrm>
            <a:custGeom>
              <a:avLst/>
              <a:gdLst/>
              <a:ahLst/>
              <a:cxnLst/>
              <a:rect l="l" t="t" r="r" b="b"/>
              <a:pathLst>
                <a:path w="24574" h="23617" extrusionOk="0">
                  <a:moveTo>
                    <a:pt x="12754" y="933"/>
                  </a:moveTo>
                  <a:cubicBezTo>
                    <a:pt x="17139" y="933"/>
                    <a:pt x="21121" y="3579"/>
                    <a:pt x="22784" y="7637"/>
                  </a:cubicBezTo>
                  <a:cubicBezTo>
                    <a:pt x="24473" y="11695"/>
                    <a:pt x="23540" y="16382"/>
                    <a:pt x="20440" y="19482"/>
                  </a:cubicBezTo>
                  <a:cubicBezTo>
                    <a:pt x="18367" y="21573"/>
                    <a:pt x="15582" y="22671"/>
                    <a:pt x="12752" y="22671"/>
                  </a:cubicBezTo>
                  <a:cubicBezTo>
                    <a:pt x="11351" y="22671"/>
                    <a:pt x="9938" y="22402"/>
                    <a:pt x="8595" y="21851"/>
                  </a:cubicBezTo>
                  <a:cubicBezTo>
                    <a:pt x="4537" y="20163"/>
                    <a:pt x="1891" y="16206"/>
                    <a:pt x="1891" y="11795"/>
                  </a:cubicBezTo>
                  <a:cubicBezTo>
                    <a:pt x="1891" y="5797"/>
                    <a:pt x="6755" y="933"/>
                    <a:pt x="12754" y="933"/>
                  </a:cubicBezTo>
                  <a:close/>
                  <a:moveTo>
                    <a:pt x="12754" y="1"/>
                  </a:moveTo>
                  <a:cubicBezTo>
                    <a:pt x="7965" y="1"/>
                    <a:pt x="3655" y="2874"/>
                    <a:pt x="1841" y="7284"/>
                  </a:cubicBezTo>
                  <a:cubicBezTo>
                    <a:pt x="1" y="11695"/>
                    <a:pt x="1009" y="16786"/>
                    <a:pt x="4411" y="20163"/>
                  </a:cubicBezTo>
                  <a:cubicBezTo>
                    <a:pt x="6666" y="22418"/>
                    <a:pt x="9674" y="23616"/>
                    <a:pt x="12737" y="23616"/>
                  </a:cubicBezTo>
                  <a:cubicBezTo>
                    <a:pt x="14261" y="23616"/>
                    <a:pt x="15799" y="23320"/>
                    <a:pt x="17265" y="22708"/>
                  </a:cubicBezTo>
                  <a:cubicBezTo>
                    <a:pt x="21701" y="20894"/>
                    <a:pt x="24574" y="16584"/>
                    <a:pt x="24574" y="11795"/>
                  </a:cubicBezTo>
                  <a:cubicBezTo>
                    <a:pt x="24574" y="5268"/>
                    <a:pt x="19281" y="1"/>
                    <a:pt x="12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7017114" y="2681152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6" y="1"/>
                    <a:pt x="1" y="5092"/>
                    <a:pt x="1" y="11342"/>
                  </a:cubicBezTo>
                  <a:cubicBezTo>
                    <a:pt x="1" y="17617"/>
                    <a:pt x="5066" y="22683"/>
                    <a:pt x="11342" y="22683"/>
                  </a:cubicBezTo>
                  <a:cubicBezTo>
                    <a:pt x="17592" y="22683"/>
                    <a:pt x="22683" y="17617"/>
                    <a:pt x="22683" y="11342"/>
                  </a:cubicBezTo>
                  <a:cubicBezTo>
                    <a:pt x="22683" y="5092"/>
                    <a:pt x="17592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6998700" y="2675253"/>
              <a:ext cx="320351" cy="306903"/>
            </a:xfrm>
            <a:custGeom>
              <a:avLst/>
              <a:gdLst/>
              <a:ahLst/>
              <a:cxnLst/>
              <a:rect l="l" t="t" r="r" b="b"/>
              <a:pathLst>
                <a:path w="24548" h="23617" extrusionOk="0">
                  <a:moveTo>
                    <a:pt x="12753" y="933"/>
                  </a:moveTo>
                  <a:cubicBezTo>
                    <a:pt x="17138" y="933"/>
                    <a:pt x="21095" y="3580"/>
                    <a:pt x="22784" y="7637"/>
                  </a:cubicBezTo>
                  <a:cubicBezTo>
                    <a:pt x="24472" y="11695"/>
                    <a:pt x="23540" y="16383"/>
                    <a:pt x="20415" y="19483"/>
                  </a:cubicBezTo>
                  <a:cubicBezTo>
                    <a:pt x="18341" y="21573"/>
                    <a:pt x="15568" y="22671"/>
                    <a:pt x="12737" y="22671"/>
                  </a:cubicBezTo>
                  <a:cubicBezTo>
                    <a:pt x="11336" y="22671"/>
                    <a:pt x="9921" y="22402"/>
                    <a:pt x="8569" y="21852"/>
                  </a:cubicBezTo>
                  <a:cubicBezTo>
                    <a:pt x="4512" y="20163"/>
                    <a:pt x="1865" y="16206"/>
                    <a:pt x="1865" y="11796"/>
                  </a:cubicBezTo>
                  <a:cubicBezTo>
                    <a:pt x="1890" y="5798"/>
                    <a:pt x="6729" y="933"/>
                    <a:pt x="12753" y="933"/>
                  </a:cubicBezTo>
                  <a:close/>
                  <a:moveTo>
                    <a:pt x="12753" y="1"/>
                  </a:moveTo>
                  <a:cubicBezTo>
                    <a:pt x="7964" y="1"/>
                    <a:pt x="3655" y="2874"/>
                    <a:pt x="1815" y="7284"/>
                  </a:cubicBezTo>
                  <a:cubicBezTo>
                    <a:pt x="0" y="11695"/>
                    <a:pt x="1008" y="16786"/>
                    <a:pt x="4386" y="20163"/>
                  </a:cubicBezTo>
                  <a:cubicBezTo>
                    <a:pt x="6641" y="22418"/>
                    <a:pt x="9660" y="23617"/>
                    <a:pt x="12730" y="23617"/>
                  </a:cubicBezTo>
                  <a:cubicBezTo>
                    <a:pt x="14258" y="23617"/>
                    <a:pt x="15799" y="23320"/>
                    <a:pt x="17264" y="22709"/>
                  </a:cubicBezTo>
                  <a:cubicBezTo>
                    <a:pt x="21675" y="20894"/>
                    <a:pt x="24548" y="16584"/>
                    <a:pt x="24548" y="11796"/>
                  </a:cubicBezTo>
                  <a:cubicBezTo>
                    <a:pt x="24548" y="5268"/>
                    <a:pt x="19255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7325290" y="2300581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6" y="1"/>
                    <a:pt x="1" y="5067"/>
                    <a:pt x="1" y="11342"/>
                  </a:cubicBezTo>
                  <a:cubicBezTo>
                    <a:pt x="1" y="17592"/>
                    <a:pt x="5066" y="22683"/>
                    <a:pt x="11342" y="22683"/>
                  </a:cubicBezTo>
                  <a:cubicBezTo>
                    <a:pt x="17617" y="22683"/>
                    <a:pt x="22683" y="17592"/>
                    <a:pt x="22683" y="11342"/>
                  </a:cubicBezTo>
                  <a:cubicBezTo>
                    <a:pt x="22683" y="5067"/>
                    <a:pt x="17617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7306876" y="2294369"/>
              <a:ext cx="320691" cy="306994"/>
            </a:xfrm>
            <a:custGeom>
              <a:avLst/>
              <a:gdLst/>
              <a:ahLst/>
              <a:cxnLst/>
              <a:rect l="l" t="t" r="r" b="b"/>
              <a:pathLst>
                <a:path w="24574" h="23624" extrusionOk="0">
                  <a:moveTo>
                    <a:pt x="12753" y="958"/>
                  </a:moveTo>
                  <a:cubicBezTo>
                    <a:pt x="17138" y="958"/>
                    <a:pt x="21120" y="3604"/>
                    <a:pt x="22784" y="7662"/>
                  </a:cubicBezTo>
                  <a:cubicBezTo>
                    <a:pt x="24472" y="11719"/>
                    <a:pt x="23540" y="16382"/>
                    <a:pt x="20440" y="19507"/>
                  </a:cubicBezTo>
                  <a:cubicBezTo>
                    <a:pt x="18368" y="21579"/>
                    <a:pt x="15587" y="22683"/>
                    <a:pt x="12758" y="22683"/>
                  </a:cubicBezTo>
                  <a:cubicBezTo>
                    <a:pt x="11355" y="22683"/>
                    <a:pt x="9940" y="22411"/>
                    <a:pt x="8594" y="21851"/>
                  </a:cubicBezTo>
                  <a:cubicBezTo>
                    <a:pt x="4537" y="20162"/>
                    <a:pt x="1891" y="16205"/>
                    <a:pt x="1891" y="11820"/>
                  </a:cubicBezTo>
                  <a:cubicBezTo>
                    <a:pt x="1891" y="5822"/>
                    <a:pt x="6755" y="958"/>
                    <a:pt x="12753" y="958"/>
                  </a:cubicBezTo>
                  <a:close/>
                  <a:moveTo>
                    <a:pt x="12753" y="0"/>
                  </a:moveTo>
                  <a:cubicBezTo>
                    <a:pt x="7964" y="0"/>
                    <a:pt x="3655" y="2873"/>
                    <a:pt x="1840" y="7284"/>
                  </a:cubicBezTo>
                  <a:cubicBezTo>
                    <a:pt x="0" y="11719"/>
                    <a:pt x="1008" y="16785"/>
                    <a:pt x="4411" y="20162"/>
                  </a:cubicBezTo>
                  <a:cubicBezTo>
                    <a:pt x="6673" y="22424"/>
                    <a:pt x="9693" y="23624"/>
                    <a:pt x="12765" y="23624"/>
                  </a:cubicBezTo>
                  <a:cubicBezTo>
                    <a:pt x="14280" y="23624"/>
                    <a:pt x="15808" y="23332"/>
                    <a:pt x="17264" y="22733"/>
                  </a:cubicBezTo>
                  <a:cubicBezTo>
                    <a:pt x="21700" y="20893"/>
                    <a:pt x="24573" y="16583"/>
                    <a:pt x="24573" y="11820"/>
                  </a:cubicBezTo>
                  <a:cubicBezTo>
                    <a:pt x="24573" y="5293"/>
                    <a:pt x="19280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7539075" y="2599271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6" y="1"/>
                    <a:pt x="1" y="5092"/>
                    <a:pt x="1" y="11342"/>
                  </a:cubicBezTo>
                  <a:cubicBezTo>
                    <a:pt x="1" y="17618"/>
                    <a:pt x="5066" y="22683"/>
                    <a:pt x="11342" y="22683"/>
                  </a:cubicBezTo>
                  <a:cubicBezTo>
                    <a:pt x="17617" y="22683"/>
                    <a:pt x="22683" y="17618"/>
                    <a:pt x="22683" y="11342"/>
                  </a:cubicBezTo>
                  <a:cubicBezTo>
                    <a:pt x="22683" y="5092"/>
                    <a:pt x="17617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7520661" y="2593384"/>
              <a:ext cx="320678" cy="306903"/>
            </a:xfrm>
            <a:custGeom>
              <a:avLst/>
              <a:gdLst/>
              <a:ahLst/>
              <a:cxnLst/>
              <a:rect l="l" t="t" r="r" b="b"/>
              <a:pathLst>
                <a:path w="24573" h="23617" extrusionOk="0">
                  <a:moveTo>
                    <a:pt x="12753" y="933"/>
                  </a:moveTo>
                  <a:cubicBezTo>
                    <a:pt x="17138" y="933"/>
                    <a:pt x="21120" y="3579"/>
                    <a:pt x="22784" y="7637"/>
                  </a:cubicBezTo>
                  <a:cubicBezTo>
                    <a:pt x="24472" y="11694"/>
                    <a:pt x="23540" y="16382"/>
                    <a:pt x="20440" y="19482"/>
                  </a:cubicBezTo>
                  <a:cubicBezTo>
                    <a:pt x="18366" y="21573"/>
                    <a:pt x="15582" y="22671"/>
                    <a:pt x="12751" y="22671"/>
                  </a:cubicBezTo>
                  <a:cubicBezTo>
                    <a:pt x="11350" y="22671"/>
                    <a:pt x="9938" y="22402"/>
                    <a:pt x="8594" y="21851"/>
                  </a:cubicBezTo>
                  <a:cubicBezTo>
                    <a:pt x="4537" y="20162"/>
                    <a:pt x="1890" y="16206"/>
                    <a:pt x="1890" y="11795"/>
                  </a:cubicBezTo>
                  <a:cubicBezTo>
                    <a:pt x="1890" y="5797"/>
                    <a:pt x="6755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4" y="0"/>
                    <a:pt x="3655" y="2873"/>
                    <a:pt x="1840" y="7284"/>
                  </a:cubicBezTo>
                  <a:cubicBezTo>
                    <a:pt x="0" y="11694"/>
                    <a:pt x="1008" y="16785"/>
                    <a:pt x="4411" y="20162"/>
                  </a:cubicBezTo>
                  <a:cubicBezTo>
                    <a:pt x="6666" y="22417"/>
                    <a:pt x="9673" y="23616"/>
                    <a:pt x="12736" y="23616"/>
                  </a:cubicBezTo>
                  <a:cubicBezTo>
                    <a:pt x="14261" y="23616"/>
                    <a:pt x="15799" y="23319"/>
                    <a:pt x="17264" y="22708"/>
                  </a:cubicBezTo>
                  <a:cubicBezTo>
                    <a:pt x="21700" y="20893"/>
                    <a:pt x="24573" y="16584"/>
                    <a:pt x="24573" y="11795"/>
                  </a:cubicBezTo>
                  <a:cubicBezTo>
                    <a:pt x="24573" y="5268"/>
                    <a:pt x="19280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6667491" y="2877663"/>
              <a:ext cx="296026" cy="294766"/>
            </a:xfrm>
            <a:custGeom>
              <a:avLst/>
              <a:gdLst/>
              <a:ahLst/>
              <a:cxnLst/>
              <a:rect l="l" t="t" r="r" b="b"/>
              <a:pathLst>
                <a:path w="22684" h="22683" extrusionOk="0">
                  <a:moveTo>
                    <a:pt x="11342" y="0"/>
                  </a:moveTo>
                  <a:cubicBezTo>
                    <a:pt x="5067" y="0"/>
                    <a:pt x="1" y="5091"/>
                    <a:pt x="1" y="11341"/>
                  </a:cubicBezTo>
                  <a:cubicBezTo>
                    <a:pt x="1" y="17617"/>
                    <a:pt x="5067" y="22683"/>
                    <a:pt x="11342" y="22683"/>
                  </a:cubicBezTo>
                  <a:cubicBezTo>
                    <a:pt x="17618" y="22683"/>
                    <a:pt x="22684" y="17617"/>
                    <a:pt x="22684" y="11341"/>
                  </a:cubicBezTo>
                  <a:cubicBezTo>
                    <a:pt x="22684" y="5091"/>
                    <a:pt x="17618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6649078" y="2871763"/>
              <a:ext cx="320691" cy="306903"/>
            </a:xfrm>
            <a:custGeom>
              <a:avLst/>
              <a:gdLst/>
              <a:ahLst/>
              <a:cxnLst/>
              <a:rect l="l" t="t" r="r" b="b"/>
              <a:pathLst>
                <a:path w="24574" h="23617" extrusionOk="0">
                  <a:moveTo>
                    <a:pt x="12753" y="933"/>
                  </a:moveTo>
                  <a:cubicBezTo>
                    <a:pt x="17139" y="933"/>
                    <a:pt x="21121" y="3579"/>
                    <a:pt x="22784" y="7637"/>
                  </a:cubicBezTo>
                  <a:cubicBezTo>
                    <a:pt x="24473" y="11695"/>
                    <a:pt x="23540" y="16382"/>
                    <a:pt x="20440" y="19482"/>
                  </a:cubicBezTo>
                  <a:cubicBezTo>
                    <a:pt x="18366" y="21573"/>
                    <a:pt x="15582" y="22671"/>
                    <a:pt x="12751" y="22671"/>
                  </a:cubicBezTo>
                  <a:cubicBezTo>
                    <a:pt x="11350" y="22671"/>
                    <a:pt x="9938" y="22402"/>
                    <a:pt x="8595" y="21851"/>
                  </a:cubicBezTo>
                  <a:cubicBezTo>
                    <a:pt x="4537" y="20163"/>
                    <a:pt x="1891" y="16206"/>
                    <a:pt x="1891" y="11795"/>
                  </a:cubicBezTo>
                  <a:cubicBezTo>
                    <a:pt x="1891" y="5797"/>
                    <a:pt x="6755" y="933"/>
                    <a:pt x="12753" y="933"/>
                  </a:cubicBezTo>
                  <a:close/>
                  <a:moveTo>
                    <a:pt x="12753" y="1"/>
                  </a:moveTo>
                  <a:cubicBezTo>
                    <a:pt x="7965" y="1"/>
                    <a:pt x="3655" y="2874"/>
                    <a:pt x="1840" y="7284"/>
                  </a:cubicBezTo>
                  <a:cubicBezTo>
                    <a:pt x="1" y="11695"/>
                    <a:pt x="1009" y="16786"/>
                    <a:pt x="4411" y="20163"/>
                  </a:cubicBezTo>
                  <a:cubicBezTo>
                    <a:pt x="6666" y="22418"/>
                    <a:pt x="9674" y="23617"/>
                    <a:pt x="12737" y="23617"/>
                  </a:cubicBezTo>
                  <a:cubicBezTo>
                    <a:pt x="14261" y="23617"/>
                    <a:pt x="15799" y="23320"/>
                    <a:pt x="17265" y="22708"/>
                  </a:cubicBezTo>
                  <a:cubicBezTo>
                    <a:pt x="21700" y="20894"/>
                    <a:pt x="24573" y="16584"/>
                    <a:pt x="24573" y="11795"/>
                  </a:cubicBezTo>
                  <a:cubicBezTo>
                    <a:pt x="24573" y="5268"/>
                    <a:pt x="19281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8073538" y="2795781"/>
              <a:ext cx="296013" cy="294779"/>
            </a:xfrm>
            <a:custGeom>
              <a:avLst/>
              <a:gdLst/>
              <a:ahLst/>
              <a:cxnLst/>
              <a:rect l="l" t="t" r="r" b="b"/>
              <a:pathLst>
                <a:path w="22683" h="22684" extrusionOk="0">
                  <a:moveTo>
                    <a:pt x="11341" y="1"/>
                  </a:moveTo>
                  <a:cubicBezTo>
                    <a:pt x="5066" y="1"/>
                    <a:pt x="0" y="5091"/>
                    <a:pt x="0" y="11342"/>
                  </a:cubicBezTo>
                  <a:cubicBezTo>
                    <a:pt x="0" y="17617"/>
                    <a:pt x="5066" y="22683"/>
                    <a:pt x="11341" y="22683"/>
                  </a:cubicBezTo>
                  <a:cubicBezTo>
                    <a:pt x="17617" y="22683"/>
                    <a:pt x="22683" y="17617"/>
                    <a:pt x="22683" y="11342"/>
                  </a:cubicBezTo>
                  <a:cubicBezTo>
                    <a:pt x="22683" y="5091"/>
                    <a:pt x="17617" y="1"/>
                    <a:pt x="11341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8055111" y="2789881"/>
              <a:ext cx="320691" cy="306903"/>
            </a:xfrm>
            <a:custGeom>
              <a:avLst/>
              <a:gdLst/>
              <a:ahLst/>
              <a:cxnLst/>
              <a:rect l="l" t="t" r="r" b="b"/>
              <a:pathLst>
                <a:path w="24574" h="23617" extrusionOk="0">
                  <a:moveTo>
                    <a:pt x="12753" y="933"/>
                  </a:moveTo>
                  <a:cubicBezTo>
                    <a:pt x="17139" y="933"/>
                    <a:pt x="21121" y="3580"/>
                    <a:pt x="22784" y="7637"/>
                  </a:cubicBezTo>
                  <a:cubicBezTo>
                    <a:pt x="24473" y="11695"/>
                    <a:pt x="23540" y="16383"/>
                    <a:pt x="20440" y="19483"/>
                  </a:cubicBezTo>
                  <a:cubicBezTo>
                    <a:pt x="18367" y="21573"/>
                    <a:pt x="15582" y="22671"/>
                    <a:pt x="12752" y="22671"/>
                  </a:cubicBezTo>
                  <a:cubicBezTo>
                    <a:pt x="11351" y="22671"/>
                    <a:pt x="9938" y="22402"/>
                    <a:pt x="8595" y="21852"/>
                  </a:cubicBezTo>
                  <a:cubicBezTo>
                    <a:pt x="4537" y="20163"/>
                    <a:pt x="1891" y="16206"/>
                    <a:pt x="1891" y="11796"/>
                  </a:cubicBezTo>
                  <a:cubicBezTo>
                    <a:pt x="1891" y="5798"/>
                    <a:pt x="6755" y="933"/>
                    <a:pt x="12753" y="933"/>
                  </a:cubicBezTo>
                  <a:close/>
                  <a:moveTo>
                    <a:pt x="12753" y="1"/>
                  </a:moveTo>
                  <a:cubicBezTo>
                    <a:pt x="7965" y="1"/>
                    <a:pt x="3655" y="2874"/>
                    <a:pt x="1841" y="7284"/>
                  </a:cubicBezTo>
                  <a:cubicBezTo>
                    <a:pt x="1" y="11695"/>
                    <a:pt x="1009" y="16786"/>
                    <a:pt x="4411" y="20163"/>
                  </a:cubicBezTo>
                  <a:cubicBezTo>
                    <a:pt x="6666" y="22418"/>
                    <a:pt x="9674" y="23617"/>
                    <a:pt x="12737" y="23617"/>
                  </a:cubicBezTo>
                  <a:cubicBezTo>
                    <a:pt x="14261" y="23617"/>
                    <a:pt x="15799" y="23320"/>
                    <a:pt x="17265" y="22709"/>
                  </a:cubicBezTo>
                  <a:cubicBezTo>
                    <a:pt x="21700" y="20894"/>
                    <a:pt x="24574" y="16584"/>
                    <a:pt x="24574" y="11796"/>
                  </a:cubicBezTo>
                  <a:cubicBezTo>
                    <a:pt x="24574" y="5268"/>
                    <a:pt x="19281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7740684" y="2951344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7" y="1"/>
                    <a:pt x="1" y="5092"/>
                    <a:pt x="1" y="11342"/>
                  </a:cubicBezTo>
                  <a:cubicBezTo>
                    <a:pt x="1" y="17618"/>
                    <a:pt x="5067" y="22683"/>
                    <a:pt x="11342" y="22683"/>
                  </a:cubicBezTo>
                  <a:cubicBezTo>
                    <a:pt x="17592" y="22683"/>
                    <a:pt x="22683" y="17618"/>
                    <a:pt x="22683" y="11342"/>
                  </a:cubicBezTo>
                  <a:cubicBezTo>
                    <a:pt x="22683" y="5092"/>
                    <a:pt x="17592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7722271" y="2945458"/>
              <a:ext cx="320364" cy="306903"/>
            </a:xfrm>
            <a:custGeom>
              <a:avLst/>
              <a:gdLst/>
              <a:ahLst/>
              <a:cxnLst/>
              <a:rect l="l" t="t" r="r" b="b"/>
              <a:pathLst>
                <a:path w="24549" h="23617" extrusionOk="0">
                  <a:moveTo>
                    <a:pt x="12753" y="933"/>
                  </a:moveTo>
                  <a:cubicBezTo>
                    <a:pt x="17138" y="933"/>
                    <a:pt x="21095" y="3579"/>
                    <a:pt x="22784" y="7637"/>
                  </a:cubicBezTo>
                  <a:cubicBezTo>
                    <a:pt x="24472" y="11694"/>
                    <a:pt x="23540" y="16382"/>
                    <a:pt x="20415" y="19482"/>
                  </a:cubicBezTo>
                  <a:cubicBezTo>
                    <a:pt x="18341" y="21573"/>
                    <a:pt x="15568" y="22671"/>
                    <a:pt x="12737" y="22671"/>
                  </a:cubicBezTo>
                  <a:cubicBezTo>
                    <a:pt x="11336" y="22671"/>
                    <a:pt x="9921" y="22402"/>
                    <a:pt x="8569" y="21851"/>
                  </a:cubicBezTo>
                  <a:cubicBezTo>
                    <a:pt x="4512" y="20162"/>
                    <a:pt x="1866" y="16206"/>
                    <a:pt x="1866" y="11795"/>
                  </a:cubicBezTo>
                  <a:cubicBezTo>
                    <a:pt x="1891" y="5797"/>
                    <a:pt x="6730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5" y="0"/>
                    <a:pt x="3655" y="2873"/>
                    <a:pt x="1815" y="7284"/>
                  </a:cubicBezTo>
                  <a:cubicBezTo>
                    <a:pt x="1" y="11694"/>
                    <a:pt x="1009" y="16785"/>
                    <a:pt x="4386" y="20162"/>
                  </a:cubicBezTo>
                  <a:cubicBezTo>
                    <a:pt x="6641" y="22417"/>
                    <a:pt x="9660" y="23616"/>
                    <a:pt x="12730" y="23616"/>
                  </a:cubicBezTo>
                  <a:cubicBezTo>
                    <a:pt x="14258" y="23616"/>
                    <a:pt x="15799" y="23319"/>
                    <a:pt x="17264" y="22708"/>
                  </a:cubicBezTo>
                  <a:cubicBezTo>
                    <a:pt x="21675" y="20893"/>
                    <a:pt x="24548" y="16584"/>
                    <a:pt x="24548" y="11795"/>
                  </a:cubicBezTo>
                  <a:cubicBezTo>
                    <a:pt x="24548" y="5268"/>
                    <a:pt x="19256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6613882" y="3213362"/>
              <a:ext cx="296026" cy="294766"/>
            </a:xfrm>
            <a:custGeom>
              <a:avLst/>
              <a:gdLst/>
              <a:ahLst/>
              <a:cxnLst/>
              <a:rect l="l" t="t" r="r" b="b"/>
              <a:pathLst>
                <a:path w="22684" h="22683" extrusionOk="0">
                  <a:moveTo>
                    <a:pt x="11342" y="0"/>
                  </a:moveTo>
                  <a:cubicBezTo>
                    <a:pt x="5092" y="0"/>
                    <a:pt x="1" y="5091"/>
                    <a:pt x="1" y="11341"/>
                  </a:cubicBezTo>
                  <a:cubicBezTo>
                    <a:pt x="1" y="17617"/>
                    <a:pt x="5092" y="22683"/>
                    <a:pt x="11342" y="22683"/>
                  </a:cubicBezTo>
                  <a:cubicBezTo>
                    <a:pt x="17618" y="22683"/>
                    <a:pt x="22683" y="17617"/>
                    <a:pt x="22683" y="11341"/>
                  </a:cubicBezTo>
                  <a:cubicBezTo>
                    <a:pt x="22683" y="5091"/>
                    <a:pt x="17618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6595795" y="3207463"/>
              <a:ext cx="320364" cy="306903"/>
            </a:xfrm>
            <a:custGeom>
              <a:avLst/>
              <a:gdLst/>
              <a:ahLst/>
              <a:cxnLst/>
              <a:rect l="l" t="t" r="r" b="b"/>
              <a:pathLst>
                <a:path w="24549" h="23617" extrusionOk="0">
                  <a:moveTo>
                    <a:pt x="12753" y="933"/>
                  </a:moveTo>
                  <a:cubicBezTo>
                    <a:pt x="17139" y="933"/>
                    <a:pt x="21096" y="3579"/>
                    <a:pt x="22784" y="7637"/>
                  </a:cubicBezTo>
                  <a:cubicBezTo>
                    <a:pt x="24473" y="11695"/>
                    <a:pt x="23540" y="16382"/>
                    <a:pt x="20415" y="19482"/>
                  </a:cubicBezTo>
                  <a:cubicBezTo>
                    <a:pt x="18341" y="21573"/>
                    <a:pt x="15568" y="22671"/>
                    <a:pt x="12737" y="22671"/>
                  </a:cubicBezTo>
                  <a:cubicBezTo>
                    <a:pt x="11336" y="22671"/>
                    <a:pt x="9921" y="22402"/>
                    <a:pt x="8570" y="21851"/>
                  </a:cubicBezTo>
                  <a:cubicBezTo>
                    <a:pt x="4512" y="20163"/>
                    <a:pt x="1866" y="16206"/>
                    <a:pt x="1866" y="11795"/>
                  </a:cubicBezTo>
                  <a:cubicBezTo>
                    <a:pt x="1891" y="5797"/>
                    <a:pt x="6730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5" y="0"/>
                    <a:pt x="3655" y="2874"/>
                    <a:pt x="1815" y="7284"/>
                  </a:cubicBezTo>
                  <a:cubicBezTo>
                    <a:pt x="1" y="11695"/>
                    <a:pt x="1009" y="16786"/>
                    <a:pt x="4386" y="20163"/>
                  </a:cubicBezTo>
                  <a:cubicBezTo>
                    <a:pt x="6641" y="22418"/>
                    <a:pt x="9660" y="23616"/>
                    <a:pt x="12730" y="23616"/>
                  </a:cubicBezTo>
                  <a:cubicBezTo>
                    <a:pt x="14258" y="23616"/>
                    <a:pt x="15799" y="23320"/>
                    <a:pt x="17265" y="22708"/>
                  </a:cubicBezTo>
                  <a:cubicBezTo>
                    <a:pt x="21675" y="20894"/>
                    <a:pt x="24548" y="16584"/>
                    <a:pt x="24548" y="11795"/>
                  </a:cubicBezTo>
                  <a:cubicBezTo>
                    <a:pt x="24548" y="5268"/>
                    <a:pt x="19256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7251296" y="2947420"/>
              <a:ext cx="296013" cy="294766"/>
            </a:xfrm>
            <a:custGeom>
              <a:avLst/>
              <a:gdLst/>
              <a:ahLst/>
              <a:cxnLst/>
              <a:rect l="l" t="t" r="r" b="b"/>
              <a:pathLst>
                <a:path w="22683" h="22683" extrusionOk="0">
                  <a:moveTo>
                    <a:pt x="11341" y="0"/>
                  </a:moveTo>
                  <a:cubicBezTo>
                    <a:pt x="5066" y="0"/>
                    <a:pt x="0" y="5066"/>
                    <a:pt x="0" y="11342"/>
                  </a:cubicBezTo>
                  <a:cubicBezTo>
                    <a:pt x="0" y="17592"/>
                    <a:pt x="5066" y="22683"/>
                    <a:pt x="11341" y="22683"/>
                  </a:cubicBezTo>
                  <a:cubicBezTo>
                    <a:pt x="17617" y="22683"/>
                    <a:pt x="22683" y="17592"/>
                    <a:pt x="22683" y="11342"/>
                  </a:cubicBezTo>
                  <a:cubicBezTo>
                    <a:pt x="22683" y="5066"/>
                    <a:pt x="17617" y="0"/>
                    <a:pt x="11341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7232870" y="2941195"/>
              <a:ext cx="320691" cy="307007"/>
            </a:xfrm>
            <a:custGeom>
              <a:avLst/>
              <a:gdLst/>
              <a:ahLst/>
              <a:cxnLst/>
              <a:rect l="l" t="t" r="r" b="b"/>
              <a:pathLst>
                <a:path w="24574" h="23625" extrusionOk="0">
                  <a:moveTo>
                    <a:pt x="12753" y="958"/>
                  </a:moveTo>
                  <a:cubicBezTo>
                    <a:pt x="17139" y="958"/>
                    <a:pt x="21121" y="3605"/>
                    <a:pt x="22784" y="7662"/>
                  </a:cubicBezTo>
                  <a:cubicBezTo>
                    <a:pt x="24473" y="11720"/>
                    <a:pt x="23540" y="16382"/>
                    <a:pt x="20440" y="19508"/>
                  </a:cubicBezTo>
                  <a:cubicBezTo>
                    <a:pt x="18368" y="21579"/>
                    <a:pt x="15587" y="22683"/>
                    <a:pt x="12759" y="22683"/>
                  </a:cubicBezTo>
                  <a:cubicBezTo>
                    <a:pt x="11355" y="22683"/>
                    <a:pt x="9940" y="22411"/>
                    <a:pt x="8595" y="21851"/>
                  </a:cubicBezTo>
                  <a:cubicBezTo>
                    <a:pt x="4537" y="20163"/>
                    <a:pt x="1891" y="16206"/>
                    <a:pt x="1891" y="11821"/>
                  </a:cubicBezTo>
                  <a:cubicBezTo>
                    <a:pt x="1891" y="5822"/>
                    <a:pt x="6755" y="958"/>
                    <a:pt x="12753" y="958"/>
                  </a:cubicBezTo>
                  <a:close/>
                  <a:moveTo>
                    <a:pt x="12753" y="1"/>
                  </a:moveTo>
                  <a:cubicBezTo>
                    <a:pt x="7965" y="1"/>
                    <a:pt x="3655" y="2874"/>
                    <a:pt x="1840" y="7284"/>
                  </a:cubicBezTo>
                  <a:cubicBezTo>
                    <a:pt x="1" y="11720"/>
                    <a:pt x="1009" y="16786"/>
                    <a:pt x="4411" y="20163"/>
                  </a:cubicBezTo>
                  <a:cubicBezTo>
                    <a:pt x="6673" y="22425"/>
                    <a:pt x="9693" y="23624"/>
                    <a:pt x="12766" y="23624"/>
                  </a:cubicBezTo>
                  <a:cubicBezTo>
                    <a:pt x="14281" y="23624"/>
                    <a:pt x="15808" y="23333"/>
                    <a:pt x="17265" y="22733"/>
                  </a:cubicBezTo>
                  <a:cubicBezTo>
                    <a:pt x="21700" y="20894"/>
                    <a:pt x="24573" y="16584"/>
                    <a:pt x="24573" y="11821"/>
                  </a:cubicBezTo>
                  <a:cubicBezTo>
                    <a:pt x="24573" y="5293"/>
                    <a:pt x="19281" y="1"/>
                    <a:pt x="1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8003811" y="3258559"/>
              <a:ext cx="296013" cy="294766"/>
            </a:xfrm>
            <a:custGeom>
              <a:avLst/>
              <a:gdLst/>
              <a:ahLst/>
              <a:cxnLst/>
              <a:rect l="l" t="t" r="r" b="b"/>
              <a:pathLst>
                <a:path w="22683" h="22683" extrusionOk="0">
                  <a:moveTo>
                    <a:pt x="11341" y="0"/>
                  </a:moveTo>
                  <a:cubicBezTo>
                    <a:pt x="5066" y="0"/>
                    <a:pt x="0" y="5066"/>
                    <a:pt x="0" y="11341"/>
                  </a:cubicBezTo>
                  <a:cubicBezTo>
                    <a:pt x="0" y="17592"/>
                    <a:pt x="5066" y="22683"/>
                    <a:pt x="11341" y="22683"/>
                  </a:cubicBezTo>
                  <a:cubicBezTo>
                    <a:pt x="17592" y="22683"/>
                    <a:pt x="22683" y="17592"/>
                    <a:pt x="22683" y="11341"/>
                  </a:cubicBezTo>
                  <a:cubicBezTo>
                    <a:pt x="22683" y="5066"/>
                    <a:pt x="17592" y="0"/>
                    <a:pt x="11341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7985385" y="3252334"/>
              <a:ext cx="320364" cy="306994"/>
            </a:xfrm>
            <a:custGeom>
              <a:avLst/>
              <a:gdLst/>
              <a:ahLst/>
              <a:cxnLst/>
              <a:rect l="l" t="t" r="r" b="b"/>
              <a:pathLst>
                <a:path w="24549" h="23624" extrusionOk="0">
                  <a:moveTo>
                    <a:pt x="12753" y="958"/>
                  </a:moveTo>
                  <a:cubicBezTo>
                    <a:pt x="17139" y="958"/>
                    <a:pt x="21096" y="3604"/>
                    <a:pt x="22784" y="7662"/>
                  </a:cubicBezTo>
                  <a:cubicBezTo>
                    <a:pt x="24473" y="11720"/>
                    <a:pt x="23540" y="16382"/>
                    <a:pt x="20415" y="19507"/>
                  </a:cubicBezTo>
                  <a:cubicBezTo>
                    <a:pt x="18343" y="21579"/>
                    <a:pt x="15573" y="22683"/>
                    <a:pt x="12745" y="22683"/>
                  </a:cubicBezTo>
                  <a:cubicBezTo>
                    <a:pt x="11342" y="22683"/>
                    <a:pt x="9924" y="22411"/>
                    <a:pt x="8570" y="21851"/>
                  </a:cubicBezTo>
                  <a:cubicBezTo>
                    <a:pt x="4512" y="20162"/>
                    <a:pt x="1866" y="16206"/>
                    <a:pt x="1866" y="11820"/>
                  </a:cubicBezTo>
                  <a:cubicBezTo>
                    <a:pt x="1891" y="5822"/>
                    <a:pt x="6730" y="958"/>
                    <a:pt x="12753" y="958"/>
                  </a:cubicBezTo>
                  <a:close/>
                  <a:moveTo>
                    <a:pt x="12753" y="0"/>
                  </a:moveTo>
                  <a:cubicBezTo>
                    <a:pt x="7965" y="0"/>
                    <a:pt x="3655" y="2873"/>
                    <a:pt x="1815" y="7284"/>
                  </a:cubicBezTo>
                  <a:cubicBezTo>
                    <a:pt x="1" y="11720"/>
                    <a:pt x="1009" y="16785"/>
                    <a:pt x="4386" y="20162"/>
                  </a:cubicBezTo>
                  <a:cubicBezTo>
                    <a:pt x="6648" y="22425"/>
                    <a:pt x="9679" y="23624"/>
                    <a:pt x="12759" y="23624"/>
                  </a:cubicBezTo>
                  <a:cubicBezTo>
                    <a:pt x="14278" y="23624"/>
                    <a:pt x="15808" y="23332"/>
                    <a:pt x="17265" y="22733"/>
                  </a:cubicBezTo>
                  <a:cubicBezTo>
                    <a:pt x="21675" y="20893"/>
                    <a:pt x="24548" y="16584"/>
                    <a:pt x="24548" y="11820"/>
                  </a:cubicBezTo>
                  <a:cubicBezTo>
                    <a:pt x="24548" y="5293"/>
                    <a:pt x="19256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7539075" y="3213362"/>
              <a:ext cx="296026" cy="294766"/>
            </a:xfrm>
            <a:custGeom>
              <a:avLst/>
              <a:gdLst/>
              <a:ahLst/>
              <a:cxnLst/>
              <a:rect l="l" t="t" r="r" b="b"/>
              <a:pathLst>
                <a:path w="22684" h="22683" extrusionOk="0">
                  <a:moveTo>
                    <a:pt x="11342" y="0"/>
                  </a:moveTo>
                  <a:cubicBezTo>
                    <a:pt x="5066" y="0"/>
                    <a:pt x="1" y="5091"/>
                    <a:pt x="1" y="11341"/>
                  </a:cubicBezTo>
                  <a:cubicBezTo>
                    <a:pt x="1" y="17617"/>
                    <a:pt x="5066" y="22683"/>
                    <a:pt x="11342" y="22683"/>
                  </a:cubicBezTo>
                  <a:cubicBezTo>
                    <a:pt x="17617" y="22683"/>
                    <a:pt x="22683" y="17617"/>
                    <a:pt x="22683" y="11341"/>
                  </a:cubicBezTo>
                  <a:cubicBezTo>
                    <a:pt x="22683" y="5091"/>
                    <a:pt x="17617" y="0"/>
                    <a:pt x="11342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7520661" y="3207463"/>
              <a:ext cx="320678" cy="306903"/>
            </a:xfrm>
            <a:custGeom>
              <a:avLst/>
              <a:gdLst/>
              <a:ahLst/>
              <a:cxnLst/>
              <a:rect l="l" t="t" r="r" b="b"/>
              <a:pathLst>
                <a:path w="24573" h="23617" extrusionOk="0">
                  <a:moveTo>
                    <a:pt x="12753" y="933"/>
                  </a:moveTo>
                  <a:cubicBezTo>
                    <a:pt x="17138" y="933"/>
                    <a:pt x="21120" y="3579"/>
                    <a:pt x="22784" y="7637"/>
                  </a:cubicBezTo>
                  <a:cubicBezTo>
                    <a:pt x="24472" y="11695"/>
                    <a:pt x="23540" y="16382"/>
                    <a:pt x="20440" y="19482"/>
                  </a:cubicBezTo>
                  <a:cubicBezTo>
                    <a:pt x="18366" y="21573"/>
                    <a:pt x="15582" y="22671"/>
                    <a:pt x="12751" y="22671"/>
                  </a:cubicBezTo>
                  <a:cubicBezTo>
                    <a:pt x="11350" y="22671"/>
                    <a:pt x="9938" y="22402"/>
                    <a:pt x="8594" y="21851"/>
                  </a:cubicBezTo>
                  <a:cubicBezTo>
                    <a:pt x="4537" y="20163"/>
                    <a:pt x="1890" y="16206"/>
                    <a:pt x="1890" y="11795"/>
                  </a:cubicBezTo>
                  <a:cubicBezTo>
                    <a:pt x="1890" y="5797"/>
                    <a:pt x="6755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4" y="0"/>
                    <a:pt x="3655" y="2874"/>
                    <a:pt x="1840" y="7284"/>
                  </a:cubicBezTo>
                  <a:cubicBezTo>
                    <a:pt x="0" y="11695"/>
                    <a:pt x="1008" y="16786"/>
                    <a:pt x="4411" y="20163"/>
                  </a:cubicBezTo>
                  <a:cubicBezTo>
                    <a:pt x="6666" y="22418"/>
                    <a:pt x="9673" y="23616"/>
                    <a:pt x="12736" y="23616"/>
                  </a:cubicBezTo>
                  <a:cubicBezTo>
                    <a:pt x="14261" y="23616"/>
                    <a:pt x="15799" y="23320"/>
                    <a:pt x="17264" y="22708"/>
                  </a:cubicBezTo>
                  <a:cubicBezTo>
                    <a:pt x="21700" y="20894"/>
                    <a:pt x="24573" y="16584"/>
                    <a:pt x="24573" y="11795"/>
                  </a:cubicBezTo>
                  <a:cubicBezTo>
                    <a:pt x="24573" y="5268"/>
                    <a:pt x="19280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8137339" y="1987492"/>
              <a:ext cx="320691" cy="306890"/>
            </a:xfrm>
            <a:custGeom>
              <a:avLst/>
              <a:gdLst/>
              <a:ahLst/>
              <a:cxnLst/>
              <a:rect l="l" t="t" r="r" b="b"/>
              <a:pathLst>
                <a:path w="24574" h="23616" extrusionOk="0">
                  <a:moveTo>
                    <a:pt x="12753" y="933"/>
                  </a:moveTo>
                  <a:cubicBezTo>
                    <a:pt x="17138" y="933"/>
                    <a:pt x="21121" y="3579"/>
                    <a:pt x="22784" y="7636"/>
                  </a:cubicBezTo>
                  <a:cubicBezTo>
                    <a:pt x="24473" y="11694"/>
                    <a:pt x="23540" y="16382"/>
                    <a:pt x="20440" y="19482"/>
                  </a:cubicBezTo>
                  <a:cubicBezTo>
                    <a:pt x="18366" y="21572"/>
                    <a:pt x="15582" y="22670"/>
                    <a:pt x="12751" y="22670"/>
                  </a:cubicBezTo>
                  <a:cubicBezTo>
                    <a:pt x="11350" y="22670"/>
                    <a:pt x="9938" y="22401"/>
                    <a:pt x="8595" y="21851"/>
                  </a:cubicBezTo>
                  <a:cubicBezTo>
                    <a:pt x="4537" y="20162"/>
                    <a:pt x="1891" y="16205"/>
                    <a:pt x="1891" y="11795"/>
                  </a:cubicBezTo>
                  <a:cubicBezTo>
                    <a:pt x="1891" y="5797"/>
                    <a:pt x="6755" y="933"/>
                    <a:pt x="12753" y="933"/>
                  </a:cubicBezTo>
                  <a:close/>
                  <a:moveTo>
                    <a:pt x="12753" y="0"/>
                  </a:moveTo>
                  <a:cubicBezTo>
                    <a:pt x="7965" y="0"/>
                    <a:pt x="3655" y="2873"/>
                    <a:pt x="1840" y="7284"/>
                  </a:cubicBezTo>
                  <a:cubicBezTo>
                    <a:pt x="1" y="11694"/>
                    <a:pt x="1009" y="16785"/>
                    <a:pt x="4411" y="20162"/>
                  </a:cubicBezTo>
                  <a:cubicBezTo>
                    <a:pt x="6666" y="22417"/>
                    <a:pt x="9674" y="23616"/>
                    <a:pt x="12737" y="23616"/>
                  </a:cubicBezTo>
                  <a:cubicBezTo>
                    <a:pt x="14261" y="23616"/>
                    <a:pt x="15799" y="23319"/>
                    <a:pt x="17264" y="22708"/>
                  </a:cubicBezTo>
                  <a:cubicBezTo>
                    <a:pt x="21700" y="20893"/>
                    <a:pt x="24573" y="16583"/>
                    <a:pt x="24573" y="11795"/>
                  </a:cubicBezTo>
                  <a:cubicBezTo>
                    <a:pt x="24573" y="5267"/>
                    <a:pt x="19281" y="0"/>
                    <a:pt x="12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8155753" y="1993379"/>
              <a:ext cx="296026" cy="294779"/>
            </a:xfrm>
            <a:custGeom>
              <a:avLst/>
              <a:gdLst/>
              <a:ahLst/>
              <a:cxnLst/>
              <a:rect l="l" t="t" r="r" b="b"/>
              <a:pathLst>
                <a:path w="22684" h="22684" extrusionOk="0">
                  <a:moveTo>
                    <a:pt x="11342" y="1"/>
                  </a:moveTo>
                  <a:cubicBezTo>
                    <a:pt x="5067" y="1"/>
                    <a:pt x="1" y="5092"/>
                    <a:pt x="1" y="11342"/>
                  </a:cubicBezTo>
                  <a:cubicBezTo>
                    <a:pt x="1" y="17617"/>
                    <a:pt x="5067" y="22683"/>
                    <a:pt x="11342" y="22683"/>
                  </a:cubicBezTo>
                  <a:cubicBezTo>
                    <a:pt x="17618" y="22683"/>
                    <a:pt x="22683" y="17617"/>
                    <a:pt x="22683" y="11342"/>
                  </a:cubicBezTo>
                  <a:cubicBezTo>
                    <a:pt x="22683" y="5092"/>
                    <a:pt x="17618" y="1"/>
                    <a:pt x="11342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17"/>
          <p:cNvSpPr txBox="1"/>
          <p:nvPr/>
        </p:nvSpPr>
        <p:spPr>
          <a:xfrm>
            <a:off x="5536537" y="3571572"/>
            <a:ext cx="226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weak forces of attraction in liquids.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4EAD18-B47D-00F8-4271-C65B39FFBA09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63F0C4-DB81-638E-7049-47B6D18A3578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5E251-8F7B-C9E3-7B8D-12EB6973E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C634F-CADF-DE75-7DB5-142AE0E4D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 rotWithShape="1">
          <a:blip r:embed="rId3">
            <a:alphaModFix/>
          </a:blip>
          <a:srcRect t="27295" b="7404"/>
          <a:stretch/>
        </p:blipFill>
        <p:spPr>
          <a:xfrm>
            <a:off x="0" y="669175"/>
            <a:ext cx="9148201" cy="447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866850" y="122725"/>
            <a:ext cx="74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Water is most often found as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liquid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9" name="Google Shape;209;p18"/>
          <p:cNvCxnSpPr/>
          <p:nvPr/>
        </p:nvCxnSpPr>
        <p:spPr>
          <a:xfrm>
            <a:off x="-8325" y="673325"/>
            <a:ext cx="9148200" cy="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C605F4-418C-C250-6FCA-DA07EB093CF1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AA061D-3E90-3B34-C057-971C37B11A6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DD203-E671-B9D8-D4FC-846FFED46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454C2-21C9-F689-CCD6-FAF0CBA61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Gases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42400" cy="27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gases, particles are and free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far away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each 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of the very weak forces of attraction between particles in gases.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 have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defined volume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shape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are constantly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the the gas is heated, the faster the particles will move.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" name="Google Shape;2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17" name="Google Shape;217;p19"/>
          <p:cNvGrpSpPr/>
          <p:nvPr/>
        </p:nvGrpSpPr>
        <p:grpSpPr>
          <a:xfrm>
            <a:off x="5516087" y="1429790"/>
            <a:ext cx="2269200" cy="2726281"/>
            <a:chOff x="5582587" y="1454715"/>
            <a:chExt cx="2269200" cy="2726281"/>
          </a:xfrm>
        </p:grpSpPr>
        <p:sp>
          <p:nvSpPr>
            <p:cNvPr id="218" name="Google Shape;218;p19"/>
            <p:cNvSpPr txBox="1"/>
            <p:nvPr/>
          </p:nvSpPr>
          <p:spPr>
            <a:xfrm>
              <a:off x="5582587" y="3595997"/>
              <a:ext cx="226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There are very weak forces of attraction in gases.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6138248" y="1534181"/>
              <a:ext cx="337239" cy="331094"/>
            </a:xfrm>
            <a:custGeom>
              <a:avLst/>
              <a:gdLst/>
              <a:ahLst/>
              <a:cxnLst/>
              <a:rect l="l" t="t" r="r" b="b"/>
              <a:pathLst>
                <a:path w="24756" h="23824" extrusionOk="0">
                  <a:moveTo>
                    <a:pt x="12835" y="966"/>
                  </a:moveTo>
                  <a:cubicBezTo>
                    <a:pt x="17283" y="966"/>
                    <a:pt x="21273" y="3635"/>
                    <a:pt x="22976" y="7727"/>
                  </a:cubicBezTo>
                  <a:cubicBezTo>
                    <a:pt x="24653" y="11819"/>
                    <a:pt x="23738" y="16521"/>
                    <a:pt x="20587" y="19672"/>
                  </a:cubicBezTo>
                  <a:cubicBezTo>
                    <a:pt x="18497" y="21762"/>
                    <a:pt x="15693" y="22875"/>
                    <a:pt x="12841" y="22875"/>
                  </a:cubicBezTo>
                  <a:cubicBezTo>
                    <a:pt x="11425" y="22875"/>
                    <a:pt x="9998" y="22601"/>
                    <a:pt x="8641" y="22036"/>
                  </a:cubicBezTo>
                  <a:cubicBezTo>
                    <a:pt x="4549" y="20333"/>
                    <a:pt x="1881" y="16343"/>
                    <a:pt x="1881" y="11921"/>
                  </a:cubicBezTo>
                  <a:cubicBezTo>
                    <a:pt x="1881" y="5872"/>
                    <a:pt x="6786" y="966"/>
                    <a:pt x="12835" y="966"/>
                  </a:cubicBezTo>
                  <a:close/>
                  <a:moveTo>
                    <a:pt x="12835" y="1"/>
                  </a:moveTo>
                  <a:cubicBezTo>
                    <a:pt x="8031" y="1"/>
                    <a:pt x="3685" y="2898"/>
                    <a:pt x="1830" y="7346"/>
                  </a:cubicBezTo>
                  <a:cubicBezTo>
                    <a:pt x="0" y="11819"/>
                    <a:pt x="1017" y="16927"/>
                    <a:pt x="4422" y="20333"/>
                  </a:cubicBezTo>
                  <a:cubicBezTo>
                    <a:pt x="6704" y="22614"/>
                    <a:pt x="9749" y="23824"/>
                    <a:pt x="12855" y="23824"/>
                  </a:cubicBezTo>
                  <a:cubicBezTo>
                    <a:pt x="14387" y="23824"/>
                    <a:pt x="15933" y="23530"/>
                    <a:pt x="17410" y="22926"/>
                  </a:cubicBezTo>
                  <a:cubicBezTo>
                    <a:pt x="21858" y="21070"/>
                    <a:pt x="24755" y="16724"/>
                    <a:pt x="24755" y="11921"/>
                  </a:cubicBezTo>
                  <a:cubicBezTo>
                    <a:pt x="24755" y="5338"/>
                    <a:pt x="19418" y="1"/>
                    <a:pt x="12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5746315" y="2331036"/>
              <a:ext cx="311615" cy="317905"/>
            </a:xfrm>
            <a:custGeom>
              <a:avLst/>
              <a:gdLst/>
              <a:ahLst/>
              <a:cxnLst/>
              <a:rect l="l" t="t" r="r" b="b"/>
              <a:pathLst>
                <a:path w="22875" h="22875" extrusionOk="0">
                  <a:moveTo>
                    <a:pt x="11437" y="1"/>
                  </a:moveTo>
                  <a:cubicBezTo>
                    <a:pt x="5109" y="1"/>
                    <a:pt x="0" y="5135"/>
                    <a:pt x="0" y="11438"/>
                  </a:cubicBezTo>
                  <a:cubicBezTo>
                    <a:pt x="0" y="17766"/>
                    <a:pt x="5109" y="22875"/>
                    <a:pt x="11437" y="22875"/>
                  </a:cubicBezTo>
                  <a:cubicBezTo>
                    <a:pt x="17741" y="22875"/>
                    <a:pt x="22875" y="17766"/>
                    <a:pt x="22875" y="11438"/>
                  </a:cubicBezTo>
                  <a:cubicBezTo>
                    <a:pt x="22875" y="5135"/>
                    <a:pt x="17741" y="1"/>
                    <a:pt x="11437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7312984" y="2754896"/>
              <a:ext cx="311628" cy="317905"/>
            </a:xfrm>
            <a:custGeom>
              <a:avLst/>
              <a:gdLst/>
              <a:ahLst/>
              <a:cxnLst/>
              <a:rect l="l" t="t" r="r" b="b"/>
              <a:pathLst>
                <a:path w="22876" h="22875" extrusionOk="0">
                  <a:moveTo>
                    <a:pt x="11438" y="1"/>
                  </a:moveTo>
                  <a:cubicBezTo>
                    <a:pt x="5109" y="1"/>
                    <a:pt x="1" y="5135"/>
                    <a:pt x="1" y="11438"/>
                  </a:cubicBezTo>
                  <a:cubicBezTo>
                    <a:pt x="1" y="17766"/>
                    <a:pt x="5109" y="22875"/>
                    <a:pt x="11438" y="22875"/>
                  </a:cubicBezTo>
                  <a:cubicBezTo>
                    <a:pt x="17741" y="22875"/>
                    <a:pt x="22875" y="17766"/>
                    <a:pt x="22875" y="11438"/>
                  </a:cubicBezTo>
                  <a:cubicBezTo>
                    <a:pt x="22875" y="5135"/>
                    <a:pt x="17741" y="1"/>
                    <a:pt x="11438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6157279" y="1540894"/>
              <a:ext cx="311628" cy="317905"/>
            </a:xfrm>
            <a:custGeom>
              <a:avLst/>
              <a:gdLst/>
              <a:ahLst/>
              <a:cxnLst/>
              <a:rect l="l" t="t" r="r" b="b"/>
              <a:pathLst>
                <a:path w="22876" h="22875" extrusionOk="0">
                  <a:moveTo>
                    <a:pt x="11438" y="0"/>
                  </a:moveTo>
                  <a:cubicBezTo>
                    <a:pt x="5135" y="0"/>
                    <a:pt x="1" y="5109"/>
                    <a:pt x="1" y="11438"/>
                  </a:cubicBezTo>
                  <a:cubicBezTo>
                    <a:pt x="1" y="17741"/>
                    <a:pt x="5135" y="22875"/>
                    <a:pt x="11438" y="22875"/>
                  </a:cubicBezTo>
                  <a:cubicBezTo>
                    <a:pt x="17767" y="22875"/>
                    <a:pt x="22875" y="17741"/>
                    <a:pt x="22875" y="11438"/>
                  </a:cubicBezTo>
                  <a:cubicBezTo>
                    <a:pt x="22875" y="5109"/>
                    <a:pt x="17767" y="0"/>
                    <a:pt x="11438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5726930" y="2324685"/>
              <a:ext cx="337579" cy="330983"/>
            </a:xfrm>
            <a:custGeom>
              <a:avLst/>
              <a:gdLst/>
              <a:ahLst/>
              <a:cxnLst/>
              <a:rect l="l" t="t" r="r" b="b"/>
              <a:pathLst>
                <a:path w="24781" h="23816" extrusionOk="0">
                  <a:moveTo>
                    <a:pt x="12860" y="940"/>
                  </a:moveTo>
                  <a:cubicBezTo>
                    <a:pt x="17283" y="940"/>
                    <a:pt x="21273" y="3609"/>
                    <a:pt x="22976" y="7701"/>
                  </a:cubicBezTo>
                  <a:cubicBezTo>
                    <a:pt x="24679" y="11793"/>
                    <a:pt x="23738" y="16520"/>
                    <a:pt x="20612" y="19647"/>
                  </a:cubicBezTo>
                  <a:cubicBezTo>
                    <a:pt x="18504" y="21755"/>
                    <a:pt x="15702" y="22862"/>
                    <a:pt x="12853" y="22862"/>
                  </a:cubicBezTo>
                  <a:cubicBezTo>
                    <a:pt x="11443" y="22862"/>
                    <a:pt x="10021" y="22591"/>
                    <a:pt x="8667" y="22036"/>
                  </a:cubicBezTo>
                  <a:cubicBezTo>
                    <a:pt x="4575" y="20333"/>
                    <a:pt x="1906" y="16342"/>
                    <a:pt x="1906" y="11895"/>
                  </a:cubicBezTo>
                  <a:cubicBezTo>
                    <a:pt x="1906" y="5846"/>
                    <a:pt x="6811" y="940"/>
                    <a:pt x="12860" y="940"/>
                  </a:cubicBezTo>
                  <a:close/>
                  <a:moveTo>
                    <a:pt x="12860" y="0"/>
                  </a:moveTo>
                  <a:cubicBezTo>
                    <a:pt x="8031" y="0"/>
                    <a:pt x="3685" y="2897"/>
                    <a:pt x="1855" y="7345"/>
                  </a:cubicBezTo>
                  <a:cubicBezTo>
                    <a:pt x="0" y="11793"/>
                    <a:pt x="1017" y="16927"/>
                    <a:pt x="4422" y="20333"/>
                  </a:cubicBezTo>
                  <a:cubicBezTo>
                    <a:pt x="6696" y="22607"/>
                    <a:pt x="9741" y="23816"/>
                    <a:pt x="12837" y="23816"/>
                  </a:cubicBezTo>
                  <a:cubicBezTo>
                    <a:pt x="14378" y="23816"/>
                    <a:pt x="15932" y="23516"/>
                    <a:pt x="17410" y="22900"/>
                  </a:cubicBezTo>
                  <a:cubicBezTo>
                    <a:pt x="21858" y="21070"/>
                    <a:pt x="24780" y="16724"/>
                    <a:pt x="24780" y="11895"/>
                  </a:cubicBezTo>
                  <a:cubicBezTo>
                    <a:pt x="24780" y="5312"/>
                    <a:pt x="19443" y="0"/>
                    <a:pt x="12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7293599" y="2748545"/>
              <a:ext cx="337593" cy="330983"/>
            </a:xfrm>
            <a:custGeom>
              <a:avLst/>
              <a:gdLst/>
              <a:ahLst/>
              <a:cxnLst/>
              <a:rect l="l" t="t" r="r" b="b"/>
              <a:pathLst>
                <a:path w="24782" h="23816" extrusionOk="0">
                  <a:moveTo>
                    <a:pt x="12861" y="940"/>
                  </a:moveTo>
                  <a:cubicBezTo>
                    <a:pt x="17283" y="940"/>
                    <a:pt x="21274" y="3609"/>
                    <a:pt x="22977" y="7701"/>
                  </a:cubicBezTo>
                  <a:cubicBezTo>
                    <a:pt x="24679" y="11793"/>
                    <a:pt x="23739" y="16520"/>
                    <a:pt x="20613" y="19646"/>
                  </a:cubicBezTo>
                  <a:cubicBezTo>
                    <a:pt x="18505" y="21755"/>
                    <a:pt x="15703" y="22862"/>
                    <a:pt x="12854" y="22862"/>
                  </a:cubicBezTo>
                  <a:cubicBezTo>
                    <a:pt x="11444" y="22862"/>
                    <a:pt x="10022" y="22591"/>
                    <a:pt x="8667" y="22036"/>
                  </a:cubicBezTo>
                  <a:cubicBezTo>
                    <a:pt x="4575" y="20333"/>
                    <a:pt x="1907" y="16342"/>
                    <a:pt x="1907" y="11895"/>
                  </a:cubicBezTo>
                  <a:cubicBezTo>
                    <a:pt x="1907" y="5846"/>
                    <a:pt x="6812" y="940"/>
                    <a:pt x="12861" y="940"/>
                  </a:cubicBezTo>
                  <a:close/>
                  <a:moveTo>
                    <a:pt x="12861" y="0"/>
                  </a:moveTo>
                  <a:cubicBezTo>
                    <a:pt x="8032" y="0"/>
                    <a:pt x="3686" y="2897"/>
                    <a:pt x="1856" y="7345"/>
                  </a:cubicBezTo>
                  <a:cubicBezTo>
                    <a:pt x="1" y="11793"/>
                    <a:pt x="1017" y="16927"/>
                    <a:pt x="4423" y="20333"/>
                  </a:cubicBezTo>
                  <a:cubicBezTo>
                    <a:pt x="6697" y="22607"/>
                    <a:pt x="9742" y="23816"/>
                    <a:pt x="12838" y="23816"/>
                  </a:cubicBezTo>
                  <a:cubicBezTo>
                    <a:pt x="14379" y="23816"/>
                    <a:pt x="15932" y="23516"/>
                    <a:pt x="17410" y="22900"/>
                  </a:cubicBezTo>
                  <a:cubicBezTo>
                    <a:pt x="21858" y="21070"/>
                    <a:pt x="24781" y="16724"/>
                    <a:pt x="24781" y="11895"/>
                  </a:cubicBezTo>
                  <a:cubicBezTo>
                    <a:pt x="24781" y="5312"/>
                    <a:pt x="19444" y="0"/>
                    <a:pt x="1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447424" y="2918442"/>
              <a:ext cx="311615" cy="317905"/>
            </a:xfrm>
            <a:custGeom>
              <a:avLst/>
              <a:gdLst/>
              <a:ahLst/>
              <a:cxnLst/>
              <a:rect l="l" t="t" r="r" b="b"/>
              <a:pathLst>
                <a:path w="22875" h="22875" extrusionOk="0">
                  <a:moveTo>
                    <a:pt x="11437" y="0"/>
                  </a:moveTo>
                  <a:cubicBezTo>
                    <a:pt x="5109" y="0"/>
                    <a:pt x="0" y="5109"/>
                    <a:pt x="0" y="11437"/>
                  </a:cubicBezTo>
                  <a:cubicBezTo>
                    <a:pt x="0" y="17740"/>
                    <a:pt x="5109" y="22874"/>
                    <a:pt x="11437" y="22874"/>
                  </a:cubicBezTo>
                  <a:cubicBezTo>
                    <a:pt x="17741" y="22874"/>
                    <a:pt x="22875" y="17740"/>
                    <a:pt x="22875" y="11437"/>
                  </a:cubicBezTo>
                  <a:cubicBezTo>
                    <a:pt x="22875" y="5109"/>
                    <a:pt x="17741" y="0"/>
                    <a:pt x="11437" y="0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428039" y="2911729"/>
              <a:ext cx="337579" cy="331094"/>
            </a:xfrm>
            <a:custGeom>
              <a:avLst/>
              <a:gdLst/>
              <a:ahLst/>
              <a:cxnLst/>
              <a:rect l="l" t="t" r="r" b="b"/>
              <a:pathLst>
                <a:path w="24781" h="23824" extrusionOk="0">
                  <a:moveTo>
                    <a:pt x="12860" y="966"/>
                  </a:moveTo>
                  <a:cubicBezTo>
                    <a:pt x="17283" y="966"/>
                    <a:pt x="21273" y="3635"/>
                    <a:pt x="22976" y="7727"/>
                  </a:cubicBezTo>
                  <a:cubicBezTo>
                    <a:pt x="24679" y="11818"/>
                    <a:pt x="23738" y="16520"/>
                    <a:pt x="20612" y="19672"/>
                  </a:cubicBezTo>
                  <a:cubicBezTo>
                    <a:pt x="18506" y="21761"/>
                    <a:pt x="15707" y="22874"/>
                    <a:pt x="12860" y="22874"/>
                  </a:cubicBezTo>
                  <a:cubicBezTo>
                    <a:pt x="11448" y="22874"/>
                    <a:pt x="10024" y="22600"/>
                    <a:pt x="8667" y="22036"/>
                  </a:cubicBezTo>
                  <a:cubicBezTo>
                    <a:pt x="4575" y="20333"/>
                    <a:pt x="1906" y="16343"/>
                    <a:pt x="1906" y="11920"/>
                  </a:cubicBezTo>
                  <a:cubicBezTo>
                    <a:pt x="1906" y="5871"/>
                    <a:pt x="6812" y="966"/>
                    <a:pt x="12860" y="966"/>
                  </a:cubicBezTo>
                  <a:close/>
                  <a:moveTo>
                    <a:pt x="12860" y="0"/>
                  </a:moveTo>
                  <a:cubicBezTo>
                    <a:pt x="8031" y="0"/>
                    <a:pt x="3685" y="2898"/>
                    <a:pt x="1855" y="7345"/>
                  </a:cubicBezTo>
                  <a:cubicBezTo>
                    <a:pt x="0" y="11818"/>
                    <a:pt x="1017" y="16927"/>
                    <a:pt x="4422" y="20333"/>
                  </a:cubicBezTo>
                  <a:cubicBezTo>
                    <a:pt x="6704" y="22614"/>
                    <a:pt x="9760" y="23823"/>
                    <a:pt x="12867" y="23823"/>
                  </a:cubicBezTo>
                  <a:cubicBezTo>
                    <a:pt x="14398" y="23823"/>
                    <a:pt x="15941" y="23529"/>
                    <a:pt x="17410" y="22925"/>
                  </a:cubicBezTo>
                  <a:cubicBezTo>
                    <a:pt x="21858" y="21070"/>
                    <a:pt x="24780" y="16724"/>
                    <a:pt x="24780" y="11920"/>
                  </a:cubicBezTo>
                  <a:cubicBezTo>
                    <a:pt x="24780" y="5337"/>
                    <a:pt x="19443" y="0"/>
                    <a:pt x="12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5661828" y="1454715"/>
              <a:ext cx="2110719" cy="2141285"/>
            </a:xfrm>
            <a:custGeom>
              <a:avLst/>
              <a:gdLst/>
              <a:ahLst/>
              <a:cxnLst/>
              <a:rect l="l" t="t" r="r" b="b"/>
              <a:pathLst>
                <a:path w="158850" h="158849" extrusionOk="0">
                  <a:moveTo>
                    <a:pt x="156944" y="1906"/>
                  </a:moveTo>
                  <a:lnTo>
                    <a:pt x="156944" y="156943"/>
                  </a:lnTo>
                  <a:lnTo>
                    <a:pt x="1907" y="156943"/>
                  </a:lnTo>
                  <a:lnTo>
                    <a:pt x="1907" y="1906"/>
                  </a:lnTo>
                  <a:close/>
                  <a:moveTo>
                    <a:pt x="1" y="0"/>
                  </a:moveTo>
                  <a:lnTo>
                    <a:pt x="1" y="158849"/>
                  </a:lnTo>
                  <a:lnTo>
                    <a:pt x="158850" y="158849"/>
                  </a:lnTo>
                  <a:lnTo>
                    <a:pt x="1588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1BC1A58-B35B-F149-F5ED-4189348BD9AB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9B854-8079-A06B-3E05-EF5EA5D4F62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C0F8E-85D4-2DD6-8B4E-77697F68B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2DC27-DA1C-E5C1-ED8D-7814F7AC7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l="16301" r="3157"/>
          <a:stretch/>
        </p:blipFill>
        <p:spPr>
          <a:xfrm>
            <a:off x="4194800" y="0"/>
            <a:ext cx="49492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34" name="Google Shape;234;p20"/>
          <p:cNvSpPr txBox="1"/>
          <p:nvPr/>
        </p:nvSpPr>
        <p:spPr>
          <a:xfrm>
            <a:off x="628650" y="2374950"/>
            <a:ext cx="293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Steam is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gaseous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form of water.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5" name="Google Shape;235;p20"/>
          <p:cNvCxnSpPr/>
          <p:nvPr/>
        </p:nvCxnSpPr>
        <p:spPr>
          <a:xfrm>
            <a:off x="419480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726F9FE-37A1-E153-8BF9-BC94664D894D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8C60CA3-0AA8-F2EC-5B8C-21A05EB53E82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13D7A-3CAA-45B4-02CB-476767C27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70BA8-4821-4D70-3EB7-DD0322816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Changes of State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interconversions between the three states of matter in terms of: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The names of the interconversions.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How they are achieved.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The changes in arrangement, movement &amp; energy of the particles.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Substances can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one state to another.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Substances change state because an increase in temperature increases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kinetic energy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there is enough kinetic energy, bonds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broken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" name="Google Shape;2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502D95C-AA33-7B06-46FB-B845A59A2B6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3935D4A-FAF3-B24D-1A71-2C6130AF6FFC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09259-F4C7-6AD4-EE23-54A6777A3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6A878-4611-BC68-EAA4-A360B2072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Microsoft Office PowerPoint</Application>
  <PresentationFormat>On-screen Show (16:9)</PresentationFormat>
  <Paragraphs>104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Cambria</vt:lpstr>
      <vt:lpstr>gg sans</vt:lpstr>
      <vt:lpstr>Times New Roman</vt:lpstr>
      <vt:lpstr>Simple Dark</vt:lpstr>
      <vt:lpstr>Edexcel IGCSE Chemistry 1 - States of Matter</vt:lpstr>
      <vt:lpstr>States of Matter</vt:lpstr>
      <vt:lpstr>Solids</vt:lpstr>
      <vt:lpstr>PowerPoint Presentation</vt:lpstr>
      <vt:lpstr>Liquids</vt:lpstr>
      <vt:lpstr>PowerPoint Presentation</vt:lpstr>
      <vt:lpstr>Gases</vt:lpstr>
      <vt:lpstr>PowerPoint Presentation</vt:lpstr>
      <vt:lpstr>Changes of State</vt:lpstr>
      <vt:lpstr>Changes of State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2025-04-26T08:18:41Z</dcterms:modified>
</cp:coreProperties>
</file>