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8"/>
      <p:bold r:id="rId19"/>
      <p:italic r:id="rId20"/>
      <p:boldItalic r:id="rId21"/>
    </p:embeddedFont>
    <p:embeddedFont>
      <p:font typeface="gg sans" panose="00000800000000000000" pitchFamily="2" charset="0"/>
      <p:bold r:id="rId22"/>
    </p:embeddedFont>
    <p:embeddedFont>
      <p:font typeface="Kalam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ea4086f5b4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ea4086f5b4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a4086f5b4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a4086f5b4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a4086f5b4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ea4086f5b4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a4086f5b4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ea4086f5b4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a4086f5b4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ea4086f5b4_0_2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ea4baf0cff_0_2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ea4baf0cff_0_2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ec67081675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ec67081675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75ae711a1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975ae711a1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ec79ccbbe8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ec79ccbbe8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a4086f5b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a4086f5b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a4086f5b4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a4086f5b4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ea4086f5b4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ea4086f5b4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ea4086f5b4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ea4086f5b4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ea4086f5b4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ea4086f5b4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N5-DnOHQm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B6FF"/>
                </a:solidFill>
                <a:latin typeface="Cambria"/>
                <a:ea typeface="Cambria"/>
                <a:cs typeface="Cambria"/>
                <a:sym typeface="Cambria"/>
              </a:rPr>
              <a:t>Edexcel IGCSE Chemistry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18 - Atmospheric Gases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mbria"/>
                <a:ea typeface="Cambria"/>
                <a:cs typeface="Cambria"/>
                <a:sym typeface="Cambria"/>
              </a:rPr>
              <a:t>Proportions, Reactions and the Greenhouse Effect</a:t>
            </a:r>
            <a:endParaRPr sz="2700"/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7118B31-40AF-168C-D57F-2870587570B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ED62440-5FB1-CDF5-F822-4932559A8DD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B59CAE-B0BF-A412-9ACD-E2144BA6C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C31461-1858-9105-AA36-8B892EBFDC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0864"/>
            <a:ext cx="3400352" cy="510177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252" name="Google Shape;252;p22"/>
          <p:cNvSpPr txBox="1"/>
          <p:nvPr/>
        </p:nvSpPr>
        <p:spPr>
          <a:xfrm>
            <a:off x="740625" y="2371650"/>
            <a:ext cx="506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Hydrogen burns in oxygen to produce an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orange/yellow flame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64269E8-CEF6-5DAA-4422-04A4B5AEFA7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943E99A-E1AE-F87B-91E5-492BD6A1244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07D160-DB45-8E1D-7FD6-0202FB107A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F21C18-33C6-58BD-ABAA-AB4A587487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23"/>
          <p:cNvPicPr preferRelativeResize="0"/>
          <p:nvPr/>
        </p:nvPicPr>
        <p:blipFill rotWithShape="1">
          <a:blip r:embed="rId3">
            <a:alphaModFix amt="60000"/>
          </a:blip>
          <a:srcRect b="9082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59" name="Google Shape;259;p23"/>
          <p:cNvSpPr txBox="1"/>
          <p:nvPr/>
        </p:nvSpPr>
        <p:spPr>
          <a:xfrm>
            <a:off x="740625" y="2371650"/>
            <a:ext cx="506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Sulphur burns in oxygen to produce a </a:t>
            </a:r>
            <a:r>
              <a:rPr lang="en" b="1">
                <a:solidFill>
                  <a:srgbClr val="CFE2F3"/>
                </a:solidFill>
                <a:latin typeface="Cambria"/>
                <a:ea typeface="Cambria"/>
                <a:cs typeface="Cambria"/>
                <a:sym typeface="Cambria"/>
              </a:rPr>
              <a:t>pale blue flame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FC7CDF3-7AD5-D846-08F4-85E612DF004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E220F1E0-D22A-6CE3-9DC6-CB30ACF7840B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C327BD-15F4-ECE4-CBB3-1A9DFBC3CB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4DB3C-4760-40D3-63C4-3DAE57A862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Thermal Decomposition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5" name="Google Shape;26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2.12</a:t>
            </a:r>
            <a:endParaRPr sz="16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formation of carbon dioxide from the thermal decomposition of metal carbonates, including copper (II) carbonate.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decomposition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occurs when a substance breaks down when heated.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simpler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substance is formed as a result.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Thermal decomposition occurs with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carbonates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carbonates will decompose into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metal oxides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and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 dioxide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Take the example of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copper (II) carbonate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CuCO</a:t>
            </a:r>
            <a:r>
              <a:rPr lang="en" sz="1200" b="1" baseline="-25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Copper (II) carbonate is a </a:t>
            </a:r>
            <a:r>
              <a:rPr lang="en" sz="1200" b="1">
                <a:solidFill>
                  <a:srgbClr val="0FF686"/>
                </a:solidFill>
                <a:latin typeface="Cambria"/>
                <a:ea typeface="Cambria"/>
                <a:cs typeface="Cambria"/>
                <a:sym typeface="Cambria"/>
              </a:rPr>
              <a:t>green powder</a:t>
            </a:r>
            <a:r>
              <a:rPr lang="en" sz="1200" b="1">
                <a:solidFill>
                  <a:srgbClr val="6AA84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than decomposes into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black copper (II) oxide 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CuO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when heated.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FF686"/>
                </a:solidFill>
                <a:latin typeface="Kalam"/>
                <a:ea typeface="Kalam"/>
                <a:cs typeface="Kalam"/>
                <a:sym typeface="Kalam"/>
              </a:rPr>
              <a:t>CuCO</a:t>
            </a:r>
            <a:r>
              <a:rPr lang="en" sz="1600" baseline="-25000">
                <a:solidFill>
                  <a:srgbClr val="0FF686"/>
                </a:solidFill>
                <a:latin typeface="Kalam"/>
                <a:ea typeface="Kalam"/>
                <a:cs typeface="Kalam"/>
                <a:sym typeface="Kalam"/>
              </a:rPr>
              <a:t>3 (s)</a:t>
            </a:r>
            <a:r>
              <a:rPr lang="en" sz="1600">
                <a:solidFill>
                  <a:srgbClr val="0FF6B4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→ CuO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(s)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CO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2(g)</a:t>
            </a:r>
            <a:endParaRPr sz="16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When bubbled through limewater, carbon dioxide will turn the limewater </a:t>
            </a:r>
            <a:r>
              <a:rPr lang="en" sz="12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cloudy</a:t>
            </a:r>
            <a:r>
              <a:rPr lang="en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6" name="Google Shape;26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494EF9A-8F1C-2480-BDDA-47099AA08C4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6978F9F-8F73-9B45-3A8D-906E97D68DA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4F5846-6462-59C8-59C1-38302D26F9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3BD0E-EC9A-E4B4-4080-6999984B0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5"/>
          <p:cNvPicPr preferRelativeResize="0"/>
          <p:nvPr/>
        </p:nvPicPr>
        <p:blipFill rotWithShape="1">
          <a:blip r:embed="rId3">
            <a:alphaModFix/>
          </a:blip>
          <a:srcRect l="18261" t="15180" r="19603" b="11484"/>
          <a:stretch/>
        </p:blipFill>
        <p:spPr>
          <a:xfrm>
            <a:off x="3333125" y="0"/>
            <a:ext cx="58108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273" name="Google Shape;273;p25"/>
          <p:cNvSpPr txBox="1"/>
          <p:nvPr/>
        </p:nvSpPr>
        <p:spPr>
          <a:xfrm>
            <a:off x="470625" y="1940700"/>
            <a:ext cx="22527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Copper (II) carbonate is a </a:t>
            </a:r>
            <a:r>
              <a:rPr lang="en" b="1">
                <a:solidFill>
                  <a:srgbClr val="0FF686"/>
                </a:solidFill>
                <a:latin typeface="Cambria"/>
                <a:ea typeface="Cambria"/>
                <a:cs typeface="Cambria"/>
                <a:sym typeface="Cambria"/>
              </a:rPr>
              <a:t>green powder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than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decomposes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into black copper (II) oxide when heated.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74" name="Google Shape;274;p25"/>
          <p:cNvCxnSpPr/>
          <p:nvPr/>
        </p:nvCxnSpPr>
        <p:spPr>
          <a:xfrm>
            <a:off x="3330125" y="-6750"/>
            <a:ext cx="0" cy="51636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25D52B0-C5B6-75AA-92A0-90FFF01CB66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CB67C8B-A968-5C99-2261-72CAAED8437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7A8447-8168-BCD3-7674-AC7CBF10C4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AC2BD6-1E0B-0240-BD47-C3C1E0CAC3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Carbon Dioxide and the Greenhouse Effect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2.13</a:t>
            </a:r>
            <a:endParaRPr sz="17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that carbon dioxide is a greenhouse gas and that increasing amounts in the atmosphere may contribute to climate change.</a:t>
            </a:r>
            <a:endParaRPr sz="13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Earth 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warmed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radiation from the sun.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Most of this radiation is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re-emitted 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back into space.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radiation is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trapped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by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greenhouse gases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gases help to insulate the Earth and keep the surface temperature constant.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 dioxide, methane (CH</a:t>
            </a:r>
            <a:r>
              <a:rPr lang="en" sz="1700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and water vapour are all examples of greenhouse gases.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Human activity has led to the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enhanced greenhouse effect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Deforestation and the burning of fossil fuels has led to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atmospheric concentrations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 of carbon dioxide.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3"/>
              </a:rPr>
              <a:t>Greenhouse effect video.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1" name="Google Shape;281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F105C200-0E5C-79F4-7CF0-2242DF4D004A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B977803-C5CD-5FB8-0DFE-A6679119E37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5856D3-E2B6-E732-C166-7862413BB3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B23EC-506C-F804-CBB0-A34E6867A1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287" name="Google Shape;287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Climate Change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8" name="Google Shape;288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There is a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strong correlation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between increasing carbon dioxide concentrations and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climate change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Over the last century, the average temperature of the Earth has increased by </a:t>
            </a:r>
            <a:r>
              <a:rPr lang="en" sz="13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1°C</a:t>
            </a: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Font typeface="Cambria"/>
              <a:buChar char="●"/>
            </a:pP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Increasing global temperatures have been linked to a number of </a:t>
            </a:r>
            <a:r>
              <a:rPr lang="en" sz="17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disruptive </a:t>
            </a:r>
            <a:r>
              <a:rPr lang="en" sz="17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climate patterns:</a:t>
            </a:r>
            <a:endParaRPr sz="17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Drought.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Flooding.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Font typeface="Cambria"/>
              <a:buChar char="○"/>
            </a:pPr>
            <a:r>
              <a:rPr lang="en" sz="13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Extreme weather events.</a:t>
            </a:r>
            <a:endParaRPr sz="13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9" name="Google Shape;289;p27"/>
          <p:cNvGrpSpPr/>
          <p:nvPr/>
        </p:nvGrpSpPr>
        <p:grpSpPr>
          <a:xfrm>
            <a:off x="4735725" y="1187638"/>
            <a:ext cx="3694025" cy="3361225"/>
            <a:chOff x="4563275" y="1167625"/>
            <a:chExt cx="3694025" cy="3361225"/>
          </a:xfrm>
        </p:grpSpPr>
        <p:grpSp>
          <p:nvGrpSpPr>
            <p:cNvPr id="290" name="Google Shape;290;p27"/>
            <p:cNvGrpSpPr/>
            <p:nvPr/>
          </p:nvGrpSpPr>
          <p:grpSpPr>
            <a:xfrm>
              <a:off x="5079985" y="1442427"/>
              <a:ext cx="3144762" cy="2836496"/>
              <a:chOff x="1564325" y="648975"/>
              <a:chExt cx="4806300" cy="4309475"/>
            </a:xfrm>
          </p:grpSpPr>
          <p:sp>
            <p:nvSpPr>
              <p:cNvPr id="291" name="Google Shape;291;p27"/>
              <p:cNvSpPr/>
              <p:nvPr/>
            </p:nvSpPr>
            <p:spPr>
              <a:xfrm>
                <a:off x="1589275" y="4853625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0"/>
                    </a:moveTo>
                    <a:lnTo>
                      <a:pt x="191253" y="0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7"/>
              <p:cNvSpPr/>
              <p:nvPr/>
            </p:nvSpPr>
            <p:spPr>
              <a:xfrm>
                <a:off x="1589275" y="4105075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0"/>
                    </a:moveTo>
                    <a:lnTo>
                      <a:pt x="191253" y="0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7"/>
              <p:cNvSpPr/>
              <p:nvPr/>
            </p:nvSpPr>
            <p:spPr>
              <a:xfrm>
                <a:off x="1589275" y="3355975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0"/>
                    </a:moveTo>
                    <a:lnTo>
                      <a:pt x="191253" y="0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7"/>
              <p:cNvSpPr/>
              <p:nvPr/>
            </p:nvSpPr>
            <p:spPr>
              <a:xfrm>
                <a:off x="1589275" y="2607425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0"/>
                    </a:moveTo>
                    <a:lnTo>
                      <a:pt x="191253" y="0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7"/>
              <p:cNvSpPr/>
              <p:nvPr/>
            </p:nvSpPr>
            <p:spPr>
              <a:xfrm>
                <a:off x="1589275" y="1858300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1"/>
                    </a:moveTo>
                    <a:lnTo>
                      <a:pt x="191253" y="1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7"/>
              <p:cNvSpPr/>
              <p:nvPr/>
            </p:nvSpPr>
            <p:spPr>
              <a:xfrm>
                <a:off x="1589275" y="1109200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1"/>
                    </a:moveTo>
                    <a:lnTo>
                      <a:pt x="191253" y="1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7"/>
              <p:cNvSpPr/>
              <p:nvPr/>
            </p:nvSpPr>
            <p:spPr>
              <a:xfrm>
                <a:off x="2279625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0" y="172378"/>
                    </a:moveTo>
                    <a:lnTo>
                      <a:pt x="0" y="1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7"/>
              <p:cNvSpPr/>
              <p:nvPr/>
            </p:nvSpPr>
            <p:spPr>
              <a:xfrm>
                <a:off x="2974925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1" y="172378"/>
                    </a:moveTo>
                    <a:lnTo>
                      <a:pt x="1" y="1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7"/>
              <p:cNvSpPr/>
              <p:nvPr/>
            </p:nvSpPr>
            <p:spPr>
              <a:xfrm>
                <a:off x="3670250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1" y="172378"/>
                    </a:moveTo>
                    <a:lnTo>
                      <a:pt x="1" y="1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7"/>
              <p:cNvSpPr/>
              <p:nvPr/>
            </p:nvSpPr>
            <p:spPr>
              <a:xfrm>
                <a:off x="4365575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1" y="172378"/>
                    </a:moveTo>
                    <a:lnTo>
                      <a:pt x="1" y="1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7"/>
              <p:cNvSpPr/>
              <p:nvPr/>
            </p:nvSpPr>
            <p:spPr>
              <a:xfrm>
                <a:off x="5060900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1" y="172378"/>
                    </a:moveTo>
                    <a:lnTo>
                      <a:pt x="1" y="1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27"/>
              <p:cNvSpPr/>
              <p:nvPr/>
            </p:nvSpPr>
            <p:spPr>
              <a:xfrm>
                <a:off x="5756225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0" y="172378"/>
                    </a:moveTo>
                    <a:lnTo>
                      <a:pt x="0" y="1"/>
                    </a:lnTo>
                  </a:path>
                </a:pathLst>
              </a:custGeom>
              <a:noFill/>
              <a:ln w="5000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7"/>
              <p:cNvSpPr/>
              <p:nvPr/>
            </p:nvSpPr>
            <p:spPr>
              <a:xfrm>
                <a:off x="1589275" y="4479350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0"/>
                    </a:moveTo>
                    <a:lnTo>
                      <a:pt x="191253" y="0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7"/>
              <p:cNvSpPr/>
              <p:nvPr/>
            </p:nvSpPr>
            <p:spPr>
              <a:xfrm>
                <a:off x="1589275" y="3730250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0"/>
                    </a:moveTo>
                    <a:lnTo>
                      <a:pt x="191253" y="0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7"/>
              <p:cNvSpPr/>
              <p:nvPr/>
            </p:nvSpPr>
            <p:spPr>
              <a:xfrm>
                <a:off x="1589275" y="2981700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0"/>
                    </a:moveTo>
                    <a:lnTo>
                      <a:pt x="191253" y="0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7"/>
              <p:cNvSpPr/>
              <p:nvPr/>
            </p:nvSpPr>
            <p:spPr>
              <a:xfrm>
                <a:off x="1589275" y="2232575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1"/>
                    </a:moveTo>
                    <a:lnTo>
                      <a:pt x="191253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7"/>
              <p:cNvSpPr/>
              <p:nvPr/>
            </p:nvSpPr>
            <p:spPr>
              <a:xfrm>
                <a:off x="1589275" y="1484025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1"/>
                    </a:moveTo>
                    <a:lnTo>
                      <a:pt x="191253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7"/>
              <p:cNvSpPr/>
              <p:nvPr/>
            </p:nvSpPr>
            <p:spPr>
              <a:xfrm>
                <a:off x="1589275" y="734925"/>
                <a:ext cx="47813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" fill="none" extrusionOk="0">
                    <a:moveTo>
                      <a:pt x="1" y="1"/>
                    </a:moveTo>
                    <a:lnTo>
                      <a:pt x="191253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7"/>
              <p:cNvSpPr/>
              <p:nvPr/>
            </p:nvSpPr>
            <p:spPr>
              <a:xfrm>
                <a:off x="1931950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1" y="172378"/>
                    </a:moveTo>
                    <a:lnTo>
                      <a:pt x="1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7"/>
              <p:cNvSpPr/>
              <p:nvPr/>
            </p:nvSpPr>
            <p:spPr>
              <a:xfrm>
                <a:off x="2627275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1" y="172378"/>
                    </a:moveTo>
                    <a:lnTo>
                      <a:pt x="1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7"/>
              <p:cNvSpPr/>
              <p:nvPr/>
            </p:nvSpPr>
            <p:spPr>
              <a:xfrm>
                <a:off x="3322600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0" y="172378"/>
                    </a:moveTo>
                    <a:lnTo>
                      <a:pt x="0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7"/>
              <p:cNvSpPr/>
              <p:nvPr/>
            </p:nvSpPr>
            <p:spPr>
              <a:xfrm>
                <a:off x="4017925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0" y="172378"/>
                    </a:moveTo>
                    <a:lnTo>
                      <a:pt x="0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7"/>
              <p:cNvSpPr/>
              <p:nvPr/>
            </p:nvSpPr>
            <p:spPr>
              <a:xfrm>
                <a:off x="4713250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0" y="172378"/>
                    </a:moveTo>
                    <a:lnTo>
                      <a:pt x="0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7"/>
              <p:cNvSpPr/>
              <p:nvPr/>
            </p:nvSpPr>
            <p:spPr>
              <a:xfrm>
                <a:off x="5408550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1" y="172378"/>
                    </a:moveTo>
                    <a:lnTo>
                      <a:pt x="1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7"/>
              <p:cNvSpPr/>
              <p:nvPr/>
            </p:nvSpPr>
            <p:spPr>
              <a:xfrm>
                <a:off x="6103875" y="648975"/>
                <a:ext cx="25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72379" fill="none" extrusionOk="0">
                    <a:moveTo>
                      <a:pt x="1" y="172378"/>
                    </a:moveTo>
                    <a:lnTo>
                      <a:pt x="1" y="1"/>
                    </a:lnTo>
                  </a:path>
                </a:pathLst>
              </a:custGeom>
              <a:noFill/>
              <a:ln w="9975" cap="flat" cmpd="sng">
                <a:solidFill>
                  <a:srgbClr val="EBEBEB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7"/>
              <p:cNvSpPr/>
              <p:nvPr/>
            </p:nvSpPr>
            <p:spPr>
              <a:xfrm>
                <a:off x="1806650" y="844725"/>
                <a:ext cx="4346600" cy="3918000"/>
              </a:xfrm>
              <a:custGeom>
                <a:avLst/>
                <a:gdLst/>
                <a:ahLst/>
                <a:cxnLst/>
                <a:rect l="l" t="t" r="r" b="b"/>
                <a:pathLst>
                  <a:path w="173864" h="156720" fill="none" extrusionOk="0">
                    <a:moveTo>
                      <a:pt x="0" y="151817"/>
                    </a:moveTo>
                    <a:lnTo>
                      <a:pt x="244" y="149200"/>
                    </a:lnTo>
                    <a:lnTo>
                      <a:pt x="466" y="149112"/>
                    </a:lnTo>
                    <a:lnTo>
                      <a:pt x="710" y="149511"/>
                    </a:lnTo>
                    <a:lnTo>
                      <a:pt x="932" y="151596"/>
                    </a:lnTo>
                    <a:lnTo>
                      <a:pt x="1176" y="152971"/>
                    </a:lnTo>
                    <a:lnTo>
                      <a:pt x="1397" y="155566"/>
                    </a:lnTo>
                    <a:lnTo>
                      <a:pt x="1641" y="156719"/>
                    </a:lnTo>
                    <a:lnTo>
                      <a:pt x="1863" y="155366"/>
                    </a:lnTo>
                    <a:lnTo>
                      <a:pt x="2107" y="153370"/>
                    </a:lnTo>
                    <a:lnTo>
                      <a:pt x="2329" y="151995"/>
                    </a:lnTo>
                    <a:lnTo>
                      <a:pt x="2573" y="150664"/>
                    </a:lnTo>
                    <a:lnTo>
                      <a:pt x="2795" y="150398"/>
                    </a:lnTo>
                    <a:lnTo>
                      <a:pt x="3017" y="148801"/>
                    </a:lnTo>
                    <a:lnTo>
                      <a:pt x="3238" y="147936"/>
                    </a:lnTo>
                    <a:lnTo>
                      <a:pt x="3482" y="148158"/>
                    </a:lnTo>
                    <a:lnTo>
                      <a:pt x="3704" y="150575"/>
                    </a:lnTo>
                    <a:lnTo>
                      <a:pt x="3948" y="153170"/>
                    </a:lnTo>
                    <a:lnTo>
                      <a:pt x="4192" y="154612"/>
                    </a:lnTo>
                    <a:lnTo>
                      <a:pt x="4414" y="155366"/>
                    </a:lnTo>
                    <a:lnTo>
                      <a:pt x="4658" y="153148"/>
                    </a:lnTo>
                    <a:lnTo>
                      <a:pt x="4880" y="151995"/>
                    </a:lnTo>
                    <a:lnTo>
                      <a:pt x="5124" y="150731"/>
                    </a:lnTo>
                    <a:lnTo>
                      <a:pt x="5345" y="149910"/>
                    </a:lnTo>
                    <a:lnTo>
                      <a:pt x="5567" y="149001"/>
                    </a:lnTo>
                    <a:lnTo>
                      <a:pt x="5811" y="146849"/>
                    </a:lnTo>
                    <a:lnTo>
                      <a:pt x="6033" y="145319"/>
                    </a:lnTo>
                    <a:lnTo>
                      <a:pt x="6277" y="146006"/>
                    </a:lnTo>
                    <a:lnTo>
                      <a:pt x="6499" y="148114"/>
                    </a:lnTo>
                    <a:lnTo>
                      <a:pt x="6743" y="151529"/>
                    </a:lnTo>
                    <a:lnTo>
                      <a:pt x="6965" y="154124"/>
                    </a:lnTo>
                    <a:lnTo>
                      <a:pt x="7208" y="154634"/>
                    </a:lnTo>
                    <a:lnTo>
                      <a:pt x="7430" y="152882"/>
                    </a:lnTo>
                    <a:lnTo>
                      <a:pt x="7652" y="151086"/>
                    </a:lnTo>
                    <a:lnTo>
                      <a:pt x="7896" y="150043"/>
                    </a:lnTo>
                    <a:lnTo>
                      <a:pt x="8140" y="148823"/>
                    </a:lnTo>
                    <a:lnTo>
                      <a:pt x="8340" y="147581"/>
                    </a:lnTo>
                    <a:lnTo>
                      <a:pt x="8584" y="146162"/>
                    </a:lnTo>
                    <a:lnTo>
                      <a:pt x="8805" y="144520"/>
                    </a:lnTo>
                    <a:lnTo>
                      <a:pt x="9049" y="145740"/>
                    </a:lnTo>
                    <a:lnTo>
                      <a:pt x="9271" y="147537"/>
                    </a:lnTo>
                    <a:lnTo>
                      <a:pt x="9515" y="150198"/>
                    </a:lnTo>
                    <a:lnTo>
                      <a:pt x="9759" y="152882"/>
                    </a:lnTo>
                    <a:lnTo>
                      <a:pt x="9981" y="152416"/>
                    </a:lnTo>
                    <a:lnTo>
                      <a:pt x="10225" y="151219"/>
                    </a:lnTo>
                    <a:lnTo>
                      <a:pt x="10447" y="149866"/>
                    </a:lnTo>
                    <a:lnTo>
                      <a:pt x="10691" y="148468"/>
                    </a:lnTo>
                    <a:lnTo>
                      <a:pt x="10912" y="147559"/>
                    </a:lnTo>
                    <a:lnTo>
                      <a:pt x="11134" y="145873"/>
                    </a:lnTo>
                    <a:lnTo>
                      <a:pt x="11356" y="144520"/>
                    </a:lnTo>
                    <a:lnTo>
                      <a:pt x="11600" y="143855"/>
                    </a:lnTo>
                    <a:lnTo>
                      <a:pt x="11822" y="144454"/>
                    </a:lnTo>
                    <a:lnTo>
                      <a:pt x="12066" y="145962"/>
                    </a:lnTo>
                    <a:lnTo>
                      <a:pt x="12288" y="149289"/>
                    </a:lnTo>
                    <a:lnTo>
                      <a:pt x="12532" y="150997"/>
                    </a:lnTo>
                    <a:lnTo>
                      <a:pt x="12753" y="152239"/>
                    </a:lnTo>
                    <a:lnTo>
                      <a:pt x="12997" y="150354"/>
                    </a:lnTo>
                    <a:lnTo>
                      <a:pt x="13219" y="148823"/>
                    </a:lnTo>
                    <a:lnTo>
                      <a:pt x="13463" y="147271"/>
                    </a:lnTo>
                    <a:lnTo>
                      <a:pt x="13707" y="146783"/>
                    </a:lnTo>
                    <a:lnTo>
                      <a:pt x="13907" y="145585"/>
                    </a:lnTo>
                    <a:lnTo>
                      <a:pt x="14151" y="143323"/>
                    </a:lnTo>
                    <a:lnTo>
                      <a:pt x="14372" y="142014"/>
                    </a:lnTo>
                    <a:lnTo>
                      <a:pt x="14616" y="143168"/>
                    </a:lnTo>
                    <a:lnTo>
                      <a:pt x="14838" y="145785"/>
                    </a:lnTo>
                    <a:lnTo>
                      <a:pt x="15082" y="148735"/>
                    </a:lnTo>
                    <a:lnTo>
                      <a:pt x="15304" y="151063"/>
                    </a:lnTo>
                    <a:lnTo>
                      <a:pt x="15548" y="151396"/>
                    </a:lnTo>
                    <a:lnTo>
                      <a:pt x="15770" y="149777"/>
                    </a:lnTo>
                    <a:lnTo>
                      <a:pt x="16014" y="147847"/>
                    </a:lnTo>
                    <a:lnTo>
                      <a:pt x="16235" y="146029"/>
                    </a:lnTo>
                    <a:lnTo>
                      <a:pt x="16479" y="145363"/>
                    </a:lnTo>
                    <a:lnTo>
                      <a:pt x="16701" y="144276"/>
                    </a:lnTo>
                    <a:lnTo>
                      <a:pt x="16923" y="142635"/>
                    </a:lnTo>
                    <a:lnTo>
                      <a:pt x="17167" y="141992"/>
                    </a:lnTo>
                    <a:lnTo>
                      <a:pt x="17389" y="142547"/>
                    </a:lnTo>
                    <a:lnTo>
                      <a:pt x="17633" y="144720"/>
                    </a:lnTo>
                    <a:lnTo>
                      <a:pt x="17855" y="147337"/>
                    </a:lnTo>
                    <a:lnTo>
                      <a:pt x="18099" y="150331"/>
                    </a:lnTo>
                    <a:lnTo>
                      <a:pt x="18320" y="150065"/>
                    </a:lnTo>
                    <a:lnTo>
                      <a:pt x="18564" y="148868"/>
                    </a:lnTo>
                    <a:lnTo>
                      <a:pt x="18786" y="147315"/>
                    </a:lnTo>
                    <a:lnTo>
                      <a:pt x="19030" y="146228"/>
                    </a:lnTo>
                    <a:lnTo>
                      <a:pt x="19252" y="144720"/>
                    </a:lnTo>
                    <a:lnTo>
                      <a:pt x="19474" y="144055"/>
                    </a:lnTo>
                    <a:lnTo>
                      <a:pt x="19718" y="142169"/>
                    </a:lnTo>
                    <a:lnTo>
                      <a:pt x="19939" y="142125"/>
                    </a:lnTo>
                    <a:lnTo>
                      <a:pt x="20183" y="142591"/>
                    </a:lnTo>
                    <a:lnTo>
                      <a:pt x="20405" y="143567"/>
                    </a:lnTo>
                    <a:lnTo>
                      <a:pt x="20649" y="147071"/>
                    </a:lnTo>
                    <a:lnTo>
                      <a:pt x="20871" y="148668"/>
                    </a:lnTo>
                    <a:lnTo>
                      <a:pt x="21115" y="149422"/>
                    </a:lnTo>
                    <a:lnTo>
                      <a:pt x="21337" y="147071"/>
                    </a:lnTo>
                    <a:lnTo>
                      <a:pt x="21581" y="146250"/>
                    </a:lnTo>
                    <a:lnTo>
                      <a:pt x="21802" y="144454"/>
                    </a:lnTo>
                    <a:lnTo>
                      <a:pt x="22046" y="142990"/>
                    </a:lnTo>
                    <a:lnTo>
                      <a:pt x="22246" y="141815"/>
                    </a:lnTo>
                    <a:lnTo>
                      <a:pt x="22490" y="139841"/>
                    </a:lnTo>
                    <a:lnTo>
                      <a:pt x="22712" y="139286"/>
                    </a:lnTo>
                    <a:lnTo>
                      <a:pt x="22956" y="139774"/>
                    </a:lnTo>
                    <a:lnTo>
                      <a:pt x="23178" y="141815"/>
                    </a:lnTo>
                    <a:lnTo>
                      <a:pt x="23422" y="144853"/>
                    </a:lnTo>
                    <a:lnTo>
                      <a:pt x="23666" y="147426"/>
                    </a:lnTo>
                    <a:lnTo>
                      <a:pt x="23887" y="148224"/>
                    </a:lnTo>
                    <a:lnTo>
                      <a:pt x="24131" y="145718"/>
                    </a:lnTo>
                    <a:lnTo>
                      <a:pt x="24353" y="143833"/>
                    </a:lnTo>
                    <a:lnTo>
                      <a:pt x="24597" y="141903"/>
                    </a:lnTo>
                    <a:lnTo>
                      <a:pt x="24819" y="141637"/>
                    </a:lnTo>
                    <a:lnTo>
                      <a:pt x="25041" y="140839"/>
                    </a:lnTo>
                    <a:lnTo>
                      <a:pt x="25285" y="138776"/>
                    </a:lnTo>
                    <a:lnTo>
                      <a:pt x="25506" y="137889"/>
                    </a:lnTo>
                    <a:lnTo>
                      <a:pt x="25728" y="139264"/>
                    </a:lnTo>
                    <a:lnTo>
                      <a:pt x="25972" y="141571"/>
                    </a:lnTo>
                    <a:lnTo>
                      <a:pt x="26194" y="144010"/>
                    </a:lnTo>
                    <a:lnTo>
                      <a:pt x="26438" y="146517"/>
                    </a:lnTo>
                    <a:lnTo>
                      <a:pt x="26660" y="146295"/>
                    </a:lnTo>
                    <a:lnTo>
                      <a:pt x="26904" y="144299"/>
                    </a:lnTo>
                    <a:lnTo>
                      <a:pt x="27125" y="142458"/>
                    </a:lnTo>
                    <a:lnTo>
                      <a:pt x="27369" y="141526"/>
                    </a:lnTo>
                    <a:lnTo>
                      <a:pt x="27613" y="140661"/>
                    </a:lnTo>
                    <a:lnTo>
                      <a:pt x="27813" y="139552"/>
                    </a:lnTo>
                    <a:lnTo>
                      <a:pt x="28057" y="137867"/>
                    </a:lnTo>
                    <a:lnTo>
                      <a:pt x="28279" y="137046"/>
                    </a:lnTo>
                    <a:lnTo>
                      <a:pt x="28523" y="137357"/>
                    </a:lnTo>
                    <a:lnTo>
                      <a:pt x="28745" y="139175"/>
                    </a:lnTo>
                    <a:lnTo>
                      <a:pt x="28989" y="142236"/>
                    </a:lnTo>
                    <a:lnTo>
                      <a:pt x="29233" y="144898"/>
                    </a:lnTo>
                    <a:lnTo>
                      <a:pt x="29454" y="145008"/>
                    </a:lnTo>
                    <a:lnTo>
                      <a:pt x="29676" y="143411"/>
                    </a:lnTo>
                    <a:lnTo>
                      <a:pt x="29920" y="141060"/>
                    </a:lnTo>
                    <a:lnTo>
                      <a:pt x="30142" y="139397"/>
                    </a:lnTo>
                    <a:lnTo>
                      <a:pt x="30386" y="138776"/>
                    </a:lnTo>
                    <a:lnTo>
                      <a:pt x="30608" y="136957"/>
                    </a:lnTo>
                    <a:lnTo>
                      <a:pt x="30829" y="135405"/>
                    </a:lnTo>
                    <a:lnTo>
                      <a:pt x="31073" y="134340"/>
                    </a:lnTo>
                    <a:lnTo>
                      <a:pt x="31295" y="135338"/>
                    </a:lnTo>
                    <a:lnTo>
                      <a:pt x="31539" y="136580"/>
                    </a:lnTo>
                    <a:lnTo>
                      <a:pt x="31761" y="139907"/>
                    </a:lnTo>
                    <a:lnTo>
                      <a:pt x="32005" y="141815"/>
                    </a:lnTo>
                    <a:lnTo>
                      <a:pt x="32227" y="142724"/>
                    </a:lnTo>
                    <a:lnTo>
                      <a:pt x="32471" y="141105"/>
                    </a:lnTo>
                    <a:lnTo>
                      <a:pt x="32692" y="139220"/>
                    </a:lnTo>
                    <a:lnTo>
                      <a:pt x="32936" y="137800"/>
                    </a:lnTo>
                    <a:lnTo>
                      <a:pt x="33158" y="136425"/>
                    </a:lnTo>
                    <a:lnTo>
                      <a:pt x="33380" y="135006"/>
                    </a:lnTo>
                    <a:lnTo>
                      <a:pt x="33624" y="133209"/>
                    </a:lnTo>
                    <a:lnTo>
                      <a:pt x="33846" y="133276"/>
                    </a:lnTo>
                    <a:lnTo>
                      <a:pt x="34090" y="133897"/>
                    </a:lnTo>
                    <a:lnTo>
                      <a:pt x="34312" y="135893"/>
                    </a:lnTo>
                    <a:lnTo>
                      <a:pt x="34556" y="138355"/>
                    </a:lnTo>
                    <a:lnTo>
                      <a:pt x="34777" y="140750"/>
                    </a:lnTo>
                    <a:lnTo>
                      <a:pt x="35021" y="140794"/>
                    </a:lnTo>
                    <a:lnTo>
                      <a:pt x="35243" y="139375"/>
                    </a:lnTo>
                    <a:lnTo>
                      <a:pt x="35487" y="137711"/>
                    </a:lnTo>
                    <a:lnTo>
                      <a:pt x="35709" y="136137"/>
                    </a:lnTo>
                    <a:lnTo>
                      <a:pt x="35953" y="135383"/>
                    </a:lnTo>
                    <a:lnTo>
                      <a:pt x="36152" y="134651"/>
                    </a:lnTo>
                    <a:lnTo>
                      <a:pt x="36396" y="133719"/>
                    </a:lnTo>
                    <a:lnTo>
                      <a:pt x="36618" y="132011"/>
                    </a:lnTo>
                    <a:lnTo>
                      <a:pt x="36862" y="132544"/>
                    </a:lnTo>
                    <a:lnTo>
                      <a:pt x="37084" y="134362"/>
                    </a:lnTo>
                    <a:lnTo>
                      <a:pt x="37328" y="137246"/>
                    </a:lnTo>
                    <a:lnTo>
                      <a:pt x="37572" y="140351"/>
                    </a:lnTo>
                    <a:lnTo>
                      <a:pt x="37794" y="140062"/>
                    </a:lnTo>
                    <a:lnTo>
                      <a:pt x="38038" y="138199"/>
                    </a:lnTo>
                    <a:lnTo>
                      <a:pt x="38259" y="136381"/>
                    </a:lnTo>
                    <a:lnTo>
                      <a:pt x="38503" y="135250"/>
                    </a:lnTo>
                    <a:lnTo>
                      <a:pt x="38725" y="133963"/>
                    </a:lnTo>
                    <a:lnTo>
                      <a:pt x="38947" y="133786"/>
                    </a:lnTo>
                    <a:lnTo>
                      <a:pt x="39191" y="130836"/>
                    </a:lnTo>
                    <a:lnTo>
                      <a:pt x="39413" y="130304"/>
                    </a:lnTo>
                    <a:lnTo>
                      <a:pt x="39657" y="131767"/>
                    </a:lnTo>
                    <a:lnTo>
                      <a:pt x="39879" y="133342"/>
                    </a:lnTo>
                    <a:lnTo>
                      <a:pt x="40123" y="135915"/>
                    </a:lnTo>
                    <a:lnTo>
                      <a:pt x="40344" y="138133"/>
                    </a:lnTo>
                    <a:lnTo>
                      <a:pt x="40566" y="137601"/>
                    </a:lnTo>
                    <a:lnTo>
                      <a:pt x="40810" y="135649"/>
                    </a:lnTo>
                    <a:lnTo>
                      <a:pt x="41032" y="134074"/>
                    </a:lnTo>
                    <a:lnTo>
                      <a:pt x="41276" y="132588"/>
                    </a:lnTo>
                    <a:lnTo>
                      <a:pt x="41520" y="131058"/>
                    </a:lnTo>
                    <a:lnTo>
                      <a:pt x="41719" y="129949"/>
                    </a:lnTo>
                    <a:lnTo>
                      <a:pt x="41963" y="128152"/>
                    </a:lnTo>
                    <a:lnTo>
                      <a:pt x="42185" y="126688"/>
                    </a:lnTo>
                    <a:lnTo>
                      <a:pt x="42429" y="127309"/>
                    </a:lnTo>
                    <a:lnTo>
                      <a:pt x="42651" y="129106"/>
                    </a:lnTo>
                    <a:lnTo>
                      <a:pt x="42895" y="131435"/>
                    </a:lnTo>
                    <a:lnTo>
                      <a:pt x="43139" y="134141"/>
                    </a:lnTo>
                    <a:lnTo>
                      <a:pt x="43361" y="134628"/>
                    </a:lnTo>
                    <a:lnTo>
                      <a:pt x="43583" y="133165"/>
                    </a:lnTo>
                    <a:lnTo>
                      <a:pt x="43826" y="132455"/>
                    </a:lnTo>
                    <a:lnTo>
                      <a:pt x="44048" y="131390"/>
                    </a:lnTo>
                    <a:lnTo>
                      <a:pt x="44292" y="129350"/>
                    </a:lnTo>
                    <a:lnTo>
                      <a:pt x="44514" y="128196"/>
                    </a:lnTo>
                    <a:lnTo>
                      <a:pt x="44736" y="126444"/>
                    </a:lnTo>
                    <a:lnTo>
                      <a:pt x="44980" y="125624"/>
                    </a:lnTo>
                    <a:lnTo>
                      <a:pt x="45224" y="127176"/>
                    </a:lnTo>
                    <a:lnTo>
                      <a:pt x="45446" y="128795"/>
                    </a:lnTo>
                    <a:lnTo>
                      <a:pt x="45690" y="131723"/>
                    </a:lnTo>
                    <a:lnTo>
                      <a:pt x="45911" y="134429"/>
                    </a:lnTo>
                    <a:lnTo>
                      <a:pt x="46155" y="134473"/>
                    </a:lnTo>
                    <a:lnTo>
                      <a:pt x="46377" y="132943"/>
                    </a:lnTo>
                    <a:lnTo>
                      <a:pt x="46621" y="131035"/>
                    </a:lnTo>
                    <a:lnTo>
                      <a:pt x="46843" y="129305"/>
                    </a:lnTo>
                    <a:lnTo>
                      <a:pt x="47065" y="128219"/>
                    </a:lnTo>
                    <a:lnTo>
                      <a:pt x="47309" y="127553"/>
                    </a:lnTo>
                    <a:lnTo>
                      <a:pt x="47530" y="125668"/>
                    </a:lnTo>
                    <a:lnTo>
                      <a:pt x="47774" y="124515"/>
                    </a:lnTo>
                    <a:lnTo>
                      <a:pt x="47996" y="125247"/>
                    </a:lnTo>
                    <a:lnTo>
                      <a:pt x="48240" y="127465"/>
                    </a:lnTo>
                    <a:lnTo>
                      <a:pt x="48462" y="130481"/>
                    </a:lnTo>
                    <a:lnTo>
                      <a:pt x="48706" y="132655"/>
                    </a:lnTo>
                    <a:lnTo>
                      <a:pt x="48928" y="132876"/>
                    </a:lnTo>
                    <a:lnTo>
                      <a:pt x="49150" y="131346"/>
                    </a:lnTo>
                    <a:lnTo>
                      <a:pt x="49393" y="129439"/>
                    </a:lnTo>
                    <a:lnTo>
                      <a:pt x="49615" y="128019"/>
                    </a:lnTo>
                    <a:lnTo>
                      <a:pt x="49859" y="126289"/>
                    </a:lnTo>
                    <a:lnTo>
                      <a:pt x="50081" y="125136"/>
                    </a:lnTo>
                    <a:lnTo>
                      <a:pt x="50325" y="123450"/>
                    </a:lnTo>
                    <a:lnTo>
                      <a:pt x="50547" y="123273"/>
                    </a:lnTo>
                    <a:lnTo>
                      <a:pt x="50791" y="124426"/>
                    </a:lnTo>
                    <a:lnTo>
                      <a:pt x="51013" y="125823"/>
                    </a:lnTo>
                    <a:lnTo>
                      <a:pt x="51234" y="129394"/>
                    </a:lnTo>
                    <a:lnTo>
                      <a:pt x="51478" y="131989"/>
                    </a:lnTo>
                    <a:lnTo>
                      <a:pt x="51700" y="132277"/>
                    </a:lnTo>
                    <a:lnTo>
                      <a:pt x="51944" y="130193"/>
                    </a:lnTo>
                    <a:lnTo>
                      <a:pt x="52166" y="127975"/>
                    </a:lnTo>
                    <a:lnTo>
                      <a:pt x="52410" y="126422"/>
                    </a:lnTo>
                    <a:lnTo>
                      <a:pt x="52632" y="125712"/>
                    </a:lnTo>
                    <a:lnTo>
                      <a:pt x="52876" y="122984"/>
                    </a:lnTo>
                    <a:lnTo>
                      <a:pt x="53097" y="121232"/>
                    </a:lnTo>
                    <a:lnTo>
                      <a:pt x="53341" y="120035"/>
                    </a:lnTo>
                    <a:lnTo>
                      <a:pt x="53563" y="121166"/>
                    </a:lnTo>
                    <a:lnTo>
                      <a:pt x="53785" y="123095"/>
                    </a:lnTo>
                    <a:lnTo>
                      <a:pt x="54029" y="126577"/>
                    </a:lnTo>
                    <a:lnTo>
                      <a:pt x="54251" y="128485"/>
                    </a:lnTo>
                    <a:lnTo>
                      <a:pt x="54495" y="128507"/>
                    </a:lnTo>
                    <a:lnTo>
                      <a:pt x="54717" y="126799"/>
                    </a:lnTo>
                    <a:lnTo>
                      <a:pt x="54961" y="125025"/>
                    </a:lnTo>
                    <a:lnTo>
                      <a:pt x="55182" y="122984"/>
                    </a:lnTo>
                    <a:lnTo>
                      <a:pt x="55426" y="122541"/>
                    </a:lnTo>
                    <a:lnTo>
                      <a:pt x="55648" y="120434"/>
                    </a:lnTo>
                    <a:lnTo>
                      <a:pt x="55892" y="118881"/>
                    </a:lnTo>
                    <a:lnTo>
                      <a:pt x="56114" y="118371"/>
                    </a:lnTo>
                    <a:lnTo>
                      <a:pt x="56336" y="118415"/>
                    </a:lnTo>
                    <a:lnTo>
                      <a:pt x="56580" y="120833"/>
                    </a:lnTo>
                    <a:lnTo>
                      <a:pt x="56801" y="123783"/>
                    </a:lnTo>
                    <a:lnTo>
                      <a:pt x="57045" y="126866"/>
                    </a:lnTo>
                    <a:lnTo>
                      <a:pt x="57267" y="126799"/>
                    </a:lnTo>
                    <a:lnTo>
                      <a:pt x="57511" y="124781"/>
                    </a:lnTo>
                    <a:lnTo>
                      <a:pt x="57733" y="123073"/>
                    </a:lnTo>
                    <a:lnTo>
                      <a:pt x="57977" y="121210"/>
                    </a:lnTo>
                    <a:lnTo>
                      <a:pt x="58199" y="120412"/>
                    </a:lnTo>
                    <a:lnTo>
                      <a:pt x="58420" y="118016"/>
                    </a:lnTo>
                    <a:lnTo>
                      <a:pt x="58664" y="116996"/>
                    </a:lnTo>
                    <a:lnTo>
                      <a:pt x="58886" y="116619"/>
                    </a:lnTo>
                    <a:lnTo>
                      <a:pt x="59130" y="116530"/>
                    </a:lnTo>
                    <a:lnTo>
                      <a:pt x="59352" y="119125"/>
                    </a:lnTo>
                    <a:lnTo>
                      <a:pt x="59596" y="121787"/>
                    </a:lnTo>
                    <a:lnTo>
                      <a:pt x="59818" y="124448"/>
                    </a:lnTo>
                    <a:lnTo>
                      <a:pt x="60062" y="124138"/>
                    </a:lnTo>
                    <a:lnTo>
                      <a:pt x="60284" y="122452"/>
                    </a:lnTo>
                    <a:lnTo>
                      <a:pt x="60528" y="120212"/>
                    </a:lnTo>
                    <a:lnTo>
                      <a:pt x="60749" y="118571"/>
                    </a:lnTo>
                    <a:lnTo>
                      <a:pt x="60971" y="117905"/>
                    </a:lnTo>
                    <a:lnTo>
                      <a:pt x="61215" y="115421"/>
                    </a:lnTo>
                    <a:lnTo>
                      <a:pt x="61437" y="114046"/>
                    </a:lnTo>
                    <a:lnTo>
                      <a:pt x="61681" y="113203"/>
                    </a:lnTo>
                    <a:lnTo>
                      <a:pt x="61903" y="113447"/>
                    </a:lnTo>
                    <a:lnTo>
                      <a:pt x="62147" y="116331"/>
                    </a:lnTo>
                    <a:lnTo>
                      <a:pt x="62368" y="118881"/>
                    </a:lnTo>
                    <a:lnTo>
                      <a:pt x="62612" y="121143"/>
                    </a:lnTo>
                    <a:lnTo>
                      <a:pt x="62834" y="121188"/>
                    </a:lnTo>
                    <a:lnTo>
                      <a:pt x="63056" y="119524"/>
                    </a:lnTo>
                    <a:lnTo>
                      <a:pt x="63300" y="117950"/>
                    </a:lnTo>
                    <a:lnTo>
                      <a:pt x="63522" y="116486"/>
                    </a:lnTo>
                    <a:lnTo>
                      <a:pt x="63766" y="114601"/>
                    </a:lnTo>
                    <a:lnTo>
                      <a:pt x="63987" y="113026"/>
                    </a:lnTo>
                    <a:lnTo>
                      <a:pt x="64231" y="111651"/>
                    </a:lnTo>
                    <a:lnTo>
                      <a:pt x="64453" y="110897"/>
                    </a:lnTo>
                    <a:lnTo>
                      <a:pt x="64697" y="111629"/>
                    </a:lnTo>
                    <a:lnTo>
                      <a:pt x="64919" y="114268"/>
                    </a:lnTo>
                    <a:lnTo>
                      <a:pt x="65163" y="117772"/>
                    </a:lnTo>
                    <a:lnTo>
                      <a:pt x="65385" y="119990"/>
                    </a:lnTo>
                    <a:lnTo>
                      <a:pt x="65607" y="119813"/>
                    </a:lnTo>
                    <a:lnTo>
                      <a:pt x="65851" y="117550"/>
                    </a:lnTo>
                    <a:lnTo>
                      <a:pt x="66072" y="115621"/>
                    </a:lnTo>
                    <a:lnTo>
                      <a:pt x="66316" y="114002"/>
                    </a:lnTo>
                    <a:lnTo>
                      <a:pt x="66538" y="112848"/>
                    </a:lnTo>
                    <a:lnTo>
                      <a:pt x="66782" y="111229"/>
                    </a:lnTo>
                    <a:lnTo>
                      <a:pt x="67004" y="109477"/>
                    </a:lnTo>
                    <a:lnTo>
                      <a:pt x="67248" y="108501"/>
                    </a:lnTo>
                    <a:lnTo>
                      <a:pt x="67470" y="109743"/>
                    </a:lnTo>
                    <a:lnTo>
                      <a:pt x="67714" y="111961"/>
                    </a:lnTo>
                    <a:lnTo>
                      <a:pt x="67935" y="115288"/>
                    </a:lnTo>
                    <a:lnTo>
                      <a:pt x="68157" y="118016"/>
                    </a:lnTo>
                    <a:lnTo>
                      <a:pt x="68401" y="117994"/>
                    </a:lnTo>
                    <a:lnTo>
                      <a:pt x="68623" y="116020"/>
                    </a:lnTo>
                    <a:lnTo>
                      <a:pt x="68867" y="114090"/>
                    </a:lnTo>
                    <a:lnTo>
                      <a:pt x="69089" y="112915"/>
                    </a:lnTo>
                    <a:lnTo>
                      <a:pt x="69333" y="111096"/>
                    </a:lnTo>
                    <a:lnTo>
                      <a:pt x="69554" y="110453"/>
                    </a:lnTo>
                    <a:lnTo>
                      <a:pt x="69798" y="107570"/>
                    </a:lnTo>
                    <a:lnTo>
                      <a:pt x="70020" y="106394"/>
                    </a:lnTo>
                    <a:lnTo>
                      <a:pt x="70242" y="106993"/>
                    </a:lnTo>
                    <a:lnTo>
                      <a:pt x="70486" y="109144"/>
                    </a:lnTo>
                    <a:lnTo>
                      <a:pt x="70708" y="112028"/>
                    </a:lnTo>
                    <a:lnTo>
                      <a:pt x="70952" y="114911"/>
                    </a:lnTo>
                    <a:lnTo>
                      <a:pt x="71174" y="114867"/>
                    </a:lnTo>
                    <a:lnTo>
                      <a:pt x="71418" y="113048"/>
                    </a:lnTo>
                    <a:lnTo>
                      <a:pt x="71639" y="110852"/>
                    </a:lnTo>
                    <a:lnTo>
                      <a:pt x="71883" y="109300"/>
                    </a:lnTo>
                    <a:lnTo>
                      <a:pt x="72105" y="108257"/>
                    </a:lnTo>
                    <a:lnTo>
                      <a:pt x="72349" y="107171"/>
                    </a:lnTo>
                    <a:lnTo>
                      <a:pt x="72571" y="104975"/>
                    </a:lnTo>
                    <a:lnTo>
                      <a:pt x="72793" y="103999"/>
                    </a:lnTo>
                    <a:lnTo>
                      <a:pt x="73037" y="104975"/>
                    </a:lnTo>
                    <a:lnTo>
                      <a:pt x="73258" y="107148"/>
                    </a:lnTo>
                    <a:lnTo>
                      <a:pt x="73502" y="110120"/>
                    </a:lnTo>
                    <a:lnTo>
                      <a:pt x="73724" y="113336"/>
                    </a:lnTo>
                    <a:lnTo>
                      <a:pt x="73968" y="112937"/>
                    </a:lnTo>
                    <a:lnTo>
                      <a:pt x="74190" y="110830"/>
                    </a:lnTo>
                    <a:lnTo>
                      <a:pt x="74434" y="108390"/>
                    </a:lnTo>
                    <a:lnTo>
                      <a:pt x="74656" y="107636"/>
                    </a:lnTo>
                    <a:lnTo>
                      <a:pt x="74900" y="106195"/>
                    </a:lnTo>
                    <a:lnTo>
                      <a:pt x="75121" y="103844"/>
                    </a:lnTo>
                    <a:lnTo>
                      <a:pt x="75343" y="102934"/>
                    </a:lnTo>
                    <a:lnTo>
                      <a:pt x="75587" y="101870"/>
                    </a:lnTo>
                    <a:lnTo>
                      <a:pt x="75809" y="102868"/>
                    </a:lnTo>
                    <a:lnTo>
                      <a:pt x="76053" y="105374"/>
                    </a:lnTo>
                    <a:lnTo>
                      <a:pt x="76275" y="107902"/>
                    </a:lnTo>
                    <a:lnTo>
                      <a:pt x="76519" y="110542"/>
                    </a:lnTo>
                    <a:lnTo>
                      <a:pt x="76741" y="110741"/>
                    </a:lnTo>
                    <a:lnTo>
                      <a:pt x="76985" y="108701"/>
                    </a:lnTo>
                    <a:lnTo>
                      <a:pt x="77206" y="106616"/>
                    </a:lnTo>
                    <a:lnTo>
                      <a:pt x="77428" y="105596"/>
                    </a:lnTo>
                    <a:lnTo>
                      <a:pt x="77672" y="104531"/>
                    </a:lnTo>
                    <a:lnTo>
                      <a:pt x="77894" y="103334"/>
                    </a:lnTo>
                    <a:lnTo>
                      <a:pt x="78138" y="100761"/>
                    </a:lnTo>
                    <a:lnTo>
                      <a:pt x="78360" y="99785"/>
                    </a:lnTo>
                    <a:lnTo>
                      <a:pt x="78604" y="100561"/>
                    </a:lnTo>
                    <a:lnTo>
                      <a:pt x="78825" y="103200"/>
                    </a:lnTo>
                    <a:lnTo>
                      <a:pt x="79069" y="106350"/>
                    </a:lnTo>
                    <a:lnTo>
                      <a:pt x="79291" y="107614"/>
                    </a:lnTo>
                    <a:lnTo>
                      <a:pt x="79535" y="108657"/>
                    </a:lnTo>
                    <a:lnTo>
                      <a:pt x="79757" y="106572"/>
                    </a:lnTo>
                    <a:lnTo>
                      <a:pt x="79979" y="104620"/>
                    </a:lnTo>
                    <a:lnTo>
                      <a:pt x="80223" y="102757"/>
                    </a:lnTo>
                    <a:lnTo>
                      <a:pt x="80445" y="102358"/>
                    </a:lnTo>
                    <a:lnTo>
                      <a:pt x="80688" y="100849"/>
                    </a:lnTo>
                    <a:lnTo>
                      <a:pt x="80910" y="98498"/>
                    </a:lnTo>
                    <a:lnTo>
                      <a:pt x="81154" y="97345"/>
                    </a:lnTo>
                    <a:lnTo>
                      <a:pt x="81376" y="98188"/>
                    </a:lnTo>
                    <a:lnTo>
                      <a:pt x="81620" y="100295"/>
                    </a:lnTo>
                    <a:lnTo>
                      <a:pt x="81842" y="103400"/>
                    </a:lnTo>
                    <a:lnTo>
                      <a:pt x="82064" y="105662"/>
                    </a:lnTo>
                    <a:lnTo>
                      <a:pt x="82308" y="105551"/>
                    </a:lnTo>
                    <a:lnTo>
                      <a:pt x="82529" y="103511"/>
                    </a:lnTo>
                    <a:lnTo>
                      <a:pt x="82773" y="101714"/>
                    </a:lnTo>
                    <a:lnTo>
                      <a:pt x="82995" y="99874"/>
                    </a:lnTo>
                    <a:lnTo>
                      <a:pt x="83239" y="97988"/>
                    </a:lnTo>
                    <a:lnTo>
                      <a:pt x="83461" y="96857"/>
                    </a:lnTo>
                    <a:lnTo>
                      <a:pt x="83705" y="94928"/>
                    </a:lnTo>
                    <a:lnTo>
                      <a:pt x="83927" y="94151"/>
                    </a:lnTo>
                    <a:lnTo>
                      <a:pt x="84171" y="94839"/>
                    </a:lnTo>
                    <a:lnTo>
                      <a:pt x="84392" y="96414"/>
                    </a:lnTo>
                    <a:lnTo>
                      <a:pt x="84614" y="99851"/>
                    </a:lnTo>
                    <a:lnTo>
                      <a:pt x="84858" y="102069"/>
                    </a:lnTo>
                    <a:lnTo>
                      <a:pt x="85080" y="101759"/>
                    </a:lnTo>
                    <a:lnTo>
                      <a:pt x="85324" y="100162"/>
                    </a:lnTo>
                    <a:lnTo>
                      <a:pt x="85546" y="98343"/>
                    </a:lnTo>
                    <a:lnTo>
                      <a:pt x="85790" y="96103"/>
                    </a:lnTo>
                    <a:lnTo>
                      <a:pt x="86012" y="95549"/>
                    </a:lnTo>
                    <a:lnTo>
                      <a:pt x="86255" y="94506"/>
                    </a:lnTo>
                    <a:lnTo>
                      <a:pt x="86477" y="92000"/>
                    </a:lnTo>
                    <a:lnTo>
                      <a:pt x="86721" y="91667"/>
                    </a:lnTo>
                    <a:lnTo>
                      <a:pt x="86943" y="92399"/>
                    </a:lnTo>
                    <a:lnTo>
                      <a:pt x="87165" y="94484"/>
                    </a:lnTo>
                    <a:lnTo>
                      <a:pt x="87409" y="97744"/>
                    </a:lnTo>
                    <a:lnTo>
                      <a:pt x="87631" y="100384"/>
                    </a:lnTo>
                    <a:lnTo>
                      <a:pt x="87875" y="100073"/>
                    </a:lnTo>
                    <a:lnTo>
                      <a:pt x="88096" y="98232"/>
                    </a:lnTo>
                    <a:lnTo>
                      <a:pt x="88340" y="96192"/>
                    </a:lnTo>
                    <a:lnTo>
                      <a:pt x="88562" y="94772"/>
                    </a:lnTo>
                    <a:lnTo>
                      <a:pt x="88806" y="92909"/>
                    </a:lnTo>
                    <a:lnTo>
                      <a:pt x="89028" y="91867"/>
                    </a:lnTo>
                    <a:lnTo>
                      <a:pt x="89250" y="91002"/>
                    </a:lnTo>
                    <a:lnTo>
                      <a:pt x="89494" y="89494"/>
                    </a:lnTo>
                    <a:lnTo>
                      <a:pt x="89715" y="90957"/>
                    </a:lnTo>
                    <a:lnTo>
                      <a:pt x="89959" y="93198"/>
                    </a:lnTo>
                    <a:lnTo>
                      <a:pt x="90181" y="95948"/>
                    </a:lnTo>
                    <a:lnTo>
                      <a:pt x="90425" y="98498"/>
                    </a:lnTo>
                    <a:lnTo>
                      <a:pt x="90647" y="98033"/>
                    </a:lnTo>
                    <a:lnTo>
                      <a:pt x="90891" y="95859"/>
                    </a:lnTo>
                    <a:lnTo>
                      <a:pt x="91113" y="93974"/>
                    </a:lnTo>
                    <a:lnTo>
                      <a:pt x="91335" y="93198"/>
                    </a:lnTo>
                    <a:lnTo>
                      <a:pt x="91579" y="91867"/>
                    </a:lnTo>
                    <a:lnTo>
                      <a:pt x="91800" y="89627"/>
                    </a:lnTo>
                    <a:lnTo>
                      <a:pt x="92044" y="87475"/>
                    </a:lnTo>
                    <a:lnTo>
                      <a:pt x="92266" y="86788"/>
                    </a:lnTo>
                    <a:lnTo>
                      <a:pt x="92510" y="88274"/>
                    </a:lnTo>
                    <a:lnTo>
                      <a:pt x="92732" y="91135"/>
                    </a:lnTo>
                    <a:lnTo>
                      <a:pt x="92976" y="94661"/>
                    </a:lnTo>
                    <a:lnTo>
                      <a:pt x="93198" y="97079"/>
                    </a:lnTo>
                    <a:lnTo>
                      <a:pt x="93442" y="96924"/>
                    </a:lnTo>
                    <a:lnTo>
                      <a:pt x="93663" y="94750"/>
                    </a:lnTo>
                    <a:lnTo>
                      <a:pt x="93885" y="92776"/>
                    </a:lnTo>
                    <a:lnTo>
                      <a:pt x="94129" y="91091"/>
                    </a:lnTo>
                    <a:lnTo>
                      <a:pt x="94351" y="89804"/>
                    </a:lnTo>
                    <a:lnTo>
                      <a:pt x="94595" y="88673"/>
                    </a:lnTo>
                    <a:lnTo>
                      <a:pt x="94817" y="86832"/>
                    </a:lnTo>
                    <a:lnTo>
                      <a:pt x="95061" y="86100"/>
                    </a:lnTo>
                    <a:lnTo>
                      <a:pt x="95282" y="86477"/>
                    </a:lnTo>
                    <a:lnTo>
                      <a:pt x="95526" y="89959"/>
                    </a:lnTo>
                    <a:lnTo>
                      <a:pt x="95748" y="93064"/>
                    </a:lnTo>
                    <a:lnTo>
                      <a:pt x="95992" y="96014"/>
                    </a:lnTo>
                    <a:lnTo>
                      <a:pt x="96214" y="95482"/>
                    </a:lnTo>
                    <a:lnTo>
                      <a:pt x="96436" y="93974"/>
                    </a:lnTo>
                    <a:lnTo>
                      <a:pt x="96680" y="92111"/>
                    </a:lnTo>
                    <a:lnTo>
                      <a:pt x="96902" y="89959"/>
                    </a:lnTo>
                    <a:lnTo>
                      <a:pt x="97146" y="89494"/>
                    </a:lnTo>
                    <a:lnTo>
                      <a:pt x="97367" y="87764"/>
                    </a:lnTo>
                    <a:lnTo>
                      <a:pt x="97611" y="86566"/>
                    </a:lnTo>
                    <a:lnTo>
                      <a:pt x="97833" y="85191"/>
                    </a:lnTo>
                    <a:lnTo>
                      <a:pt x="98077" y="86189"/>
                    </a:lnTo>
                    <a:lnTo>
                      <a:pt x="98299" y="89471"/>
                    </a:lnTo>
                    <a:lnTo>
                      <a:pt x="98543" y="92000"/>
                    </a:lnTo>
                    <a:lnTo>
                      <a:pt x="98765" y="94417"/>
                    </a:lnTo>
                    <a:lnTo>
                      <a:pt x="98986" y="94284"/>
                    </a:lnTo>
                    <a:lnTo>
                      <a:pt x="99230" y="92355"/>
                    </a:lnTo>
                    <a:lnTo>
                      <a:pt x="99452" y="90115"/>
                    </a:lnTo>
                    <a:lnTo>
                      <a:pt x="99696" y="88119"/>
                    </a:lnTo>
                    <a:lnTo>
                      <a:pt x="99918" y="87098"/>
                    </a:lnTo>
                    <a:lnTo>
                      <a:pt x="100162" y="85501"/>
                    </a:lnTo>
                    <a:lnTo>
                      <a:pt x="100384" y="83638"/>
                    </a:lnTo>
                    <a:lnTo>
                      <a:pt x="100628" y="82995"/>
                    </a:lnTo>
                    <a:lnTo>
                      <a:pt x="100849" y="84259"/>
                    </a:lnTo>
                    <a:lnTo>
                      <a:pt x="101071" y="86411"/>
                    </a:lnTo>
                    <a:lnTo>
                      <a:pt x="101315" y="89272"/>
                    </a:lnTo>
                    <a:lnTo>
                      <a:pt x="101537" y="91867"/>
                    </a:lnTo>
                    <a:lnTo>
                      <a:pt x="101781" y="91357"/>
                    </a:lnTo>
                    <a:lnTo>
                      <a:pt x="102003" y="89183"/>
                    </a:lnTo>
                    <a:lnTo>
                      <a:pt x="102247" y="87010"/>
                    </a:lnTo>
                    <a:lnTo>
                      <a:pt x="102469" y="85590"/>
                    </a:lnTo>
                    <a:lnTo>
                      <a:pt x="102713" y="84193"/>
                    </a:lnTo>
                    <a:lnTo>
                      <a:pt x="102934" y="82729"/>
                    </a:lnTo>
                    <a:lnTo>
                      <a:pt x="103178" y="80533"/>
                    </a:lnTo>
                    <a:lnTo>
                      <a:pt x="103400" y="79957"/>
                    </a:lnTo>
                    <a:lnTo>
                      <a:pt x="103622" y="80688"/>
                    </a:lnTo>
                    <a:lnTo>
                      <a:pt x="103866" y="83017"/>
                    </a:lnTo>
                    <a:lnTo>
                      <a:pt x="104088" y="86788"/>
                    </a:lnTo>
                    <a:lnTo>
                      <a:pt x="104332" y="88207"/>
                    </a:lnTo>
                    <a:lnTo>
                      <a:pt x="104553" y="88496"/>
                    </a:lnTo>
                    <a:lnTo>
                      <a:pt x="104797" y="86300"/>
                    </a:lnTo>
                    <a:lnTo>
                      <a:pt x="105019" y="84459"/>
                    </a:lnTo>
                    <a:lnTo>
                      <a:pt x="105263" y="82374"/>
                    </a:lnTo>
                    <a:lnTo>
                      <a:pt x="105485" y="80622"/>
                    </a:lnTo>
                    <a:lnTo>
                      <a:pt x="105707" y="79225"/>
                    </a:lnTo>
                    <a:lnTo>
                      <a:pt x="105951" y="78626"/>
                    </a:lnTo>
                    <a:lnTo>
                      <a:pt x="106173" y="77783"/>
                    </a:lnTo>
                    <a:lnTo>
                      <a:pt x="106416" y="78116"/>
                    </a:lnTo>
                    <a:lnTo>
                      <a:pt x="106638" y="80156"/>
                    </a:lnTo>
                    <a:lnTo>
                      <a:pt x="106882" y="83394"/>
                    </a:lnTo>
                    <a:lnTo>
                      <a:pt x="107104" y="86167"/>
                    </a:lnTo>
                    <a:lnTo>
                      <a:pt x="107348" y="86100"/>
                    </a:lnTo>
                    <a:lnTo>
                      <a:pt x="107570" y="84148"/>
                    </a:lnTo>
                    <a:lnTo>
                      <a:pt x="107814" y="82130"/>
                    </a:lnTo>
                    <a:lnTo>
                      <a:pt x="108036" y="80844"/>
                    </a:lnTo>
                    <a:lnTo>
                      <a:pt x="108257" y="79446"/>
                    </a:lnTo>
                    <a:lnTo>
                      <a:pt x="108501" y="78714"/>
                    </a:lnTo>
                    <a:lnTo>
                      <a:pt x="108723" y="75964"/>
                    </a:lnTo>
                    <a:lnTo>
                      <a:pt x="108967" y="75521"/>
                    </a:lnTo>
                    <a:lnTo>
                      <a:pt x="109189" y="77095"/>
                    </a:lnTo>
                    <a:lnTo>
                      <a:pt x="109433" y="79025"/>
                    </a:lnTo>
                    <a:lnTo>
                      <a:pt x="109655" y="82108"/>
                    </a:lnTo>
                    <a:lnTo>
                      <a:pt x="109899" y="85036"/>
                    </a:lnTo>
                    <a:lnTo>
                      <a:pt x="110120" y="84237"/>
                    </a:lnTo>
                    <a:lnTo>
                      <a:pt x="110364" y="81753"/>
                    </a:lnTo>
                    <a:lnTo>
                      <a:pt x="110586" y="78914"/>
                    </a:lnTo>
                    <a:lnTo>
                      <a:pt x="110808" y="77583"/>
                    </a:lnTo>
                    <a:lnTo>
                      <a:pt x="111052" y="76519"/>
                    </a:lnTo>
                    <a:lnTo>
                      <a:pt x="111274" y="74633"/>
                    </a:lnTo>
                    <a:lnTo>
                      <a:pt x="111518" y="72504"/>
                    </a:lnTo>
                    <a:lnTo>
                      <a:pt x="111740" y="71373"/>
                    </a:lnTo>
                    <a:lnTo>
                      <a:pt x="111983" y="72016"/>
                    </a:lnTo>
                    <a:lnTo>
                      <a:pt x="112205" y="73768"/>
                    </a:lnTo>
                    <a:lnTo>
                      <a:pt x="112449" y="76563"/>
                    </a:lnTo>
                    <a:lnTo>
                      <a:pt x="112671" y="79446"/>
                    </a:lnTo>
                    <a:lnTo>
                      <a:pt x="112893" y="78892"/>
                    </a:lnTo>
                    <a:lnTo>
                      <a:pt x="113137" y="77206"/>
                    </a:lnTo>
                    <a:lnTo>
                      <a:pt x="113359" y="74789"/>
                    </a:lnTo>
                    <a:lnTo>
                      <a:pt x="113603" y="73214"/>
                    </a:lnTo>
                    <a:lnTo>
                      <a:pt x="113824" y="71817"/>
                    </a:lnTo>
                    <a:lnTo>
                      <a:pt x="114068" y="70974"/>
                    </a:lnTo>
                    <a:lnTo>
                      <a:pt x="114290" y="69022"/>
                    </a:lnTo>
                    <a:lnTo>
                      <a:pt x="114534" y="69066"/>
                    </a:lnTo>
                    <a:lnTo>
                      <a:pt x="114756" y="70042"/>
                    </a:lnTo>
                    <a:lnTo>
                      <a:pt x="115000" y="71329"/>
                    </a:lnTo>
                    <a:lnTo>
                      <a:pt x="115222" y="75144"/>
                    </a:lnTo>
                    <a:lnTo>
                      <a:pt x="115443" y="78271"/>
                    </a:lnTo>
                    <a:lnTo>
                      <a:pt x="115687" y="77428"/>
                    </a:lnTo>
                    <a:lnTo>
                      <a:pt x="115909" y="75410"/>
                    </a:lnTo>
                    <a:lnTo>
                      <a:pt x="116153" y="73347"/>
                    </a:lnTo>
                    <a:lnTo>
                      <a:pt x="116375" y="71573"/>
                    </a:lnTo>
                    <a:lnTo>
                      <a:pt x="116619" y="71174"/>
                    </a:lnTo>
                    <a:lnTo>
                      <a:pt x="116841" y="69599"/>
                    </a:lnTo>
                    <a:lnTo>
                      <a:pt x="117085" y="67780"/>
                    </a:lnTo>
                    <a:lnTo>
                      <a:pt x="117307" y="68135"/>
                    </a:lnTo>
                    <a:lnTo>
                      <a:pt x="117528" y="67958"/>
                    </a:lnTo>
                    <a:lnTo>
                      <a:pt x="117772" y="70708"/>
                    </a:lnTo>
                    <a:lnTo>
                      <a:pt x="117994" y="73303"/>
                    </a:lnTo>
                    <a:lnTo>
                      <a:pt x="118238" y="74988"/>
                    </a:lnTo>
                    <a:lnTo>
                      <a:pt x="118460" y="74944"/>
                    </a:lnTo>
                    <a:lnTo>
                      <a:pt x="118704" y="72948"/>
                    </a:lnTo>
                    <a:lnTo>
                      <a:pt x="118926" y="70996"/>
                    </a:lnTo>
                    <a:lnTo>
                      <a:pt x="119170" y="69621"/>
                    </a:lnTo>
                    <a:lnTo>
                      <a:pt x="119391" y="68246"/>
                    </a:lnTo>
                    <a:lnTo>
                      <a:pt x="119635" y="66804"/>
                    </a:lnTo>
                    <a:lnTo>
                      <a:pt x="119857" y="65451"/>
                    </a:lnTo>
                    <a:lnTo>
                      <a:pt x="120079" y="64742"/>
                    </a:lnTo>
                    <a:lnTo>
                      <a:pt x="120323" y="65673"/>
                    </a:lnTo>
                    <a:lnTo>
                      <a:pt x="120545" y="68246"/>
                    </a:lnTo>
                    <a:lnTo>
                      <a:pt x="120789" y="71085"/>
                    </a:lnTo>
                    <a:lnTo>
                      <a:pt x="121010" y="73214"/>
                    </a:lnTo>
                    <a:lnTo>
                      <a:pt x="121254" y="72815"/>
                    </a:lnTo>
                    <a:lnTo>
                      <a:pt x="121476" y="70863"/>
                    </a:lnTo>
                    <a:lnTo>
                      <a:pt x="121720" y="68645"/>
                    </a:lnTo>
                    <a:lnTo>
                      <a:pt x="121942" y="66715"/>
                    </a:lnTo>
                    <a:lnTo>
                      <a:pt x="122164" y="65695"/>
                    </a:lnTo>
                    <a:lnTo>
                      <a:pt x="122408" y="64320"/>
                    </a:lnTo>
                    <a:lnTo>
                      <a:pt x="122630" y="62989"/>
                    </a:lnTo>
                    <a:lnTo>
                      <a:pt x="122874" y="61880"/>
                    </a:lnTo>
                    <a:lnTo>
                      <a:pt x="123095" y="62235"/>
                    </a:lnTo>
                    <a:lnTo>
                      <a:pt x="123339" y="64498"/>
                    </a:lnTo>
                    <a:lnTo>
                      <a:pt x="123561" y="67736"/>
                    </a:lnTo>
                    <a:lnTo>
                      <a:pt x="123805" y="69377"/>
                    </a:lnTo>
                    <a:lnTo>
                      <a:pt x="124027" y="69665"/>
                    </a:lnTo>
                    <a:lnTo>
                      <a:pt x="124271" y="67137"/>
                    </a:lnTo>
                    <a:lnTo>
                      <a:pt x="124493" y="64830"/>
                    </a:lnTo>
                    <a:lnTo>
                      <a:pt x="124714" y="63189"/>
                    </a:lnTo>
                    <a:lnTo>
                      <a:pt x="124958" y="62058"/>
                    </a:lnTo>
                    <a:lnTo>
                      <a:pt x="125180" y="60838"/>
                    </a:lnTo>
                    <a:lnTo>
                      <a:pt x="125424" y="58931"/>
                    </a:lnTo>
                    <a:lnTo>
                      <a:pt x="125646" y="57622"/>
                    </a:lnTo>
                    <a:lnTo>
                      <a:pt x="125890" y="58088"/>
                    </a:lnTo>
                    <a:lnTo>
                      <a:pt x="126112" y="60461"/>
                    </a:lnTo>
                    <a:lnTo>
                      <a:pt x="126356" y="63943"/>
                    </a:lnTo>
                    <a:lnTo>
                      <a:pt x="126577" y="65740"/>
                    </a:lnTo>
                    <a:lnTo>
                      <a:pt x="126821" y="65784"/>
                    </a:lnTo>
                    <a:lnTo>
                      <a:pt x="127043" y="63522"/>
                    </a:lnTo>
                    <a:lnTo>
                      <a:pt x="127265" y="61526"/>
                    </a:lnTo>
                    <a:lnTo>
                      <a:pt x="127509" y="60017"/>
                    </a:lnTo>
                    <a:lnTo>
                      <a:pt x="127731" y="58709"/>
                    </a:lnTo>
                    <a:lnTo>
                      <a:pt x="127975" y="57201"/>
                    </a:lnTo>
                    <a:lnTo>
                      <a:pt x="128197" y="55005"/>
                    </a:lnTo>
                    <a:lnTo>
                      <a:pt x="128441" y="54583"/>
                    </a:lnTo>
                    <a:lnTo>
                      <a:pt x="128662" y="55981"/>
                    </a:lnTo>
                    <a:lnTo>
                      <a:pt x="128906" y="59308"/>
                    </a:lnTo>
                    <a:lnTo>
                      <a:pt x="129128" y="61503"/>
                    </a:lnTo>
                    <a:lnTo>
                      <a:pt x="129350" y="64143"/>
                    </a:lnTo>
                    <a:lnTo>
                      <a:pt x="129594" y="63810"/>
                    </a:lnTo>
                    <a:lnTo>
                      <a:pt x="129816" y="61282"/>
                    </a:lnTo>
                    <a:lnTo>
                      <a:pt x="130060" y="59241"/>
                    </a:lnTo>
                    <a:lnTo>
                      <a:pt x="130281" y="57822"/>
                    </a:lnTo>
                    <a:lnTo>
                      <a:pt x="130525" y="55914"/>
                    </a:lnTo>
                    <a:lnTo>
                      <a:pt x="130747" y="54362"/>
                    </a:lnTo>
                    <a:lnTo>
                      <a:pt x="130991" y="52099"/>
                    </a:lnTo>
                    <a:lnTo>
                      <a:pt x="131213" y="51855"/>
                    </a:lnTo>
                    <a:lnTo>
                      <a:pt x="131457" y="52210"/>
                    </a:lnTo>
                    <a:lnTo>
                      <a:pt x="131679" y="54406"/>
                    </a:lnTo>
                    <a:lnTo>
                      <a:pt x="131900" y="57400"/>
                    </a:lnTo>
                    <a:lnTo>
                      <a:pt x="132144" y="60461"/>
                    </a:lnTo>
                    <a:lnTo>
                      <a:pt x="132366" y="60017"/>
                    </a:lnTo>
                    <a:lnTo>
                      <a:pt x="132610" y="57999"/>
                    </a:lnTo>
                    <a:lnTo>
                      <a:pt x="132832" y="55360"/>
                    </a:lnTo>
                    <a:lnTo>
                      <a:pt x="133076" y="53452"/>
                    </a:lnTo>
                    <a:lnTo>
                      <a:pt x="133298" y="52232"/>
                    </a:lnTo>
                    <a:lnTo>
                      <a:pt x="133542" y="51523"/>
                    </a:lnTo>
                    <a:lnTo>
                      <a:pt x="133764" y="48617"/>
                    </a:lnTo>
                    <a:lnTo>
                      <a:pt x="133985" y="47996"/>
                    </a:lnTo>
                    <a:lnTo>
                      <a:pt x="134229" y="49460"/>
                    </a:lnTo>
                    <a:lnTo>
                      <a:pt x="134451" y="51833"/>
                    </a:lnTo>
                    <a:lnTo>
                      <a:pt x="134695" y="54916"/>
                    </a:lnTo>
                    <a:lnTo>
                      <a:pt x="134917" y="57245"/>
                    </a:lnTo>
                    <a:lnTo>
                      <a:pt x="135161" y="56824"/>
                    </a:lnTo>
                    <a:lnTo>
                      <a:pt x="135383" y="55249"/>
                    </a:lnTo>
                    <a:lnTo>
                      <a:pt x="135627" y="52787"/>
                    </a:lnTo>
                    <a:lnTo>
                      <a:pt x="135848" y="51190"/>
                    </a:lnTo>
                    <a:lnTo>
                      <a:pt x="136092" y="49682"/>
                    </a:lnTo>
                    <a:lnTo>
                      <a:pt x="136314" y="48662"/>
                    </a:lnTo>
                    <a:lnTo>
                      <a:pt x="136536" y="45778"/>
                    </a:lnTo>
                    <a:lnTo>
                      <a:pt x="136780" y="45690"/>
                    </a:lnTo>
                    <a:lnTo>
                      <a:pt x="137002" y="46377"/>
                    </a:lnTo>
                    <a:lnTo>
                      <a:pt x="137246" y="48772"/>
                    </a:lnTo>
                    <a:lnTo>
                      <a:pt x="137467" y="52543"/>
                    </a:lnTo>
                    <a:lnTo>
                      <a:pt x="137711" y="54073"/>
                    </a:lnTo>
                    <a:lnTo>
                      <a:pt x="137933" y="53851"/>
                    </a:lnTo>
                    <a:lnTo>
                      <a:pt x="138177" y="51855"/>
                    </a:lnTo>
                    <a:lnTo>
                      <a:pt x="138399" y="49615"/>
                    </a:lnTo>
                    <a:lnTo>
                      <a:pt x="138643" y="47242"/>
                    </a:lnTo>
                    <a:lnTo>
                      <a:pt x="138865" y="46798"/>
                    </a:lnTo>
                    <a:lnTo>
                      <a:pt x="139087" y="46488"/>
                    </a:lnTo>
                    <a:lnTo>
                      <a:pt x="139331" y="44891"/>
                    </a:lnTo>
                    <a:lnTo>
                      <a:pt x="139552" y="42740"/>
                    </a:lnTo>
                    <a:lnTo>
                      <a:pt x="139796" y="43893"/>
                    </a:lnTo>
                    <a:lnTo>
                      <a:pt x="140018" y="46000"/>
                    </a:lnTo>
                    <a:lnTo>
                      <a:pt x="140262" y="49393"/>
                    </a:lnTo>
                    <a:lnTo>
                      <a:pt x="140484" y="50746"/>
                    </a:lnTo>
                    <a:lnTo>
                      <a:pt x="140728" y="51035"/>
                    </a:lnTo>
                    <a:lnTo>
                      <a:pt x="140950" y="49238"/>
                    </a:lnTo>
                    <a:lnTo>
                      <a:pt x="141171" y="47198"/>
                    </a:lnTo>
                    <a:lnTo>
                      <a:pt x="141415" y="45135"/>
                    </a:lnTo>
                    <a:lnTo>
                      <a:pt x="141637" y="44314"/>
                    </a:lnTo>
                    <a:lnTo>
                      <a:pt x="141881" y="42318"/>
                    </a:lnTo>
                    <a:lnTo>
                      <a:pt x="142103" y="41209"/>
                    </a:lnTo>
                    <a:lnTo>
                      <a:pt x="142347" y="40344"/>
                    </a:lnTo>
                    <a:lnTo>
                      <a:pt x="142569" y="41320"/>
                    </a:lnTo>
                    <a:lnTo>
                      <a:pt x="142813" y="43494"/>
                    </a:lnTo>
                    <a:lnTo>
                      <a:pt x="143034" y="46377"/>
                    </a:lnTo>
                    <a:lnTo>
                      <a:pt x="143278" y="48418"/>
                    </a:lnTo>
                    <a:lnTo>
                      <a:pt x="143500" y="48883"/>
                    </a:lnTo>
                    <a:lnTo>
                      <a:pt x="143722" y="46510"/>
                    </a:lnTo>
                    <a:lnTo>
                      <a:pt x="143966" y="44403"/>
                    </a:lnTo>
                    <a:lnTo>
                      <a:pt x="144188" y="42474"/>
                    </a:lnTo>
                    <a:lnTo>
                      <a:pt x="144432" y="40233"/>
                    </a:lnTo>
                    <a:lnTo>
                      <a:pt x="144654" y="38792"/>
                    </a:lnTo>
                    <a:lnTo>
                      <a:pt x="144898" y="36862"/>
                    </a:lnTo>
                    <a:lnTo>
                      <a:pt x="145119" y="36042"/>
                    </a:lnTo>
                    <a:lnTo>
                      <a:pt x="145363" y="37328"/>
                    </a:lnTo>
                    <a:lnTo>
                      <a:pt x="145585" y="40233"/>
                    </a:lnTo>
                    <a:lnTo>
                      <a:pt x="145807" y="43006"/>
                    </a:lnTo>
                    <a:lnTo>
                      <a:pt x="146051" y="45268"/>
                    </a:lnTo>
                    <a:lnTo>
                      <a:pt x="146273" y="44669"/>
                    </a:lnTo>
                    <a:lnTo>
                      <a:pt x="146517" y="42540"/>
                    </a:lnTo>
                    <a:lnTo>
                      <a:pt x="146738" y="40854"/>
                    </a:lnTo>
                    <a:lnTo>
                      <a:pt x="146982" y="38548"/>
                    </a:lnTo>
                    <a:lnTo>
                      <a:pt x="147204" y="37749"/>
                    </a:lnTo>
                    <a:lnTo>
                      <a:pt x="147448" y="36640"/>
                    </a:lnTo>
                    <a:lnTo>
                      <a:pt x="147670" y="35664"/>
                    </a:lnTo>
                    <a:lnTo>
                      <a:pt x="147914" y="34267"/>
                    </a:lnTo>
                    <a:lnTo>
                      <a:pt x="148136" y="34933"/>
                    </a:lnTo>
                    <a:lnTo>
                      <a:pt x="148358" y="36773"/>
                    </a:lnTo>
                    <a:lnTo>
                      <a:pt x="148601" y="40344"/>
                    </a:lnTo>
                    <a:lnTo>
                      <a:pt x="148823" y="41919"/>
                    </a:lnTo>
                    <a:lnTo>
                      <a:pt x="149067" y="42052"/>
                    </a:lnTo>
                    <a:lnTo>
                      <a:pt x="149289" y="40123"/>
                    </a:lnTo>
                    <a:lnTo>
                      <a:pt x="149533" y="37749"/>
                    </a:lnTo>
                    <a:lnTo>
                      <a:pt x="149755" y="35864"/>
                    </a:lnTo>
                    <a:lnTo>
                      <a:pt x="149999" y="34755"/>
                    </a:lnTo>
                    <a:lnTo>
                      <a:pt x="150221" y="33957"/>
                    </a:lnTo>
                    <a:lnTo>
                      <a:pt x="150465" y="31295"/>
                    </a:lnTo>
                    <a:lnTo>
                      <a:pt x="150686" y="30452"/>
                    </a:lnTo>
                    <a:lnTo>
                      <a:pt x="150908" y="31983"/>
                    </a:lnTo>
                    <a:lnTo>
                      <a:pt x="151152" y="34023"/>
                    </a:lnTo>
                    <a:lnTo>
                      <a:pt x="151374" y="36973"/>
                    </a:lnTo>
                    <a:lnTo>
                      <a:pt x="151618" y="38858"/>
                    </a:lnTo>
                    <a:lnTo>
                      <a:pt x="151840" y="38969"/>
                    </a:lnTo>
                    <a:lnTo>
                      <a:pt x="152084" y="36086"/>
                    </a:lnTo>
                    <a:lnTo>
                      <a:pt x="152305" y="34045"/>
                    </a:lnTo>
                    <a:lnTo>
                      <a:pt x="152549" y="32227"/>
                    </a:lnTo>
                    <a:lnTo>
                      <a:pt x="152771" y="30364"/>
                    </a:lnTo>
                    <a:lnTo>
                      <a:pt x="153015" y="29410"/>
                    </a:lnTo>
                    <a:lnTo>
                      <a:pt x="153237" y="27946"/>
                    </a:lnTo>
                    <a:lnTo>
                      <a:pt x="153459" y="25906"/>
                    </a:lnTo>
                    <a:lnTo>
                      <a:pt x="153703" y="27658"/>
                    </a:lnTo>
                    <a:lnTo>
                      <a:pt x="153925" y="29587"/>
                    </a:lnTo>
                    <a:lnTo>
                      <a:pt x="154169" y="32759"/>
                    </a:lnTo>
                    <a:lnTo>
                      <a:pt x="154390" y="35376"/>
                    </a:lnTo>
                    <a:lnTo>
                      <a:pt x="154634" y="34999"/>
                    </a:lnTo>
                    <a:lnTo>
                      <a:pt x="154856" y="32826"/>
                    </a:lnTo>
                    <a:lnTo>
                      <a:pt x="155100" y="30297"/>
                    </a:lnTo>
                    <a:lnTo>
                      <a:pt x="155322" y="28789"/>
                    </a:lnTo>
                    <a:lnTo>
                      <a:pt x="155544" y="28545"/>
                    </a:lnTo>
                    <a:lnTo>
                      <a:pt x="155788" y="25994"/>
                    </a:lnTo>
                    <a:lnTo>
                      <a:pt x="156009" y="23577"/>
                    </a:lnTo>
                    <a:lnTo>
                      <a:pt x="156253" y="22889"/>
                    </a:lnTo>
                    <a:lnTo>
                      <a:pt x="156475" y="23688"/>
                    </a:lnTo>
                    <a:lnTo>
                      <a:pt x="156719" y="26904"/>
                    </a:lnTo>
                    <a:lnTo>
                      <a:pt x="156941" y="30009"/>
                    </a:lnTo>
                    <a:lnTo>
                      <a:pt x="157185" y="32493"/>
                    </a:lnTo>
                    <a:lnTo>
                      <a:pt x="157407" y="31450"/>
                    </a:lnTo>
                    <a:lnTo>
                      <a:pt x="157628" y="29632"/>
                    </a:lnTo>
                    <a:lnTo>
                      <a:pt x="157872" y="27192"/>
                    </a:lnTo>
                    <a:lnTo>
                      <a:pt x="158094" y="25595"/>
                    </a:lnTo>
                    <a:lnTo>
                      <a:pt x="158338" y="25041"/>
                    </a:lnTo>
                    <a:lnTo>
                      <a:pt x="158560" y="23288"/>
                    </a:lnTo>
                    <a:lnTo>
                      <a:pt x="158804" y="20849"/>
                    </a:lnTo>
                    <a:lnTo>
                      <a:pt x="159026" y="19629"/>
                    </a:lnTo>
                    <a:lnTo>
                      <a:pt x="159270" y="21381"/>
                    </a:lnTo>
                    <a:lnTo>
                      <a:pt x="159492" y="23643"/>
                    </a:lnTo>
                    <a:lnTo>
                      <a:pt x="159736" y="27170"/>
                    </a:lnTo>
                    <a:lnTo>
                      <a:pt x="159957" y="29122"/>
                    </a:lnTo>
                    <a:lnTo>
                      <a:pt x="160179" y="28124"/>
                    </a:lnTo>
                    <a:lnTo>
                      <a:pt x="160423" y="25329"/>
                    </a:lnTo>
                    <a:lnTo>
                      <a:pt x="160645" y="22800"/>
                    </a:lnTo>
                    <a:lnTo>
                      <a:pt x="160889" y="21825"/>
                    </a:lnTo>
                    <a:lnTo>
                      <a:pt x="161111" y="19474"/>
                    </a:lnTo>
                    <a:lnTo>
                      <a:pt x="161355" y="18276"/>
                    </a:lnTo>
                    <a:lnTo>
                      <a:pt x="161576" y="14461"/>
                    </a:lnTo>
                    <a:lnTo>
                      <a:pt x="161820" y="13995"/>
                    </a:lnTo>
                    <a:lnTo>
                      <a:pt x="162042" y="15370"/>
                    </a:lnTo>
                    <a:lnTo>
                      <a:pt x="162286" y="18986"/>
                    </a:lnTo>
                    <a:lnTo>
                      <a:pt x="162508" y="22179"/>
                    </a:lnTo>
                    <a:lnTo>
                      <a:pt x="162730" y="23998"/>
                    </a:lnTo>
                    <a:lnTo>
                      <a:pt x="162974" y="23178"/>
                    </a:lnTo>
                    <a:lnTo>
                      <a:pt x="163195" y="20272"/>
                    </a:lnTo>
                    <a:lnTo>
                      <a:pt x="163439" y="18919"/>
                    </a:lnTo>
                    <a:lnTo>
                      <a:pt x="163661" y="16324"/>
                    </a:lnTo>
                    <a:lnTo>
                      <a:pt x="163905" y="15881"/>
                    </a:lnTo>
                    <a:lnTo>
                      <a:pt x="164127" y="14727"/>
                    </a:lnTo>
                    <a:lnTo>
                      <a:pt x="164371" y="12044"/>
                    </a:lnTo>
                    <a:lnTo>
                      <a:pt x="164593" y="11045"/>
                    </a:lnTo>
                    <a:lnTo>
                      <a:pt x="164815" y="12243"/>
                    </a:lnTo>
                    <a:lnTo>
                      <a:pt x="165059" y="14882"/>
                    </a:lnTo>
                    <a:lnTo>
                      <a:pt x="165280" y="17899"/>
                    </a:lnTo>
                    <a:lnTo>
                      <a:pt x="165524" y="20516"/>
                    </a:lnTo>
                    <a:lnTo>
                      <a:pt x="165746" y="20139"/>
                    </a:lnTo>
                    <a:lnTo>
                      <a:pt x="165990" y="17899"/>
                    </a:lnTo>
                    <a:lnTo>
                      <a:pt x="166212" y="15370"/>
                    </a:lnTo>
                    <a:lnTo>
                      <a:pt x="166456" y="13640"/>
                    </a:lnTo>
                    <a:lnTo>
                      <a:pt x="166678" y="13108"/>
                    </a:lnTo>
                    <a:lnTo>
                      <a:pt x="166922" y="11511"/>
                    </a:lnTo>
                    <a:lnTo>
                      <a:pt x="167143" y="10203"/>
                    </a:lnTo>
                    <a:lnTo>
                      <a:pt x="167365" y="8739"/>
                    </a:lnTo>
                    <a:lnTo>
                      <a:pt x="167609" y="9404"/>
                    </a:lnTo>
                    <a:lnTo>
                      <a:pt x="167831" y="12531"/>
                    </a:lnTo>
                    <a:lnTo>
                      <a:pt x="168075" y="15126"/>
                    </a:lnTo>
                    <a:lnTo>
                      <a:pt x="168297" y="17300"/>
                    </a:lnTo>
                    <a:lnTo>
                      <a:pt x="168541" y="16568"/>
                    </a:lnTo>
                    <a:lnTo>
                      <a:pt x="168762" y="13552"/>
                    </a:lnTo>
                    <a:lnTo>
                      <a:pt x="169006" y="11977"/>
                    </a:lnTo>
                    <a:lnTo>
                      <a:pt x="169228" y="9338"/>
                    </a:lnTo>
                    <a:lnTo>
                      <a:pt x="169450" y="7963"/>
                    </a:lnTo>
                    <a:lnTo>
                      <a:pt x="169694" y="7630"/>
                    </a:lnTo>
                    <a:lnTo>
                      <a:pt x="169916" y="5589"/>
                    </a:lnTo>
                    <a:lnTo>
                      <a:pt x="170160" y="3638"/>
                    </a:lnTo>
                    <a:lnTo>
                      <a:pt x="170382" y="4702"/>
                    </a:lnTo>
                    <a:lnTo>
                      <a:pt x="170626" y="7985"/>
                    </a:lnTo>
                    <a:lnTo>
                      <a:pt x="170847" y="10668"/>
                    </a:lnTo>
                    <a:lnTo>
                      <a:pt x="171091" y="12775"/>
                    </a:lnTo>
                    <a:lnTo>
                      <a:pt x="171313" y="12798"/>
                    </a:lnTo>
                    <a:lnTo>
                      <a:pt x="171557" y="10203"/>
                    </a:lnTo>
                    <a:lnTo>
                      <a:pt x="171779" y="7963"/>
                    </a:lnTo>
                    <a:lnTo>
                      <a:pt x="172001" y="5501"/>
                    </a:lnTo>
                    <a:lnTo>
                      <a:pt x="172245" y="4436"/>
                    </a:lnTo>
                    <a:lnTo>
                      <a:pt x="172466" y="3837"/>
                    </a:lnTo>
                    <a:lnTo>
                      <a:pt x="172710" y="1287"/>
                    </a:lnTo>
                    <a:lnTo>
                      <a:pt x="172932" y="0"/>
                    </a:lnTo>
                    <a:lnTo>
                      <a:pt x="173176" y="1043"/>
                    </a:lnTo>
                    <a:lnTo>
                      <a:pt x="173398" y="4037"/>
                    </a:lnTo>
                    <a:lnTo>
                      <a:pt x="173642" y="6765"/>
                    </a:lnTo>
                    <a:lnTo>
                      <a:pt x="173864" y="8650"/>
                    </a:lnTo>
                  </a:path>
                </a:pathLst>
              </a:custGeom>
              <a:noFill/>
              <a:ln w="9975" cap="flat" cmpd="sng">
                <a:solidFill>
                  <a:srgbClr val="FFBFCA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7"/>
              <p:cNvSpPr/>
              <p:nvPr/>
            </p:nvSpPr>
            <p:spPr>
              <a:xfrm>
                <a:off x="1797775" y="4631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7"/>
              <p:cNvSpPr/>
              <p:nvPr/>
            </p:nvSpPr>
            <p:spPr>
              <a:xfrm>
                <a:off x="1803325" y="4565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7"/>
              <p:cNvSpPr/>
              <p:nvPr/>
            </p:nvSpPr>
            <p:spPr>
              <a:xfrm>
                <a:off x="1808850" y="4563350"/>
                <a:ext cx="189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7"/>
              <p:cNvSpPr/>
              <p:nvPr/>
            </p:nvSpPr>
            <p:spPr>
              <a:xfrm>
                <a:off x="1814950" y="4573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7"/>
              <p:cNvSpPr/>
              <p:nvPr/>
            </p:nvSpPr>
            <p:spPr>
              <a:xfrm>
                <a:off x="1820500" y="462505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8" y="0"/>
                    </a:moveTo>
                    <a:cubicBezTo>
                      <a:pt x="189" y="0"/>
                      <a:pt x="1" y="128"/>
                      <a:pt x="1" y="383"/>
                    </a:cubicBezTo>
                    <a:cubicBezTo>
                      <a:pt x="1" y="627"/>
                      <a:pt x="189" y="749"/>
                      <a:pt x="378" y="749"/>
                    </a:cubicBezTo>
                    <a:cubicBezTo>
                      <a:pt x="566" y="749"/>
                      <a:pt x="755" y="627"/>
                      <a:pt x="755" y="383"/>
                    </a:cubicBezTo>
                    <a:cubicBezTo>
                      <a:pt x="755" y="128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7"/>
              <p:cNvSpPr/>
              <p:nvPr/>
            </p:nvSpPr>
            <p:spPr>
              <a:xfrm>
                <a:off x="1826600" y="4659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7"/>
              <p:cNvSpPr/>
              <p:nvPr/>
            </p:nvSpPr>
            <p:spPr>
              <a:xfrm>
                <a:off x="1832700" y="4724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7"/>
              <p:cNvSpPr/>
              <p:nvPr/>
            </p:nvSpPr>
            <p:spPr>
              <a:xfrm>
                <a:off x="1838250" y="4753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7"/>
              <p:cNvSpPr/>
              <p:nvPr/>
            </p:nvSpPr>
            <p:spPr>
              <a:xfrm>
                <a:off x="1844350" y="47197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7"/>
              <p:cNvSpPr/>
              <p:nvPr/>
            </p:nvSpPr>
            <p:spPr>
              <a:xfrm>
                <a:off x="1849900" y="46698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7"/>
              <p:cNvSpPr/>
              <p:nvPr/>
            </p:nvSpPr>
            <p:spPr>
              <a:xfrm>
                <a:off x="1856000" y="46354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7"/>
              <p:cNvSpPr/>
              <p:nvPr/>
            </p:nvSpPr>
            <p:spPr>
              <a:xfrm>
                <a:off x="1861525" y="4602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7"/>
              <p:cNvSpPr/>
              <p:nvPr/>
            </p:nvSpPr>
            <p:spPr>
              <a:xfrm>
                <a:off x="1867075" y="45955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7"/>
              <p:cNvSpPr/>
              <p:nvPr/>
            </p:nvSpPr>
            <p:spPr>
              <a:xfrm>
                <a:off x="1873175" y="4555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7"/>
              <p:cNvSpPr/>
              <p:nvPr/>
            </p:nvSpPr>
            <p:spPr>
              <a:xfrm>
                <a:off x="1878725" y="45339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7"/>
              <p:cNvSpPr/>
              <p:nvPr/>
            </p:nvSpPr>
            <p:spPr>
              <a:xfrm>
                <a:off x="1884825" y="4539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7"/>
              <p:cNvSpPr/>
              <p:nvPr/>
            </p:nvSpPr>
            <p:spPr>
              <a:xfrm>
                <a:off x="1890375" y="4599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7"/>
              <p:cNvSpPr/>
              <p:nvPr/>
            </p:nvSpPr>
            <p:spPr>
              <a:xfrm>
                <a:off x="1896475" y="4664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7"/>
              <p:cNvSpPr/>
              <p:nvPr/>
            </p:nvSpPr>
            <p:spPr>
              <a:xfrm>
                <a:off x="1902025" y="4700875"/>
                <a:ext cx="183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7"/>
              <p:cNvSpPr/>
              <p:nvPr/>
            </p:nvSpPr>
            <p:spPr>
              <a:xfrm>
                <a:off x="1907550" y="47197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7"/>
              <p:cNvSpPr/>
              <p:nvPr/>
            </p:nvSpPr>
            <p:spPr>
              <a:xfrm>
                <a:off x="1913650" y="46642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7"/>
              <p:cNvSpPr/>
              <p:nvPr/>
            </p:nvSpPr>
            <p:spPr>
              <a:xfrm>
                <a:off x="1919200" y="4635425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22"/>
                      <a:pt x="189" y="749"/>
                      <a:pt x="378" y="749"/>
                    </a:cubicBezTo>
                    <a:cubicBezTo>
                      <a:pt x="566" y="749"/>
                      <a:pt x="755" y="622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7"/>
              <p:cNvSpPr/>
              <p:nvPr/>
            </p:nvSpPr>
            <p:spPr>
              <a:xfrm>
                <a:off x="1925300" y="4603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2" y="611"/>
                      <a:pt x="732" y="367"/>
                    </a:cubicBezTo>
                    <a:cubicBezTo>
                      <a:pt x="732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7"/>
              <p:cNvSpPr/>
              <p:nvPr/>
            </p:nvSpPr>
            <p:spPr>
              <a:xfrm>
                <a:off x="1931400" y="45833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7"/>
              <p:cNvSpPr/>
              <p:nvPr/>
            </p:nvSpPr>
            <p:spPr>
              <a:xfrm>
                <a:off x="1936950" y="45605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7"/>
              <p:cNvSpPr/>
              <p:nvPr/>
            </p:nvSpPr>
            <p:spPr>
              <a:xfrm>
                <a:off x="1942500" y="45063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7"/>
              <p:cNvSpPr/>
              <p:nvPr/>
            </p:nvSpPr>
            <p:spPr>
              <a:xfrm>
                <a:off x="1948600" y="4468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7"/>
              <p:cNvSpPr/>
              <p:nvPr/>
            </p:nvSpPr>
            <p:spPr>
              <a:xfrm>
                <a:off x="1954125" y="44857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7"/>
              <p:cNvSpPr/>
              <p:nvPr/>
            </p:nvSpPr>
            <p:spPr>
              <a:xfrm>
                <a:off x="1959675" y="45384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7"/>
              <p:cNvSpPr/>
              <p:nvPr/>
            </p:nvSpPr>
            <p:spPr>
              <a:xfrm>
                <a:off x="1965775" y="4623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7"/>
              <p:cNvSpPr/>
              <p:nvPr/>
            </p:nvSpPr>
            <p:spPr>
              <a:xfrm>
                <a:off x="1971875" y="4688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7"/>
              <p:cNvSpPr/>
              <p:nvPr/>
            </p:nvSpPr>
            <p:spPr>
              <a:xfrm>
                <a:off x="1977425" y="4701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7"/>
              <p:cNvSpPr/>
              <p:nvPr/>
            </p:nvSpPr>
            <p:spPr>
              <a:xfrm>
                <a:off x="1983525" y="46576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7"/>
              <p:cNvSpPr/>
              <p:nvPr/>
            </p:nvSpPr>
            <p:spPr>
              <a:xfrm>
                <a:off x="1989075" y="4612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2"/>
                      <a:pt x="366" y="732"/>
                    </a:cubicBezTo>
                    <a:cubicBezTo>
                      <a:pt x="549" y="732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7"/>
              <p:cNvSpPr/>
              <p:nvPr/>
            </p:nvSpPr>
            <p:spPr>
              <a:xfrm>
                <a:off x="1995175" y="4586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7"/>
              <p:cNvSpPr/>
              <p:nvPr/>
            </p:nvSpPr>
            <p:spPr>
              <a:xfrm>
                <a:off x="2000700" y="4556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7"/>
              <p:cNvSpPr/>
              <p:nvPr/>
            </p:nvSpPr>
            <p:spPr>
              <a:xfrm>
                <a:off x="2006250" y="45246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7"/>
              <p:cNvSpPr/>
              <p:nvPr/>
            </p:nvSpPr>
            <p:spPr>
              <a:xfrm>
                <a:off x="2011800" y="44896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7"/>
              <p:cNvSpPr/>
              <p:nvPr/>
            </p:nvSpPr>
            <p:spPr>
              <a:xfrm>
                <a:off x="2017900" y="4448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1" y="122"/>
                      <a:pt x="1" y="366"/>
                    </a:cubicBezTo>
                    <a:cubicBezTo>
                      <a:pt x="1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7"/>
              <p:cNvSpPr/>
              <p:nvPr/>
            </p:nvSpPr>
            <p:spPr>
              <a:xfrm>
                <a:off x="2023450" y="4478650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7" y="1"/>
                    </a:moveTo>
                    <a:cubicBezTo>
                      <a:pt x="189" y="1"/>
                      <a:pt x="0" y="128"/>
                      <a:pt x="0" y="383"/>
                    </a:cubicBezTo>
                    <a:cubicBezTo>
                      <a:pt x="0" y="627"/>
                      <a:pt x="189" y="749"/>
                      <a:pt x="377" y="749"/>
                    </a:cubicBezTo>
                    <a:cubicBezTo>
                      <a:pt x="566" y="749"/>
                      <a:pt x="754" y="627"/>
                      <a:pt x="754" y="383"/>
                    </a:cubicBezTo>
                    <a:cubicBezTo>
                      <a:pt x="754" y="128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7"/>
              <p:cNvSpPr/>
              <p:nvPr/>
            </p:nvSpPr>
            <p:spPr>
              <a:xfrm>
                <a:off x="2029550" y="45235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7"/>
              <p:cNvSpPr/>
              <p:nvPr/>
            </p:nvSpPr>
            <p:spPr>
              <a:xfrm>
                <a:off x="2035100" y="45905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7"/>
              <p:cNvSpPr/>
              <p:nvPr/>
            </p:nvSpPr>
            <p:spPr>
              <a:xfrm>
                <a:off x="2041200" y="4657625"/>
                <a:ext cx="183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7"/>
              <p:cNvSpPr/>
              <p:nvPr/>
            </p:nvSpPr>
            <p:spPr>
              <a:xfrm>
                <a:off x="2046725" y="4645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7"/>
              <p:cNvSpPr/>
              <p:nvPr/>
            </p:nvSpPr>
            <p:spPr>
              <a:xfrm>
                <a:off x="2052825" y="4616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7"/>
              <p:cNvSpPr/>
              <p:nvPr/>
            </p:nvSpPr>
            <p:spPr>
              <a:xfrm>
                <a:off x="2058375" y="4582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7"/>
              <p:cNvSpPr/>
              <p:nvPr/>
            </p:nvSpPr>
            <p:spPr>
              <a:xfrm>
                <a:off x="2064475" y="4547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2" y="610"/>
                      <a:pt x="732" y="366"/>
                    </a:cubicBezTo>
                    <a:cubicBezTo>
                      <a:pt x="732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7"/>
              <p:cNvSpPr/>
              <p:nvPr/>
            </p:nvSpPr>
            <p:spPr>
              <a:xfrm>
                <a:off x="2070575" y="45245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7"/>
              <p:cNvSpPr/>
              <p:nvPr/>
            </p:nvSpPr>
            <p:spPr>
              <a:xfrm>
                <a:off x="2075575" y="4482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7"/>
              <p:cNvSpPr/>
              <p:nvPr/>
            </p:nvSpPr>
            <p:spPr>
              <a:xfrm>
                <a:off x="2081675" y="44485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2"/>
                      <a:pt x="0" y="366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6"/>
                    </a:cubicBezTo>
                    <a:cubicBezTo>
                      <a:pt x="732" y="122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7"/>
              <p:cNvSpPr/>
              <p:nvPr/>
            </p:nvSpPr>
            <p:spPr>
              <a:xfrm>
                <a:off x="2087200" y="4431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7"/>
              <p:cNvSpPr/>
              <p:nvPr/>
            </p:nvSpPr>
            <p:spPr>
              <a:xfrm>
                <a:off x="2093300" y="44469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7"/>
              <p:cNvSpPr/>
              <p:nvPr/>
            </p:nvSpPr>
            <p:spPr>
              <a:xfrm>
                <a:off x="2098850" y="44846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7"/>
              <p:cNvSpPr/>
              <p:nvPr/>
            </p:nvSpPr>
            <p:spPr>
              <a:xfrm>
                <a:off x="2104950" y="45673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7"/>
              <p:cNvSpPr/>
              <p:nvPr/>
            </p:nvSpPr>
            <p:spPr>
              <a:xfrm>
                <a:off x="2110500" y="46104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7"/>
              <p:cNvSpPr/>
              <p:nvPr/>
            </p:nvSpPr>
            <p:spPr>
              <a:xfrm>
                <a:off x="2116600" y="4641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7"/>
              <p:cNvSpPr/>
              <p:nvPr/>
            </p:nvSpPr>
            <p:spPr>
              <a:xfrm>
                <a:off x="2122150" y="459400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7" y="0"/>
                    </a:moveTo>
                    <a:cubicBezTo>
                      <a:pt x="189" y="0"/>
                      <a:pt x="0" y="128"/>
                      <a:pt x="0" y="383"/>
                    </a:cubicBezTo>
                    <a:cubicBezTo>
                      <a:pt x="0" y="627"/>
                      <a:pt x="189" y="749"/>
                      <a:pt x="377" y="749"/>
                    </a:cubicBezTo>
                    <a:cubicBezTo>
                      <a:pt x="566" y="749"/>
                      <a:pt x="754" y="627"/>
                      <a:pt x="754" y="383"/>
                    </a:cubicBezTo>
                    <a:cubicBezTo>
                      <a:pt x="754" y="128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7"/>
              <p:cNvSpPr/>
              <p:nvPr/>
            </p:nvSpPr>
            <p:spPr>
              <a:xfrm>
                <a:off x="2128250" y="4556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7"/>
              <p:cNvSpPr/>
              <p:nvPr/>
            </p:nvSpPr>
            <p:spPr>
              <a:xfrm>
                <a:off x="2133775" y="4517325"/>
                <a:ext cx="189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3" extrusionOk="0">
                    <a:moveTo>
                      <a:pt x="378" y="1"/>
                    </a:moveTo>
                    <a:cubicBezTo>
                      <a:pt x="190" y="1"/>
                      <a:pt x="1" y="123"/>
                      <a:pt x="1" y="367"/>
                    </a:cubicBezTo>
                    <a:cubicBezTo>
                      <a:pt x="1" y="611"/>
                      <a:pt x="190" y="733"/>
                      <a:pt x="378" y="733"/>
                    </a:cubicBezTo>
                    <a:cubicBezTo>
                      <a:pt x="567" y="733"/>
                      <a:pt x="755" y="611"/>
                      <a:pt x="755" y="367"/>
                    </a:cubicBezTo>
                    <a:cubicBezTo>
                      <a:pt x="755" y="123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7"/>
              <p:cNvSpPr/>
              <p:nvPr/>
            </p:nvSpPr>
            <p:spPr>
              <a:xfrm>
                <a:off x="2139875" y="4505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7"/>
              <p:cNvSpPr/>
              <p:nvPr/>
            </p:nvSpPr>
            <p:spPr>
              <a:xfrm>
                <a:off x="2145425" y="44752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7"/>
              <p:cNvSpPr/>
              <p:nvPr/>
            </p:nvSpPr>
            <p:spPr>
              <a:xfrm>
                <a:off x="2150975" y="44186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7"/>
              <p:cNvSpPr/>
              <p:nvPr/>
            </p:nvSpPr>
            <p:spPr>
              <a:xfrm>
                <a:off x="2157075" y="4385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27"/>
              <p:cNvSpPr/>
              <p:nvPr/>
            </p:nvSpPr>
            <p:spPr>
              <a:xfrm>
                <a:off x="2162625" y="4414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27"/>
              <p:cNvSpPr/>
              <p:nvPr/>
            </p:nvSpPr>
            <p:spPr>
              <a:xfrm>
                <a:off x="2168725" y="44797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7"/>
              <p:cNvSpPr/>
              <p:nvPr/>
            </p:nvSpPr>
            <p:spPr>
              <a:xfrm>
                <a:off x="2174275" y="4553500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4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4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7"/>
              <p:cNvSpPr/>
              <p:nvPr/>
            </p:nvSpPr>
            <p:spPr>
              <a:xfrm>
                <a:off x="2180375" y="46121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7"/>
              <p:cNvSpPr/>
              <p:nvPr/>
            </p:nvSpPr>
            <p:spPr>
              <a:xfrm>
                <a:off x="2185900" y="46204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7"/>
              <p:cNvSpPr/>
              <p:nvPr/>
            </p:nvSpPr>
            <p:spPr>
              <a:xfrm>
                <a:off x="2192000" y="4579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7"/>
              <p:cNvSpPr/>
              <p:nvPr/>
            </p:nvSpPr>
            <p:spPr>
              <a:xfrm>
                <a:off x="2197550" y="4531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7"/>
              <p:cNvSpPr/>
              <p:nvPr/>
            </p:nvSpPr>
            <p:spPr>
              <a:xfrm>
                <a:off x="2203650" y="4486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2" y="611"/>
                      <a:pt x="732" y="367"/>
                    </a:cubicBezTo>
                    <a:cubicBezTo>
                      <a:pt x="732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7"/>
              <p:cNvSpPr/>
              <p:nvPr/>
            </p:nvSpPr>
            <p:spPr>
              <a:xfrm>
                <a:off x="2209200" y="44696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7"/>
              <p:cNvSpPr/>
              <p:nvPr/>
            </p:nvSpPr>
            <p:spPr>
              <a:xfrm>
                <a:off x="2214750" y="44424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7"/>
              <p:cNvSpPr/>
              <p:nvPr/>
            </p:nvSpPr>
            <p:spPr>
              <a:xfrm>
                <a:off x="2220850" y="4401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7"/>
              <p:cNvSpPr/>
              <p:nvPr/>
            </p:nvSpPr>
            <p:spPr>
              <a:xfrm>
                <a:off x="2226375" y="43853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7"/>
              <p:cNvSpPr/>
              <p:nvPr/>
            </p:nvSpPr>
            <p:spPr>
              <a:xfrm>
                <a:off x="2232475" y="4399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7"/>
              <p:cNvSpPr/>
              <p:nvPr/>
            </p:nvSpPr>
            <p:spPr>
              <a:xfrm>
                <a:off x="2238025" y="4453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7"/>
              <p:cNvSpPr/>
              <p:nvPr/>
            </p:nvSpPr>
            <p:spPr>
              <a:xfrm>
                <a:off x="2244125" y="45190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7"/>
              <p:cNvSpPr/>
              <p:nvPr/>
            </p:nvSpPr>
            <p:spPr>
              <a:xfrm>
                <a:off x="2249675" y="45938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7"/>
              <p:cNvSpPr/>
              <p:nvPr/>
            </p:nvSpPr>
            <p:spPr>
              <a:xfrm>
                <a:off x="2255775" y="4587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7"/>
              <p:cNvSpPr/>
              <p:nvPr/>
            </p:nvSpPr>
            <p:spPr>
              <a:xfrm>
                <a:off x="2261325" y="4557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7"/>
              <p:cNvSpPr/>
              <p:nvPr/>
            </p:nvSpPr>
            <p:spPr>
              <a:xfrm>
                <a:off x="2267425" y="45184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7"/>
              <p:cNvSpPr/>
              <p:nvPr/>
            </p:nvSpPr>
            <p:spPr>
              <a:xfrm>
                <a:off x="2272950" y="4491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7"/>
              <p:cNvSpPr/>
              <p:nvPr/>
            </p:nvSpPr>
            <p:spPr>
              <a:xfrm>
                <a:off x="2279050" y="4453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7"/>
              <p:cNvSpPr/>
              <p:nvPr/>
            </p:nvSpPr>
            <p:spPr>
              <a:xfrm>
                <a:off x="2284050" y="44369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7"/>
              <p:cNvSpPr/>
              <p:nvPr/>
            </p:nvSpPr>
            <p:spPr>
              <a:xfrm>
                <a:off x="2290150" y="43898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2"/>
                      <a:pt x="184" y="749"/>
                      <a:pt x="367" y="749"/>
                    </a:cubicBezTo>
                    <a:cubicBezTo>
                      <a:pt x="549" y="749"/>
                      <a:pt x="732" y="622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7"/>
              <p:cNvSpPr/>
              <p:nvPr/>
            </p:nvSpPr>
            <p:spPr>
              <a:xfrm>
                <a:off x="2295700" y="438870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21"/>
                      <a:pt x="189" y="749"/>
                      <a:pt x="377" y="749"/>
                    </a:cubicBezTo>
                    <a:cubicBezTo>
                      <a:pt x="566" y="749"/>
                      <a:pt x="754" y="621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7"/>
              <p:cNvSpPr/>
              <p:nvPr/>
            </p:nvSpPr>
            <p:spPr>
              <a:xfrm>
                <a:off x="2301800" y="4400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7"/>
              <p:cNvSpPr/>
              <p:nvPr/>
            </p:nvSpPr>
            <p:spPr>
              <a:xfrm>
                <a:off x="2307350" y="44247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7"/>
              <p:cNvSpPr/>
              <p:nvPr/>
            </p:nvSpPr>
            <p:spPr>
              <a:xfrm>
                <a:off x="2313450" y="45123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7"/>
              <p:cNvSpPr/>
              <p:nvPr/>
            </p:nvSpPr>
            <p:spPr>
              <a:xfrm>
                <a:off x="2319550" y="4552275"/>
                <a:ext cx="183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7"/>
              <p:cNvSpPr/>
              <p:nvPr/>
            </p:nvSpPr>
            <p:spPr>
              <a:xfrm>
                <a:off x="2325075" y="4571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7"/>
              <p:cNvSpPr/>
              <p:nvPr/>
            </p:nvSpPr>
            <p:spPr>
              <a:xfrm>
                <a:off x="2331175" y="45123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7"/>
              <p:cNvSpPr/>
              <p:nvPr/>
            </p:nvSpPr>
            <p:spPr>
              <a:xfrm>
                <a:off x="2336725" y="4491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7"/>
              <p:cNvSpPr/>
              <p:nvPr/>
            </p:nvSpPr>
            <p:spPr>
              <a:xfrm>
                <a:off x="2342825" y="44469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7"/>
              <p:cNvSpPr/>
              <p:nvPr/>
            </p:nvSpPr>
            <p:spPr>
              <a:xfrm>
                <a:off x="2348375" y="4410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7"/>
              <p:cNvSpPr/>
              <p:nvPr/>
            </p:nvSpPr>
            <p:spPr>
              <a:xfrm>
                <a:off x="2353925" y="43805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9"/>
                      <a:pt x="0" y="384"/>
                    </a:cubicBezTo>
                    <a:cubicBezTo>
                      <a:pt x="0" y="628"/>
                      <a:pt x="183" y="750"/>
                      <a:pt x="366" y="750"/>
                    </a:cubicBezTo>
                    <a:cubicBezTo>
                      <a:pt x="549" y="750"/>
                      <a:pt x="732" y="628"/>
                      <a:pt x="732" y="384"/>
                    </a:cubicBezTo>
                    <a:cubicBezTo>
                      <a:pt x="732" y="129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7"/>
              <p:cNvSpPr/>
              <p:nvPr/>
            </p:nvSpPr>
            <p:spPr>
              <a:xfrm>
                <a:off x="2360025" y="4331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7"/>
              <p:cNvSpPr/>
              <p:nvPr/>
            </p:nvSpPr>
            <p:spPr>
              <a:xfrm>
                <a:off x="2365550" y="43173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7"/>
              <p:cNvSpPr/>
              <p:nvPr/>
            </p:nvSpPr>
            <p:spPr>
              <a:xfrm>
                <a:off x="2371100" y="43299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7"/>
              <p:cNvSpPr/>
              <p:nvPr/>
            </p:nvSpPr>
            <p:spPr>
              <a:xfrm>
                <a:off x="2377200" y="4380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7"/>
              <p:cNvSpPr/>
              <p:nvPr/>
            </p:nvSpPr>
            <p:spPr>
              <a:xfrm>
                <a:off x="2382750" y="44569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7"/>
              <p:cNvSpPr/>
              <p:nvPr/>
            </p:nvSpPr>
            <p:spPr>
              <a:xfrm>
                <a:off x="2388850" y="4521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7"/>
              <p:cNvSpPr/>
              <p:nvPr/>
            </p:nvSpPr>
            <p:spPr>
              <a:xfrm>
                <a:off x="2394400" y="4541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7"/>
              <p:cNvSpPr/>
              <p:nvPr/>
            </p:nvSpPr>
            <p:spPr>
              <a:xfrm>
                <a:off x="2400500" y="4478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7"/>
              <p:cNvSpPr/>
              <p:nvPr/>
            </p:nvSpPr>
            <p:spPr>
              <a:xfrm>
                <a:off x="2406050" y="4431375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22"/>
                      <a:pt x="189" y="749"/>
                      <a:pt x="377" y="749"/>
                    </a:cubicBezTo>
                    <a:cubicBezTo>
                      <a:pt x="566" y="749"/>
                      <a:pt x="754" y="622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7"/>
              <p:cNvSpPr/>
              <p:nvPr/>
            </p:nvSpPr>
            <p:spPr>
              <a:xfrm>
                <a:off x="2412125" y="4383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7"/>
              <p:cNvSpPr/>
              <p:nvPr/>
            </p:nvSpPr>
            <p:spPr>
              <a:xfrm>
                <a:off x="2418225" y="4376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7"/>
              <p:cNvSpPr/>
              <p:nvPr/>
            </p:nvSpPr>
            <p:spPr>
              <a:xfrm>
                <a:off x="2423225" y="4356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2" y="611"/>
                      <a:pt x="732" y="367"/>
                    </a:cubicBezTo>
                    <a:cubicBezTo>
                      <a:pt x="732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7"/>
              <p:cNvSpPr/>
              <p:nvPr/>
            </p:nvSpPr>
            <p:spPr>
              <a:xfrm>
                <a:off x="2429325" y="43045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7"/>
              <p:cNvSpPr/>
              <p:nvPr/>
            </p:nvSpPr>
            <p:spPr>
              <a:xfrm>
                <a:off x="2434875" y="4282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7"/>
              <p:cNvSpPr/>
              <p:nvPr/>
            </p:nvSpPr>
            <p:spPr>
              <a:xfrm>
                <a:off x="2440975" y="43171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7"/>
              <p:cNvSpPr/>
              <p:nvPr/>
            </p:nvSpPr>
            <p:spPr>
              <a:xfrm>
                <a:off x="2446525" y="43748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7"/>
              <p:cNvSpPr/>
              <p:nvPr/>
            </p:nvSpPr>
            <p:spPr>
              <a:xfrm>
                <a:off x="2452625" y="44358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7"/>
              <p:cNvSpPr/>
              <p:nvPr/>
            </p:nvSpPr>
            <p:spPr>
              <a:xfrm>
                <a:off x="2458150" y="44984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7"/>
              <p:cNvSpPr/>
              <p:nvPr/>
            </p:nvSpPr>
            <p:spPr>
              <a:xfrm>
                <a:off x="2464250" y="4492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7"/>
              <p:cNvSpPr/>
              <p:nvPr/>
            </p:nvSpPr>
            <p:spPr>
              <a:xfrm>
                <a:off x="2469800" y="44430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7"/>
              <p:cNvSpPr/>
              <p:nvPr/>
            </p:nvSpPr>
            <p:spPr>
              <a:xfrm>
                <a:off x="2475900" y="4397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7"/>
              <p:cNvSpPr/>
              <p:nvPr/>
            </p:nvSpPr>
            <p:spPr>
              <a:xfrm>
                <a:off x="2481450" y="4373725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21"/>
                      <a:pt x="189" y="749"/>
                      <a:pt x="377" y="749"/>
                    </a:cubicBezTo>
                    <a:cubicBezTo>
                      <a:pt x="566" y="749"/>
                      <a:pt x="755" y="621"/>
                      <a:pt x="755" y="366"/>
                    </a:cubicBezTo>
                    <a:cubicBezTo>
                      <a:pt x="755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27"/>
              <p:cNvSpPr/>
              <p:nvPr/>
            </p:nvSpPr>
            <p:spPr>
              <a:xfrm>
                <a:off x="2487550" y="43521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27"/>
              <p:cNvSpPr/>
              <p:nvPr/>
            </p:nvSpPr>
            <p:spPr>
              <a:xfrm>
                <a:off x="2493100" y="43243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27"/>
              <p:cNvSpPr/>
              <p:nvPr/>
            </p:nvSpPr>
            <p:spPr>
              <a:xfrm>
                <a:off x="2499200" y="4282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27"/>
              <p:cNvSpPr/>
              <p:nvPr/>
            </p:nvSpPr>
            <p:spPr>
              <a:xfrm>
                <a:off x="2504725" y="42617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27"/>
              <p:cNvSpPr/>
              <p:nvPr/>
            </p:nvSpPr>
            <p:spPr>
              <a:xfrm>
                <a:off x="2510275" y="42694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27"/>
              <p:cNvSpPr/>
              <p:nvPr/>
            </p:nvSpPr>
            <p:spPr>
              <a:xfrm>
                <a:off x="2516375" y="43149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7"/>
              <p:cNvSpPr/>
              <p:nvPr/>
            </p:nvSpPr>
            <p:spPr>
              <a:xfrm>
                <a:off x="2521925" y="439105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8" y="0"/>
                    </a:moveTo>
                    <a:cubicBezTo>
                      <a:pt x="189" y="0"/>
                      <a:pt x="0" y="128"/>
                      <a:pt x="0" y="383"/>
                    </a:cubicBezTo>
                    <a:cubicBezTo>
                      <a:pt x="0" y="627"/>
                      <a:pt x="189" y="749"/>
                      <a:pt x="378" y="749"/>
                    </a:cubicBezTo>
                    <a:cubicBezTo>
                      <a:pt x="566" y="749"/>
                      <a:pt x="755" y="627"/>
                      <a:pt x="755" y="383"/>
                    </a:cubicBezTo>
                    <a:cubicBezTo>
                      <a:pt x="755" y="128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7"/>
              <p:cNvSpPr/>
              <p:nvPr/>
            </p:nvSpPr>
            <p:spPr>
              <a:xfrm>
                <a:off x="2528025" y="4458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7"/>
              <p:cNvSpPr/>
              <p:nvPr/>
            </p:nvSpPr>
            <p:spPr>
              <a:xfrm>
                <a:off x="2533575" y="4460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7"/>
              <p:cNvSpPr/>
              <p:nvPr/>
            </p:nvSpPr>
            <p:spPr>
              <a:xfrm>
                <a:off x="2539675" y="44208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7"/>
              <p:cNvSpPr/>
              <p:nvPr/>
            </p:nvSpPr>
            <p:spPr>
              <a:xfrm>
                <a:off x="2545225" y="43620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7"/>
              <p:cNvSpPr/>
              <p:nvPr/>
            </p:nvSpPr>
            <p:spPr>
              <a:xfrm>
                <a:off x="2551300" y="43205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7"/>
              <p:cNvSpPr/>
              <p:nvPr/>
            </p:nvSpPr>
            <p:spPr>
              <a:xfrm>
                <a:off x="2556850" y="430455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8" y="0"/>
                    </a:moveTo>
                    <a:cubicBezTo>
                      <a:pt x="189" y="0"/>
                      <a:pt x="1" y="128"/>
                      <a:pt x="1" y="383"/>
                    </a:cubicBezTo>
                    <a:cubicBezTo>
                      <a:pt x="1" y="627"/>
                      <a:pt x="189" y="749"/>
                      <a:pt x="378" y="749"/>
                    </a:cubicBezTo>
                    <a:cubicBezTo>
                      <a:pt x="566" y="749"/>
                      <a:pt x="755" y="627"/>
                      <a:pt x="755" y="383"/>
                    </a:cubicBezTo>
                    <a:cubicBezTo>
                      <a:pt x="755" y="128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7"/>
              <p:cNvSpPr/>
              <p:nvPr/>
            </p:nvSpPr>
            <p:spPr>
              <a:xfrm>
                <a:off x="2562400" y="4259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7"/>
              <p:cNvSpPr/>
              <p:nvPr/>
            </p:nvSpPr>
            <p:spPr>
              <a:xfrm>
                <a:off x="2568500" y="4220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7"/>
              <p:cNvSpPr/>
              <p:nvPr/>
            </p:nvSpPr>
            <p:spPr>
              <a:xfrm>
                <a:off x="2574050" y="4194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7"/>
              <p:cNvSpPr/>
              <p:nvPr/>
            </p:nvSpPr>
            <p:spPr>
              <a:xfrm>
                <a:off x="2580150" y="4219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7"/>
              <p:cNvSpPr/>
              <p:nvPr/>
            </p:nvSpPr>
            <p:spPr>
              <a:xfrm>
                <a:off x="2585700" y="4250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7"/>
              <p:cNvSpPr/>
              <p:nvPr/>
            </p:nvSpPr>
            <p:spPr>
              <a:xfrm>
                <a:off x="2591800" y="43332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7"/>
              <p:cNvSpPr/>
              <p:nvPr/>
            </p:nvSpPr>
            <p:spPr>
              <a:xfrm>
                <a:off x="2597325" y="4380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7"/>
              <p:cNvSpPr/>
              <p:nvPr/>
            </p:nvSpPr>
            <p:spPr>
              <a:xfrm>
                <a:off x="2603425" y="4403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7"/>
              <p:cNvSpPr/>
              <p:nvPr/>
            </p:nvSpPr>
            <p:spPr>
              <a:xfrm>
                <a:off x="2608975" y="4363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7"/>
              <p:cNvSpPr/>
              <p:nvPr/>
            </p:nvSpPr>
            <p:spPr>
              <a:xfrm>
                <a:off x="2615075" y="43160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7"/>
              <p:cNvSpPr/>
              <p:nvPr/>
            </p:nvSpPr>
            <p:spPr>
              <a:xfrm>
                <a:off x="2620625" y="4280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7"/>
              <p:cNvSpPr/>
              <p:nvPr/>
            </p:nvSpPr>
            <p:spPr>
              <a:xfrm>
                <a:off x="2626725" y="42462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7"/>
              <p:cNvSpPr/>
              <p:nvPr/>
            </p:nvSpPr>
            <p:spPr>
              <a:xfrm>
                <a:off x="2631700" y="4210700"/>
                <a:ext cx="189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3" extrusionOk="0">
                    <a:moveTo>
                      <a:pt x="378" y="1"/>
                    </a:moveTo>
                    <a:cubicBezTo>
                      <a:pt x="190" y="1"/>
                      <a:pt x="1" y="123"/>
                      <a:pt x="1" y="367"/>
                    </a:cubicBezTo>
                    <a:cubicBezTo>
                      <a:pt x="1" y="611"/>
                      <a:pt x="190" y="732"/>
                      <a:pt x="378" y="732"/>
                    </a:cubicBezTo>
                    <a:cubicBezTo>
                      <a:pt x="567" y="732"/>
                      <a:pt x="755" y="611"/>
                      <a:pt x="755" y="367"/>
                    </a:cubicBezTo>
                    <a:cubicBezTo>
                      <a:pt x="755" y="123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7"/>
              <p:cNvSpPr/>
              <p:nvPr/>
            </p:nvSpPr>
            <p:spPr>
              <a:xfrm>
                <a:off x="2637800" y="41658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7"/>
              <p:cNvSpPr/>
              <p:nvPr/>
            </p:nvSpPr>
            <p:spPr>
              <a:xfrm>
                <a:off x="2643350" y="41674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7"/>
              <p:cNvSpPr/>
              <p:nvPr/>
            </p:nvSpPr>
            <p:spPr>
              <a:xfrm>
                <a:off x="2649450" y="4182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7"/>
              <p:cNvSpPr/>
              <p:nvPr/>
            </p:nvSpPr>
            <p:spPr>
              <a:xfrm>
                <a:off x="2655000" y="42328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7"/>
              <p:cNvSpPr/>
              <p:nvPr/>
            </p:nvSpPr>
            <p:spPr>
              <a:xfrm>
                <a:off x="2661100" y="4294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1" y="123"/>
                      <a:pt x="1" y="367"/>
                    </a:cubicBezTo>
                    <a:cubicBezTo>
                      <a:pt x="1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7"/>
              <p:cNvSpPr/>
              <p:nvPr/>
            </p:nvSpPr>
            <p:spPr>
              <a:xfrm>
                <a:off x="2667200" y="43543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7"/>
              <p:cNvSpPr/>
              <p:nvPr/>
            </p:nvSpPr>
            <p:spPr>
              <a:xfrm>
                <a:off x="2672750" y="4355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7"/>
              <p:cNvSpPr/>
              <p:nvPr/>
            </p:nvSpPr>
            <p:spPr>
              <a:xfrm>
                <a:off x="2678850" y="4319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7"/>
              <p:cNvSpPr/>
              <p:nvPr/>
            </p:nvSpPr>
            <p:spPr>
              <a:xfrm>
                <a:off x="2684400" y="4277925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7"/>
              <p:cNvSpPr/>
              <p:nvPr/>
            </p:nvSpPr>
            <p:spPr>
              <a:xfrm>
                <a:off x="2690500" y="42389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7"/>
              <p:cNvSpPr/>
              <p:nvPr/>
            </p:nvSpPr>
            <p:spPr>
              <a:xfrm>
                <a:off x="2696025" y="4220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7"/>
              <p:cNvSpPr/>
              <p:nvPr/>
            </p:nvSpPr>
            <p:spPr>
              <a:xfrm>
                <a:off x="2701575" y="4201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7"/>
              <p:cNvSpPr/>
              <p:nvPr/>
            </p:nvSpPr>
            <p:spPr>
              <a:xfrm>
                <a:off x="2707675" y="4178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7"/>
              <p:cNvSpPr/>
              <p:nvPr/>
            </p:nvSpPr>
            <p:spPr>
              <a:xfrm>
                <a:off x="2713225" y="41358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7"/>
              <p:cNvSpPr/>
              <p:nvPr/>
            </p:nvSpPr>
            <p:spPr>
              <a:xfrm>
                <a:off x="2719325" y="4149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7"/>
              <p:cNvSpPr/>
              <p:nvPr/>
            </p:nvSpPr>
            <p:spPr>
              <a:xfrm>
                <a:off x="2724875" y="41946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7"/>
              <p:cNvSpPr/>
              <p:nvPr/>
            </p:nvSpPr>
            <p:spPr>
              <a:xfrm>
                <a:off x="2730400" y="4266700"/>
                <a:ext cx="189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7"/>
              <p:cNvSpPr/>
              <p:nvPr/>
            </p:nvSpPr>
            <p:spPr>
              <a:xfrm>
                <a:off x="2736500" y="4344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7"/>
              <p:cNvSpPr/>
              <p:nvPr/>
            </p:nvSpPr>
            <p:spPr>
              <a:xfrm>
                <a:off x="2742050" y="4336700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8" y="1"/>
                    </a:moveTo>
                    <a:cubicBezTo>
                      <a:pt x="189" y="1"/>
                      <a:pt x="1" y="128"/>
                      <a:pt x="1" y="383"/>
                    </a:cubicBezTo>
                    <a:cubicBezTo>
                      <a:pt x="1" y="627"/>
                      <a:pt x="189" y="749"/>
                      <a:pt x="378" y="749"/>
                    </a:cubicBezTo>
                    <a:cubicBezTo>
                      <a:pt x="566" y="749"/>
                      <a:pt x="755" y="627"/>
                      <a:pt x="755" y="383"/>
                    </a:cubicBezTo>
                    <a:cubicBezTo>
                      <a:pt x="755" y="128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7"/>
              <p:cNvSpPr/>
              <p:nvPr/>
            </p:nvSpPr>
            <p:spPr>
              <a:xfrm>
                <a:off x="2748150" y="4290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7"/>
              <p:cNvSpPr/>
              <p:nvPr/>
            </p:nvSpPr>
            <p:spPr>
              <a:xfrm>
                <a:off x="2753700" y="42450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7"/>
              <p:cNvSpPr/>
              <p:nvPr/>
            </p:nvSpPr>
            <p:spPr>
              <a:xfrm>
                <a:off x="2759800" y="4216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7"/>
              <p:cNvSpPr/>
              <p:nvPr/>
            </p:nvSpPr>
            <p:spPr>
              <a:xfrm>
                <a:off x="2765900" y="4184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7"/>
              <p:cNvSpPr/>
              <p:nvPr/>
            </p:nvSpPr>
            <p:spPr>
              <a:xfrm>
                <a:off x="2771450" y="4180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7"/>
              <p:cNvSpPr/>
              <p:nvPr/>
            </p:nvSpPr>
            <p:spPr>
              <a:xfrm>
                <a:off x="2776975" y="4106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7"/>
              <p:cNvSpPr/>
              <p:nvPr/>
            </p:nvSpPr>
            <p:spPr>
              <a:xfrm>
                <a:off x="2782525" y="40931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2"/>
                      <a:pt x="378" y="732"/>
                    </a:cubicBezTo>
                    <a:cubicBezTo>
                      <a:pt x="566" y="732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7"/>
              <p:cNvSpPr/>
              <p:nvPr/>
            </p:nvSpPr>
            <p:spPr>
              <a:xfrm>
                <a:off x="2788625" y="4129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7"/>
              <p:cNvSpPr/>
              <p:nvPr/>
            </p:nvSpPr>
            <p:spPr>
              <a:xfrm>
                <a:off x="2794175" y="41691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7"/>
              <p:cNvSpPr/>
              <p:nvPr/>
            </p:nvSpPr>
            <p:spPr>
              <a:xfrm>
                <a:off x="2800275" y="4233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1" y="123"/>
                      <a:pt x="1" y="367"/>
                    </a:cubicBezTo>
                    <a:cubicBezTo>
                      <a:pt x="1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7"/>
              <p:cNvSpPr/>
              <p:nvPr/>
            </p:nvSpPr>
            <p:spPr>
              <a:xfrm>
                <a:off x="2806375" y="42888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7"/>
              <p:cNvSpPr/>
              <p:nvPr/>
            </p:nvSpPr>
            <p:spPr>
              <a:xfrm>
                <a:off x="2811925" y="4275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7"/>
              <p:cNvSpPr/>
              <p:nvPr/>
            </p:nvSpPr>
            <p:spPr>
              <a:xfrm>
                <a:off x="2818025" y="4226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7"/>
              <p:cNvSpPr/>
              <p:nvPr/>
            </p:nvSpPr>
            <p:spPr>
              <a:xfrm>
                <a:off x="2823575" y="4187425"/>
                <a:ext cx="183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7"/>
              <p:cNvSpPr/>
              <p:nvPr/>
            </p:nvSpPr>
            <p:spPr>
              <a:xfrm>
                <a:off x="2829100" y="4150275"/>
                <a:ext cx="18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2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27"/>
              <p:cNvSpPr/>
              <p:nvPr/>
            </p:nvSpPr>
            <p:spPr>
              <a:xfrm>
                <a:off x="2835200" y="41120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22"/>
                      <a:pt x="184" y="749"/>
                      <a:pt x="367" y="749"/>
                    </a:cubicBezTo>
                    <a:cubicBezTo>
                      <a:pt x="550" y="749"/>
                      <a:pt x="733" y="622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27"/>
              <p:cNvSpPr/>
              <p:nvPr/>
            </p:nvSpPr>
            <p:spPr>
              <a:xfrm>
                <a:off x="2840750" y="40842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22"/>
                      <a:pt x="184" y="749"/>
                      <a:pt x="367" y="749"/>
                    </a:cubicBezTo>
                    <a:cubicBezTo>
                      <a:pt x="550" y="749"/>
                      <a:pt x="733" y="622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27"/>
              <p:cNvSpPr/>
              <p:nvPr/>
            </p:nvSpPr>
            <p:spPr>
              <a:xfrm>
                <a:off x="2846300" y="4039375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21"/>
                      <a:pt x="189" y="749"/>
                      <a:pt x="377" y="749"/>
                    </a:cubicBezTo>
                    <a:cubicBezTo>
                      <a:pt x="566" y="749"/>
                      <a:pt x="754" y="621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27"/>
              <p:cNvSpPr/>
              <p:nvPr/>
            </p:nvSpPr>
            <p:spPr>
              <a:xfrm>
                <a:off x="2852400" y="4002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27"/>
              <p:cNvSpPr/>
              <p:nvPr/>
            </p:nvSpPr>
            <p:spPr>
              <a:xfrm>
                <a:off x="2857950" y="40183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27"/>
              <p:cNvSpPr/>
              <p:nvPr/>
            </p:nvSpPr>
            <p:spPr>
              <a:xfrm>
                <a:off x="2864050" y="4063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27"/>
              <p:cNvSpPr/>
              <p:nvPr/>
            </p:nvSpPr>
            <p:spPr>
              <a:xfrm>
                <a:off x="2869575" y="4121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27"/>
              <p:cNvSpPr/>
              <p:nvPr/>
            </p:nvSpPr>
            <p:spPr>
              <a:xfrm>
                <a:off x="2875675" y="4189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27"/>
              <p:cNvSpPr/>
              <p:nvPr/>
            </p:nvSpPr>
            <p:spPr>
              <a:xfrm>
                <a:off x="2881225" y="4201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7"/>
              <p:cNvSpPr/>
              <p:nvPr/>
            </p:nvSpPr>
            <p:spPr>
              <a:xfrm>
                <a:off x="2887325" y="4164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7"/>
              <p:cNvSpPr/>
              <p:nvPr/>
            </p:nvSpPr>
            <p:spPr>
              <a:xfrm>
                <a:off x="2892875" y="41465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7"/>
              <p:cNvSpPr/>
              <p:nvPr/>
            </p:nvSpPr>
            <p:spPr>
              <a:xfrm>
                <a:off x="2898975" y="4120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7"/>
              <p:cNvSpPr/>
              <p:nvPr/>
            </p:nvSpPr>
            <p:spPr>
              <a:xfrm>
                <a:off x="2905075" y="40693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7"/>
              <p:cNvSpPr/>
              <p:nvPr/>
            </p:nvSpPr>
            <p:spPr>
              <a:xfrm>
                <a:off x="2910075" y="40404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7"/>
              <p:cNvSpPr/>
              <p:nvPr/>
            </p:nvSpPr>
            <p:spPr>
              <a:xfrm>
                <a:off x="2916150" y="3996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7"/>
              <p:cNvSpPr/>
              <p:nvPr/>
            </p:nvSpPr>
            <p:spPr>
              <a:xfrm>
                <a:off x="2922250" y="3976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2927800" y="4014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27"/>
              <p:cNvSpPr/>
              <p:nvPr/>
            </p:nvSpPr>
            <p:spPr>
              <a:xfrm>
                <a:off x="2933900" y="40554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27"/>
              <p:cNvSpPr/>
              <p:nvPr/>
            </p:nvSpPr>
            <p:spPr>
              <a:xfrm>
                <a:off x="2939450" y="41286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2945550" y="4196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27"/>
              <p:cNvSpPr/>
              <p:nvPr/>
            </p:nvSpPr>
            <p:spPr>
              <a:xfrm>
                <a:off x="2951100" y="4197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27"/>
              <p:cNvSpPr/>
              <p:nvPr/>
            </p:nvSpPr>
            <p:spPr>
              <a:xfrm>
                <a:off x="2956650" y="4159125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22"/>
                      <a:pt x="189" y="749"/>
                      <a:pt x="377" y="749"/>
                    </a:cubicBezTo>
                    <a:cubicBezTo>
                      <a:pt x="566" y="749"/>
                      <a:pt x="754" y="622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27"/>
              <p:cNvSpPr/>
              <p:nvPr/>
            </p:nvSpPr>
            <p:spPr>
              <a:xfrm>
                <a:off x="2962750" y="41114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27"/>
              <p:cNvSpPr/>
              <p:nvPr/>
            </p:nvSpPr>
            <p:spPr>
              <a:xfrm>
                <a:off x="2968275" y="40682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2974375" y="4041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27"/>
              <p:cNvSpPr/>
              <p:nvPr/>
            </p:nvSpPr>
            <p:spPr>
              <a:xfrm>
                <a:off x="2979925" y="40244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27"/>
              <p:cNvSpPr/>
              <p:nvPr/>
            </p:nvSpPr>
            <p:spPr>
              <a:xfrm>
                <a:off x="2986025" y="39772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2" y="610"/>
                      <a:pt x="732" y="366"/>
                    </a:cubicBezTo>
                    <a:cubicBezTo>
                      <a:pt x="732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27"/>
              <p:cNvSpPr/>
              <p:nvPr/>
            </p:nvSpPr>
            <p:spPr>
              <a:xfrm>
                <a:off x="2991575" y="3948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2997675" y="39667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3003225" y="4022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7"/>
              <p:cNvSpPr/>
              <p:nvPr/>
            </p:nvSpPr>
            <p:spPr>
              <a:xfrm>
                <a:off x="3008750" y="4097600"/>
                <a:ext cx="189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2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7"/>
              <p:cNvSpPr/>
              <p:nvPr/>
            </p:nvSpPr>
            <p:spPr>
              <a:xfrm>
                <a:off x="3014850" y="4151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2"/>
                      <a:pt x="367" y="732"/>
                    </a:cubicBezTo>
                    <a:cubicBezTo>
                      <a:pt x="550" y="732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7"/>
              <p:cNvSpPr/>
              <p:nvPr/>
            </p:nvSpPr>
            <p:spPr>
              <a:xfrm>
                <a:off x="3020400" y="41574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7"/>
              <p:cNvSpPr/>
              <p:nvPr/>
            </p:nvSpPr>
            <p:spPr>
              <a:xfrm>
                <a:off x="3026500" y="4119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7"/>
              <p:cNvSpPr/>
              <p:nvPr/>
            </p:nvSpPr>
            <p:spPr>
              <a:xfrm>
                <a:off x="3032050" y="40715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7"/>
              <p:cNvSpPr/>
              <p:nvPr/>
            </p:nvSpPr>
            <p:spPr>
              <a:xfrm>
                <a:off x="3038150" y="40360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7"/>
              <p:cNvSpPr/>
              <p:nvPr/>
            </p:nvSpPr>
            <p:spPr>
              <a:xfrm>
                <a:off x="3043700" y="3992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7"/>
              <p:cNvSpPr/>
              <p:nvPr/>
            </p:nvSpPr>
            <p:spPr>
              <a:xfrm>
                <a:off x="3049800" y="3963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7"/>
              <p:cNvSpPr/>
              <p:nvPr/>
            </p:nvSpPr>
            <p:spPr>
              <a:xfrm>
                <a:off x="3055325" y="3921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7"/>
              <p:cNvSpPr/>
              <p:nvPr/>
            </p:nvSpPr>
            <p:spPr>
              <a:xfrm>
                <a:off x="3061425" y="39169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7"/>
              <p:cNvSpPr/>
              <p:nvPr/>
            </p:nvSpPr>
            <p:spPr>
              <a:xfrm>
                <a:off x="3066975" y="39462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7"/>
              <p:cNvSpPr/>
              <p:nvPr/>
            </p:nvSpPr>
            <p:spPr>
              <a:xfrm>
                <a:off x="3072525" y="39811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7"/>
              <p:cNvSpPr/>
              <p:nvPr/>
            </p:nvSpPr>
            <p:spPr>
              <a:xfrm>
                <a:off x="3078625" y="4070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7"/>
              <p:cNvSpPr/>
              <p:nvPr/>
            </p:nvSpPr>
            <p:spPr>
              <a:xfrm>
                <a:off x="3084175" y="41353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7"/>
              <p:cNvSpPr/>
              <p:nvPr/>
            </p:nvSpPr>
            <p:spPr>
              <a:xfrm>
                <a:off x="3090275" y="4142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7"/>
              <p:cNvSpPr/>
              <p:nvPr/>
            </p:nvSpPr>
            <p:spPr>
              <a:xfrm>
                <a:off x="3095825" y="4089975"/>
                <a:ext cx="183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7"/>
              <p:cNvSpPr/>
              <p:nvPr/>
            </p:nvSpPr>
            <p:spPr>
              <a:xfrm>
                <a:off x="3101925" y="40349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27"/>
              <p:cNvSpPr/>
              <p:nvPr/>
            </p:nvSpPr>
            <p:spPr>
              <a:xfrm>
                <a:off x="3107450" y="3996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27"/>
              <p:cNvSpPr/>
              <p:nvPr/>
            </p:nvSpPr>
            <p:spPr>
              <a:xfrm>
                <a:off x="3113550" y="39783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27"/>
              <p:cNvSpPr/>
              <p:nvPr/>
            </p:nvSpPr>
            <p:spPr>
              <a:xfrm>
                <a:off x="3119100" y="39101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27"/>
              <p:cNvSpPr/>
              <p:nvPr/>
            </p:nvSpPr>
            <p:spPr>
              <a:xfrm>
                <a:off x="3125200" y="38663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2" y="610"/>
                      <a:pt x="732" y="366"/>
                    </a:cubicBezTo>
                    <a:cubicBezTo>
                      <a:pt x="732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27"/>
              <p:cNvSpPr/>
              <p:nvPr/>
            </p:nvSpPr>
            <p:spPr>
              <a:xfrm>
                <a:off x="3130750" y="3836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27"/>
              <p:cNvSpPr/>
              <p:nvPr/>
            </p:nvSpPr>
            <p:spPr>
              <a:xfrm>
                <a:off x="3136300" y="38647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7"/>
              <p:cNvSpPr/>
              <p:nvPr/>
            </p:nvSpPr>
            <p:spPr>
              <a:xfrm>
                <a:off x="3142400" y="3912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27"/>
              <p:cNvSpPr/>
              <p:nvPr/>
            </p:nvSpPr>
            <p:spPr>
              <a:xfrm>
                <a:off x="3147925" y="4000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7"/>
              <p:cNvSpPr/>
              <p:nvPr/>
            </p:nvSpPr>
            <p:spPr>
              <a:xfrm>
                <a:off x="3154025" y="4047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27"/>
              <p:cNvSpPr/>
              <p:nvPr/>
            </p:nvSpPr>
            <p:spPr>
              <a:xfrm>
                <a:off x="3159575" y="40482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7"/>
              <p:cNvSpPr/>
              <p:nvPr/>
            </p:nvSpPr>
            <p:spPr>
              <a:xfrm>
                <a:off x="3165675" y="4005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27"/>
              <p:cNvSpPr/>
              <p:nvPr/>
            </p:nvSpPr>
            <p:spPr>
              <a:xfrm>
                <a:off x="3171225" y="3961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27"/>
              <p:cNvSpPr/>
              <p:nvPr/>
            </p:nvSpPr>
            <p:spPr>
              <a:xfrm>
                <a:off x="3177325" y="39101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27"/>
              <p:cNvSpPr/>
              <p:nvPr/>
            </p:nvSpPr>
            <p:spPr>
              <a:xfrm>
                <a:off x="3182875" y="3899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27"/>
              <p:cNvSpPr/>
              <p:nvPr/>
            </p:nvSpPr>
            <p:spPr>
              <a:xfrm>
                <a:off x="3188975" y="3846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27"/>
              <p:cNvSpPr/>
              <p:nvPr/>
            </p:nvSpPr>
            <p:spPr>
              <a:xfrm>
                <a:off x="3194500" y="3807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27"/>
              <p:cNvSpPr/>
              <p:nvPr/>
            </p:nvSpPr>
            <p:spPr>
              <a:xfrm>
                <a:off x="3200050" y="379485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21"/>
                      <a:pt x="189" y="749"/>
                      <a:pt x="378" y="749"/>
                    </a:cubicBezTo>
                    <a:cubicBezTo>
                      <a:pt x="566" y="749"/>
                      <a:pt x="755" y="621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27"/>
              <p:cNvSpPr/>
              <p:nvPr/>
            </p:nvSpPr>
            <p:spPr>
              <a:xfrm>
                <a:off x="3206150" y="3795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27"/>
              <p:cNvSpPr/>
              <p:nvPr/>
            </p:nvSpPr>
            <p:spPr>
              <a:xfrm>
                <a:off x="3211700" y="38559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27"/>
              <p:cNvSpPr/>
              <p:nvPr/>
            </p:nvSpPr>
            <p:spPr>
              <a:xfrm>
                <a:off x="3217800" y="3930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1" y="123"/>
                      <a:pt x="1" y="367"/>
                    </a:cubicBezTo>
                    <a:cubicBezTo>
                      <a:pt x="1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27"/>
              <p:cNvSpPr/>
              <p:nvPr/>
            </p:nvSpPr>
            <p:spPr>
              <a:xfrm>
                <a:off x="3223350" y="4007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27"/>
              <p:cNvSpPr/>
              <p:nvPr/>
            </p:nvSpPr>
            <p:spPr>
              <a:xfrm>
                <a:off x="3229450" y="4005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27"/>
              <p:cNvSpPr/>
              <p:nvPr/>
            </p:nvSpPr>
            <p:spPr>
              <a:xfrm>
                <a:off x="3235000" y="3955075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27"/>
              <p:cNvSpPr/>
              <p:nvPr/>
            </p:nvSpPr>
            <p:spPr>
              <a:xfrm>
                <a:off x="3241100" y="39124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3246625" y="38658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>
                <a:off x="3252175" y="38458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3258275" y="3785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>
                <a:off x="3263825" y="37604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3269925" y="3751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3275475" y="37488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3281575" y="38132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7"/>
              <p:cNvSpPr/>
              <p:nvPr/>
            </p:nvSpPr>
            <p:spPr>
              <a:xfrm>
                <a:off x="3287100" y="3880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7"/>
              <p:cNvSpPr/>
              <p:nvPr/>
            </p:nvSpPr>
            <p:spPr>
              <a:xfrm>
                <a:off x="3293200" y="3946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7"/>
              <p:cNvSpPr/>
              <p:nvPr/>
            </p:nvSpPr>
            <p:spPr>
              <a:xfrm>
                <a:off x="3298750" y="3939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7"/>
              <p:cNvSpPr/>
              <p:nvPr/>
            </p:nvSpPr>
            <p:spPr>
              <a:xfrm>
                <a:off x="3304850" y="38968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7"/>
              <p:cNvSpPr/>
              <p:nvPr/>
            </p:nvSpPr>
            <p:spPr>
              <a:xfrm>
                <a:off x="3310400" y="38408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27"/>
              <p:cNvSpPr/>
              <p:nvPr/>
            </p:nvSpPr>
            <p:spPr>
              <a:xfrm>
                <a:off x="3315950" y="37998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27"/>
              <p:cNvSpPr/>
              <p:nvPr/>
            </p:nvSpPr>
            <p:spPr>
              <a:xfrm>
                <a:off x="3322050" y="37832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27"/>
              <p:cNvSpPr/>
              <p:nvPr/>
            </p:nvSpPr>
            <p:spPr>
              <a:xfrm>
                <a:off x="3327600" y="37211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27"/>
              <p:cNvSpPr/>
              <p:nvPr/>
            </p:nvSpPr>
            <p:spPr>
              <a:xfrm>
                <a:off x="3333675" y="36863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27"/>
              <p:cNvSpPr/>
              <p:nvPr/>
            </p:nvSpPr>
            <p:spPr>
              <a:xfrm>
                <a:off x="3339225" y="36656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27"/>
              <p:cNvSpPr/>
              <p:nvPr/>
            </p:nvSpPr>
            <p:spPr>
              <a:xfrm>
                <a:off x="3345325" y="3671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27"/>
              <p:cNvSpPr/>
              <p:nvPr/>
            </p:nvSpPr>
            <p:spPr>
              <a:xfrm>
                <a:off x="3350875" y="3743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27"/>
              <p:cNvSpPr/>
              <p:nvPr/>
            </p:nvSpPr>
            <p:spPr>
              <a:xfrm>
                <a:off x="3356975" y="3807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27"/>
              <p:cNvSpPr/>
              <p:nvPr/>
            </p:nvSpPr>
            <p:spPr>
              <a:xfrm>
                <a:off x="3362525" y="3864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27"/>
              <p:cNvSpPr/>
              <p:nvPr/>
            </p:nvSpPr>
            <p:spPr>
              <a:xfrm>
                <a:off x="3368075" y="38652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27"/>
              <p:cNvSpPr/>
              <p:nvPr/>
            </p:nvSpPr>
            <p:spPr>
              <a:xfrm>
                <a:off x="3374175" y="38236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27"/>
              <p:cNvSpPr/>
              <p:nvPr/>
            </p:nvSpPr>
            <p:spPr>
              <a:xfrm>
                <a:off x="3379700" y="37843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27"/>
              <p:cNvSpPr/>
              <p:nvPr/>
            </p:nvSpPr>
            <p:spPr>
              <a:xfrm>
                <a:off x="3385800" y="3747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27"/>
              <p:cNvSpPr/>
              <p:nvPr/>
            </p:nvSpPr>
            <p:spPr>
              <a:xfrm>
                <a:off x="3391350" y="3700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3397450" y="3661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3403000" y="36264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3409100" y="3607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3414650" y="3626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27"/>
              <p:cNvSpPr/>
              <p:nvPr/>
            </p:nvSpPr>
            <p:spPr>
              <a:xfrm>
                <a:off x="3420750" y="3692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27"/>
              <p:cNvSpPr/>
              <p:nvPr/>
            </p:nvSpPr>
            <p:spPr>
              <a:xfrm>
                <a:off x="3426275" y="37798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27"/>
              <p:cNvSpPr/>
              <p:nvPr/>
            </p:nvSpPr>
            <p:spPr>
              <a:xfrm>
                <a:off x="3431825" y="38353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7"/>
              <p:cNvSpPr/>
              <p:nvPr/>
            </p:nvSpPr>
            <p:spPr>
              <a:xfrm>
                <a:off x="3437925" y="38308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27"/>
              <p:cNvSpPr/>
              <p:nvPr/>
            </p:nvSpPr>
            <p:spPr>
              <a:xfrm>
                <a:off x="3443475" y="3774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3449575" y="37256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3455125" y="36852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3461225" y="3656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3466775" y="36163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27"/>
              <p:cNvSpPr/>
              <p:nvPr/>
            </p:nvSpPr>
            <p:spPr>
              <a:xfrm>
                <a:off x="3472850" y="3572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27"/>
              <p:cNvSpPr/>
              <p:nvPr/>
            </p:nvSpPr>
            <p:spPr>
              <a:xfrm>
                <a:off x="3478400" y="35481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27"/>
              <p:cNvSpPr/>
              <p:nvPr/>
            </p:nvSpPr>
            <p:spPr>
              <a:xfrm>
                <a:off x="3483950" y="357915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21"/>
                      <a:pt x="189" y="749"/>
                      <a:pt x="378" y="749"/>
                    </a:cubicBezTo>
                    <a:cubicBezTo>
                      <a:pt x="566" y="749"/>
                      <a:pt x="755" y="621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27"/>
              <p:cNvSpPr/>
              <p:nvPr/>
            </p:nvSpPr>
            <p:spPr>
              <a:xfrm>
                <a:off x="3490050" y="3634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27"/>
              <p:cNvSpPr/>
              <p:nvPr/>
            </p:nvSpPr>
            <p:spPr>
              <a:xfrm>
                <a:off x="3495600" y="37177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7"/>
              <p:cNvSpPr/>
              <p:nvPr/>
            </p:nvSpPr>
            <p:spPr>
              <a:xfrm>
                <a:off x="3501700" y="37855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7"/>
              <p:cNvSpPr/>
              <p:nvPr/>
            </p:nvSpPr>
            <p:spPr>
              <a:xfrm>
                <a:off x="3507250" y="37854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7"/>
              <p:cNvSpPr/>
              <p:nvPr/>
            </p:nvSpPr>
            <p:spPr>
              <a:xfrm>
                <a:off x="3513350" y="3736075"/>
                <a:ext cx="183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7"/>
              <p:cNvSpPr/>
              <p:nvPr/>
            </p:nvSpPr>
            <p:spPr>
              <a:xfrm>
                <a:off x="3518875" y="3687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7"/>
              <p:cNvSpPr/>
              <p:nvPr/>
            </p:nvSpPr>
            <p:spPr>
              <a:xfrm>
                <a:off x="3524975" y="36584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7"/>
              <p:cNvSpPr/>
              <p:nvPr/>
            </p:nvSpPr>
            <p:spPr>
              <a:xfrm>
                <a:off x="3530525" y="36125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7"/>
              <p:cNvSpPr/>
              <p:nvPr/>
            </p:nvSpPr>
            <p:spPr>
              <a:xfrm>
                <a:off x="3536625" y="35964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7"/>
              <p:cNvSpPr/>
              <p:nvPr/>
            </p:nvSpPr>
            <p:spPr>
              <a:xfrm>
                <a:off x="3542175" y="3524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7"/>
              <p:cNvSpPr/>
              <p:nvPr/>
            </p:nvSpPr>
            <p:spPr>
              <a:xfrm>
                <a:off x="3547725" y="34954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7"/>
              <p:cNvSpPr/>
              <p:nvPr/>
            </p:nvSpPr>
            <p:spPr>
              <a:xfrm>
                <a:off x="3553825" y="3510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7"/>
              <p:cNvSpPr/>
              <p:nvPr/>
            </p:nvSpPr>
            <p:spPr>
              <a:xfrm>
                <a:off x="3559350" y="3564175"/>
                <a:ext cx="189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50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6"/>
                    </a:cubicBezTo>
                    <a:cubicBezTo>
                      <a:pt x="1" y="622"/>
                      <a:pt x="189" y="749"/>
                      <a:pt x="378" y="749"/>
                    </a:cubicBezTo>
                    <a:cubicBezTo>
                      <a:pt x="567" y="749"/>
                      <a:pt x="755" y="622"/>
                      <a:pt x="755" y="366"/>
                    </a:cubicBezTo>
                    <a:cubicBezTo>
                      <a:pt x="755" y="123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7"/>
              <p:cNvSpPr/>
              <p:nvPr/>
            </p:nvSpPr>
            <p:spPr>
              <a:xfrm>
                <a:off x="3565450" y="3636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7"/>
              <p:cNvSpPr/>
              <p:nvPr/>
            </p:nvSpPr>
            <p:spPr>
              <a:xfrm>
                <a:off x="3571000" y="37083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7"/>
              <p:cNvSpPr/>
              <p:nvPr/>
            </p:nvSpPr>
            <p:spPr>
              <a:xfrm>
                <a:off x="3577100" y="3707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7"/>
              <p:cNvSpPr/>
              <p:nvPr/>
            </p:nvSpPr>
            <p:spPr>
              <a:xfrm>
                <a:off x="3582650" y="36617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7"/>
              <p:cNvSpPr/>
              <p:nvPr/>
            </p:nvSpPr>
            <p:spPr>
              <a:xfrm>
                <a:off x="3588750" y="36068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27"/>
              <p:cNvSpPr/>
              <p:nvPr/>
            </p:nvSpPr>
            <p:spPr>
              <a:xfrm>
                <a:off x="3594300" y="35676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7"/>
              <p:cNvSpPr/>
              <p:nvPr/>
            </p:nvSpPr>
            <p:spPr>
              <a:xfrm>
                <a:off x="3600400" y="3542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27"/>
              <p:cNvSpPr/>
              <p:nvPr/>
            </p:nvSpPr>
            <p:spPr>
              <a:xfrm>
                <a:off x="3605950" y="35148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7"/>
              <p:cNvSpPr/>
              <p:nvPr/>
            </p:nvSpPr>
            <p:spPr>
              <a:xfrm>
                <a:off x="3611475" y="34599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27"/>
              <p:cNvSpPr/>
              <p:nvPr/>
            </p:nvSpPr>
            <p:spPr>
              <a:xfrm>
                <a:off x="3617575" y="3435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7"/>
              <p:cNvSpPr/>
              <p:nvPr/>
            </p:nvSpPr>
            <p:spPr>
              <a:xfrm>
                <a:off x="3623125" y="3459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7"/>
              <p:cNvSpPr/>
              <p:nvPr/>
            </p:nvSpPr>
            <p:spPr>
              <a:xfrm>
                <a:off x="3629225" y="3514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7"/>
              <p:cNvSpPr/>
              <p:nvPr/>
            </p:nvSpPr>
            <p:spPr>
              <a:xfrm>
                <a:off x="3634775" y="3588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7"/>
              <p:cNvSpPr/>
              <p:nvPr/>
            </p:nvSpPr>
            <p:spPr>
              <a:xfrm>
                <a:off x="3640875" y="3668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7"/>
              <p:cNvSpPr/>
              <p:nvPr/>
            </p:nvSpPr>
            <p:spPr>
              <a:xfrm>
                <a:off x="3646425" y="3659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7"/>
              <p:cNvSpPr/>
              <p:nvPr/>
            </p:nvSpPr>
            <p:spPr>
              <a:xfrm>
                <a:off x="3652525" y="36063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7"/>
              <p:cNvSpPr/>
              <p:nvPr/>
            </p:nvSpPr>
            <p:spPr>
              <a:xfrm>
                <a:off x="3658050" y="3545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7"/>
              <p:cNvSpPr/>
              <p:nvPr/>
            </p:nvSpPr>
            <p:spPr>
              <a:xfrm>
                <a:off x="3663600" y="3526050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8" y="1"/>
                    </a:moveTo>
                    <a:cubicBezTo>
                      <a:pt x="189" y="1"/>
                      <a:pt x="1" y="128"/>
                      <a:pt x="1" y="383"/>
                    </a:cubicBezTo>
                    <a:cubicBezTo>
                      <a:pt x="1" y="627"/>
                      <a:pt x="189" y="749"/>
                      <a:pt x="378" y="749"/>
                    </a:cubicBezTo>
                    <a:cubicBezTo>
                      <a:pt x="566" y="749"/>
                      <a:pt x="755" y="627"/>
                      <a:pt x="755" y="383"/>
                    </a:cubicBezTo>
                    <a:cubicBezTo>
                      <a:pt x="755" y="128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7"/>
              <p:cNvSpPr/>
              <p:nvPr/>
            </p:nvSpPr>
            <p:spPr>
              <a:xfrm>
                <a:off x="3669700" y="34904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22"/>
                      <a:pt x="184" y="749"/>
                      <a:pt x="367" y="749"/>
                    </a:cubicBezTo>
                    <a:cubicBezTo>
                      <a:pt x="550" y="749"/>
                      <a:pt x="733" y="622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7"/>
              <p:cNvSpPr/>
              <p:nvPr/>
            </p:nvSpPr>
            <p:spPr>
              <a:xfrm>
                <a:off x="3675250" y="34316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7"/>
              <p:cNvSpPr/>
              <p:nvPr/>
            </p:nvSpPr>
            <p:spPr>
              <a:xfrm>
                <a:off x="3681350" y="3408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7"/>
              <p:cNvSpPr/>
              <p:nvPr/>
            </p:nvSpPr>
            <p:spPr>
              <a:xfrm>
                <a:off x="3686900" y="33823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7"/>
              <p:cNvSpPr/>
              <p:nvPr/>
            </p:nvSpPr>
            <p:spPr>
              <a:xfrm>
                <a:off x="3693000" y="34072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7"/>
              <p:cNvSpPr/>
              <p:nvPr/>
            </p:nvSpPr>
            <p:spPr>
              <a:xfrm>
                <a:off x="3698525" y="34699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7"/>
              <p:cNvSpPr/>
              <p:nvPr/>
            </p:nvSpPr>
            <p:spPr>
              <a:xfrm>
                <a:off x="3704625" y="35331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2"/>
                      <a:pt x="184" y="749"/>
                      <a:pt x="367" y="749"/>
                    </a:cubicBezTo>
                    <a:cubicBezTo>
                      <a:pt x="550" y="749"/>
                      <a:pt x="733" y="622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7"/>
              <p:cNvSpPr/>
              <p:nvPr/>
            </p:nvSpPr>
            <p:spPr>
              <a:xfrm>
                <a:off x="3710175" y="35987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7"/>
              <p:cNvSpPr/>
              <p:nvPr/>
            </p:nvSpPr>
            <p:spPr>
              <a:xfrm>
                <a:off x="3716275" y="36041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7"/>
              <p:cNvSpPr/>
              <p:nvPr/>
            </p:nvSpPr>
            <p:spPr>
              <a:xfrm>
                <a:off x="3721825" y="3553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7"/>
              <p:cNvSpPr/>
              <p:nvPr/>
            </p:nvSpPr>
            <p:spPr>
              <a:xfrm>
                <a:off x="3727375" y="3500975"/>
                <a:ext cx="18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2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7"/>
              <p:cNvSpPr/>
              <p:nvPr/>
            </p:nvSpPr>
            <p:spPr>
              <a:xfrm>
                <a:off x="3733475" y="34754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7"/>
              <p:cNvSpPr/>
              <p:nvPr/>
            </p:nvSpPr>
            <p:spPr>
              <a:xfrm>
                <a:off x="3739025" y="34488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7"/>
              <p:cNvSpPr/>
              <p:nvPr/>
            </p:nvSpPr>
            <p:spPr>
              <a:xfrm>
                <a:off x="3745125" y="3418900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7"/>
              <p:cNvSpPr/>
              <p:nvPr/>
            </p:nvSpPr>
            <p:spPr>
              <a:xfrm>
                <a:off x="3750650" y="3354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7"/>
              <p:cNvSpPr/>
              <p:nvPr/>
            </p:nvSpPr>
            <p:spPr>
              <a:xfrm>
                <a:off x="3756750" y="3330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7"/>
              <p:cNvSpPr/>
              <p:nvPr/>
            </p:nvSpPr>
            <p:spPr>
              <a:xfrm>
                <a:off x="3762300" y="3349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7"/>
              <p:cNvSpPr/>
              <p:nvPr/>
            </p:nvSpPr>
            <p:spPr>
              <a:xfrm>
                <a:off x="3768400" y="3415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7"/>
              <p:cNvSpPr/>
              <p:nvPr/>
            </p:nvSpPr>
            <p:spPr>
              <a:xfrm>
                <a:off x="3773950" y="34939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7"/>
              <p:cNvSpPr/>
              <p:nvPr/>
            </p:nvSpPr>
            <p:spPr>
              <a:xfrm>
                <a:off x="3779500" y="35259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7"/>
              <p:cNvSpPr/>
              <p:nvPr/>
            </p:nvSpPr>
            <p:spPr>
              <a:xfrm>
                <a:off x="3785600" y="3551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2"/>
                      <a:pt x="366" y="732"/>
                    </a:cubicBezTo>
                    <a:cubicBezTo>
                      <a:pt x="549" y="732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7"/>
              <p:cNvSpPr/>
              <p:nvPr/>
            </p:nvSpPr>
            <p:spPr>
              <a:xfrm>
                <a:off x="3791125" y="34998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7"/>
              <p:cNvSpPr/>
              <p:nvPr/>
            </p:nvSpPr>
            <p:spPr>
              <a:xfrm>
                <a:off x="3797225" y="34510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7"/>
              <p:cNvSpPr/>
              <p:nvPr/>
            </p:nvSpPr>
            <p:spPr>
              <a:xfrm>
                <a:off x="3802775" y="34044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7"/>
              <p:cNvSpPr/>
              <p:nvPr/>
            </p:nvSpPr>
            <p:spPr>
              <a:xfrm>
                <a:off x="3808875" y="3394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7"/>
              <p:cNvSpPr/>
              <p:nvPr/>
            </p:nvSpPr>
            <p:spPr>
              <a:xfrm>
                <a:off x="3814425" y="3356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7"/>
              <p:cNvSpPr/>
              <p:nvPr/>
            </p:nvSpPr>
            <p:spPr>
              <a:xfrm>
                <a:off x="3820525" y="3298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7"/>
              <p:cNvSpPr/>
              <p:nvPr/>
            </p:nvSpPr>
            <p:spPr>
              <a:xfrm>
                <a:off x="3826075" y="3269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7"/>
              <p:cNvSpPr/>
              <p:nvPr/>
            </p:nvSpPr>
            <p:spPr>
              <a:xfrm>
                <a:off x="3832175" y="32898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7"/>
              <p:cNvSpPr/>
              <p:nvPr/>
            </p:nvSpPr>
            <p:spPr>
              <a:xfrm>
                <a:off x="3837700" y="3342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7"/>
              <p:cNvSpPr/>
              <p:nvPr/>
            </p:nvSpPr>
            <p:spPr>
              <a:xfrm>
                <a:off x="3843250" y="3420575"/>
                <a:ext cx="18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2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7"/>
              <p:cNvSpPr/>
              <p:nvPr/>
            </p:nvSpPr>
            <p:spPr>
              <a:xfrm>
                <a:off x="3849350" y="3477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7"/>
              <p:cNvSpPr/>
              <p:nvPr/>
            </p:nvSpPr>
            <p:spPr>
              <a:xfrm>
                <a:off x="3854900" y="34743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7"/>
              <p:cNvSpPr/>
              <p:nvPr/>
            </p:nvSpPr>
            <p:spPr>
              <a:xfrm>
                <a:off x="3861000" y="3423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1" y="123"/>
                      <a:pt x="1" y="367"/>
                    </a:cubicBezTo>
                    <a:cubicBezTo>
                      <a:pt x="1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7"/>
              <p:cNvSpPr/>
              <p:nvPr/>
            </p:nvSpPr>
            <p:spPr>
              <a:xfrm>
                <a:off x="3866550" y="3378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7"/>
              <p:cNvSpPr/>
              <p:nvPr/>
            </p:nvSpPr>
            <p:spPr>
              <a:xfrm>
                <a:off x="3872650" y="3332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2"/>
                      <a:pt x="366" y="732"/>
                    </a:cubicBezTo>
                    <a:cubicBezTo>
                      <a:pt x="549" y="732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7"/>
              <p:cNvSpPr/>
              <p:nvPr/>
            </p:nvSpPr>
            <p:spPr>
              <a:xfrm>
                <a:off x="3878200" y="3285275"/>
                <a:ext cx="183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7"/>
              <p:cNvSpPr/>
              <p:nvPr/>
            </p:nvSpPr>
            <p:spPr>
              <a:xfrm>
                <a:off x="3884300" y="32570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7"/>
              <p:cNvSpPr/>
              <p:nvPr/>
            </p:nvSpPr>
            <p:spPr>
              <a:xfrm>
                <a:off x="3889825" y="3208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7"/>
              <p:cNvSpPr/>
              <p:nvPr/>
            </p:nvSpPr>
            <p:spPr>
              <a:xfrm>
                <a:off x="3895925" y="31893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7"/>
              <p:cNvSpPr/>
              <p:nvPr/>
            </p:nvSpPr>
            <p:spPr>
              <a:xfrm>
                <a:off x="3901475" y="3206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7"/>
              <p:cNvSpPr/>
              <p:nvPr/>
            </p:nvSpPr>
            <p:spPr>
              <a:xfrm>
                <a:off x="3907025" y="3245900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22"/>
                      <a:pt x="189" y="749"/>
                      <a:pt x="377" y="749"/>
                    </a:cubicBezTo>
                    <a:cubicBezTo>
                      <a:pt x="566" y="749"/>
                      <a:pt x="754" y="622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7"/>
              <p:cNvSpPr/>
              <p:nvPr/>
            </p:nvSpPr>
            <p:spPr>
              <a:xfrm>
                <a:off x="3913125" y="33318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7"/>
              <p:cNvSpPr/>
              <p:nvPr/>
            </p:nvSpPr>
            <p:spPr>
              <a:xfrm>
                <a:off x="3918675" y="33873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7"/>
              <p:cNvSpPr/>
              <p:nvPr/>
            </p:nvSpPr>
            <p:spPr>
              <a:xfrm>
                <a:off x="3924775" y="3379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7"/>
              <p:cNvSpPr/>
              <p:nvPr/>
            </p:nvSpPr>
            <p:spPr>
              <a:xfrm>
                <a:off x="3930300" y="3339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7"/>
              <p:cNvSpPr/>
              <p:nvPr/>
            </p:nvSpPr>
            <p:spPr>
              <a:xfrm>
                <a:off x="3936400" y="3294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7"/>
              <p:cNvSpPr/>
              <p:nvPr/>
            </p:nvSpPr>
            <p:spPr>
              <a:xfrm>
                <a:off x="3941950" y="32377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7"/>
              <p:cNvSpPr/>
              <p:nvPr/>
            </p:nvSpPr>
            <p:spPr>
              <a:xfrm>
                <a:off x="3948050" y="3224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7"/>
              <p:cNvSpPr/>
              <p:nvPr/>
            </p:nvSpPr>
            <p:spPr>
              <a:xfrm>
                <a:off x="3953600" y="3198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7"/>
              <p:cNvSpPr/>
              <p:nvPr/>
            </p:nvSpPr>
            <p:spPr>
              <a:xfrm>
                <a:off x="3959150" y="31355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7"/>
              <p:cNvSpPr/>
              <p:nvPr/>
            </p:nvSpPr>
            <p:spPr>
              <a:xfrm>
                <a:off x="3965250" y="3127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7"/>
              <p:cNvSpPr/>
              <p:nvPr/>
            </p:nvSpPr>
            <p:spPr>
              <a:xfrm>
                <a:off x="3970800" y="314555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21"/>
                      <a:pt x="189" y="749"/>
                      <a:pt x="377" y="749"/>
                    </a:cubicBezTo>
                    <a:cubicBezTo>
                      <a:pt x="566" y="749"/>
                      <a:pt x="754" y="621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7"/>
              <p:cNvSpPr/>
              <p:nvPr/>
            </p:nvSpPr>
            <p:spPr>
              <a:xfrm>
                <a:off x="3976875" y="31976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7"/>
              <p:cNvSpPr/>
              <p:nvPr/>
            </p:nvSpPr>
            <p:spPr>
              <a:xfrm>
                <a:off x="3982425" y="3279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>
                <a:off x="3988525" y="3345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>
                <a:off x="3994075" y="3337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>
                <a:off x="4000175" y="32909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1" y="128"/>
                      <a:pt x="1" y="383"/>
                    </a:cubicBezTo>
                    <a:cubicBezTo>
                      <a:pt x="1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>
                <a:off x="4005725" y="32403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>
                <a:off x="4011825" y="32044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7"/>
              <p:cNvSpPr/>
              <p:nvPr/>
            </p:nvSpPr>
            <p:spPr>
              <a:xfrm>
                <a:off x="4017375" y="31583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7"/>
              <p:cNvSpPr/>
              <p:nvPr/>
            </p:nvSpPr>
            <p:spPr>
              <a:xfrm>
                <a:off x="4022900" y="31322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>
                <a:off x="4029000" y="3110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>
                <a:off x="4034550" y="30729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>
                <a:off x="4040650" y="3109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>
                <a:off x="4046200" y="3165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>
                <a:off x="4052300" y="3234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7"/>
              <p:cNvSpPr/>
              <p:nvPr/>
            </p:nvSpPr>
            <p:spPr>
              <a:xfrm>
                <a:off x="4057850" y="3298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7"/>
              <p:cNvSpPr/>
              <p:nvPr/>
            </p:nvSpPr>
            <p:spPr>
              <a:xfrm>
                <a:off x="4063950" y="32863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>
                <a:off x="4069475" y="32320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>
                <a:off x="4075025" y="31849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>
                <a:off x="4081125" y="3165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>
                <a:off x="4086675" y="31322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>
                <a:off x="4092775" y="3076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7"/>
              <p:cNvSpPr/>
              <p:nvPr/>
            </p:nvSpPr>
            <p:spPr>
              <a:xfrm>
                <a:off x="4098325" y="3022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7"/>
              <p:cNvSpPr/>
              <p:nvPr/>
            </p:nvSpPr>
            <p:spPr>
              <a:xfrm>
                <a:off x="4104425" y="3005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7"/>
              <p:cNvSpPr/>
              <p:nvPr/>
            </p:nvSpPr>
            <p:spPr>
              <a:xfrm>
                <a:off x="4109975" y="30424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7"/>
              <p:cNvSpPr/>
              <p:nvPr/>
            </p:nvSpPr>
            <p:spPr>
              <a:xfrm>
                <a:off x="4116050" y="3113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7"/>
              <p:cNvSpPr/>
              <p:nvPr/>
            </p:nvSpPr>
            <p:spPr>
              <a:xfrm>
                <a:off x="4121600" y="32021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7"/>
              <p:cNvSpPr/>
              <p:nvPr/>
            </p:nvSpPr>
            <p:spPr>
              <a:xfrm>
                <a:off x="4127700" y="3262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7"/>
              <p:cNvSpPr/>
              <p:nvPr/>
            </p:nvSpPr>
            <p:spPr>
              <a:xfrm>
                <a:off x="4133250" y="32586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22"/>
                      <a:pt x="184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7"/>
              <p:cNvSpPr/>
              <p:nvPr/>
            </p:nvSpPr>
            <p:spPr>
              <a:xfrm>
                <a:off x="4138800" y="32043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7"/>
              <p:cNvSpPr/>
              <p:nvPr/>
            </p:nvSpPr>
            <p:spPr>
              <a:xfrm>
                <a:off x="4144900" y="3154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7"/>
              <p:cNvSpPr/>
              <p:nvPr/>
            </p:nvSpPr>
            <p:spPr>
              <a:xfrm>
                <a:off x="4150450" y="31128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2"/>
                      <a:pt x="366" y="732"/>
                    </a:cubicBezTo>
                    <a:cubicBezTo>
                      <a:pt x="549" y="732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7"/>
              <p:cNvSpPr/>
              <p:nvPr/>
            </p:nvSpPr>
            <p:spPr>
              <a:xfrm>
                <a:off x="4156550" y="30806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7"/>
              <p:cNvSpPr/>
              <p:nvPr/>
            </p:nvSpPr>
            <p:spPr>
              <a:xfrm>
                <a:off x="4162075" y="30524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7"/>
              <p:cNvSpPr/>
              <p:nvPr/>
            </p:nvSpPr>
            <p:spPr>
              <a:xfrm>
                <a:off x="4168175" y="30063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7"/>
              <p:cNvSpPr/>
              <p:nvPr/>
            </p:nvSpPr>
            <p:spPr>
              <a:xfrm>
                <a:off x="4173725" y="29876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7"/>
              <p:cNvSpPr/>
              <p:nvPr/>
            </p:nvSpPr>
            <p:spPr>
              <a:xfrm>
                <a:off x="4179825" y="2997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7"/>
              <p:cNvSpPr/>
              <p:nvPr/>
            </p:nvSpPr>
            <p:spPr>
              <a:xfrm>
                <a:off x="4185375" y="3084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7"/>
              <p:cNvSpPr/>
              <p:nvPr/>
            </p:nvSpPr>
            <p:spPr>
              <a:xfrm>
                <a:off x="4191475" y="31617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7"/>
              <p:cNvSpPr/>
              <p:nvPr/>
            </p:nvSpPr>
            <p:spPr>
              <a:xfrm>
                <a:off x="4197025" y="3235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7"/>
              <p:cNvSpPr/>
              <p:nvPr/>
            </p:nvSpPr>
            <p:spPr>
              <a:xfrm>
                <a:off x="4202550" y="3222625"/>
                <a:ext cx="189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2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7" y="732"/>
                      <a:pt x="755" y="610"/>
                      <a:pt x="755" y="366"/>
                    </a:cubicBezTo>
                    <a:cubicBezTo>
                      <a:pt x="755" y="122"/>
                      <a:pt x="567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7"/>
              <p:cNvSpPr/>
              <p:nvPr/>
            </p:nvSpPr>
            <p:spPr>
              <a:xfrm>
                <a:off x="4208650" y="31849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22"/>
                      <a:pt x="184" y="749"/>
                      <a:pt x="367" y="749"/>
                    </a:cubicBezTo>
                    <a:cubicBezTo>
                      <a:pt x="550" y="749"/>
                      <a:pt x="733" y="622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7"/>
              <p:cNvSpPr/>
              <p:nvPr/>
            </p:nvSpPr>
            <p:spPr>
              <a:xfrm>
                <a:off x="4214200" y="3138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7"/>
              <p:cNvSpPr/>
              <p:nvPr/>
            </p:nvSpPr>
            <p:spPr>
              <a:xfrm>
                <a:off x="4220300" y="30845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7"/>
              <p:cNvSpPr/>
              <p:nvPr/>
            </p:nvSpPr>
            <p:spPr>
              <a:xfrm>
                <a:off x="4225850" y="30729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7"/>
              <p:cNvSpPr/>
              <p:nvPr/>
            </p:nvSpPr>
            <p:spPr>
              <a:xfrm>
                <a:off x="4231950" y="3029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7"/>
              <p:cNvSpPr/>
              <p:nvPr/>
            </p:nvSpPr>
            <p:spPr>
              <a:xfrm>
                <a:off x="4237500" y="2999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27"/>
              <p:cNvSpPr/>
              <p:nvPr/>
            </p:nvSpPr>
            <p:spPr>
              <a:xfrm>
                <a:off x="4243600" y="2965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27"/>
              <p:cNvSpPr/>
              <p:nvPr/>
            </p:nvSpPr>
            <p:spPr>
              <a:xfrm>
                <a:off x="4249150" y="29902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27"/>
              <p:cNvSpPr/>
              <p:nvPr/>
            </p:nvSpPr>
            <p:spPr>
              <a:xfrm>
                <a:off x="4254675" y="30723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27"/>
              <p:cNvSpPr/>
              <p:nvPr/>
            </p:nvSpPr>
            <p:spPr>
              <a:xfrm>
                <a:off x="4260775" y="3135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7"/>
              <p:cNvSpPr/>
              <p:nvPr/>
            </p:nvSpPr>
            <p:spPr>
              <a:xfrm>
                <a:off x="4266325" y="31960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7"/>
              <p:cNvSpPr/>
              <p:nvPr/>
            </p:nvSpPr>
            <p:spPr>
              <a:xfrm>
                <a:off x="4272425" y="3192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7"/>
              <p:cNvSpPr/>
              <p:nvPr/>
            </p:nvSpPr>
            <p:spPr>
              <a:xfrm>
                <a:off x="4277975" y="3144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7"/>
              <p:cNvSpPr/>
              <p:nvPr/>
            </p:nvSpPr>
            <p:spPr>
              <a:xfrm>
                <a:off x="4284075" y="30880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7"/>
              <p:cNvSpPr/>
              <p:nvPr/>
            </p:nvSpPr>
            <p:spPr>
              <a:xfrm>
                <a:off x="4289625" y="3038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27"/>
              <p:cNvSpPr/>
              <p:nvPr/>
            </p:nvSpPr>
            <p:spPr>
              <a:xfrm>
                <a:off x="4295725" y="30130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27"/>
              <p:cNvSpPr/>
              <p:nvPr/>
            </p:nvSpPr>
            <p:spPr>
              <a:xfrm>
                <a:off x="4301250" y="29726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7"/>
              <p:cNvSpPr/>
              <p:nvPr/>
            </p:nvSpPr>
            <p:spPr>
              <a:xfrm>
                <a:off x="4307350" y="2926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7"/>
              <p:cNvSpPr/>
              <p:nvPr/>
            </p:nvSpPr>
            <p:spPr>
              <a:xfrm>
                <a:off x="4312900" y="29104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7"/>
              <p:cNvSpPr/>
              <p:nvPr/>
            </p:nvSpPr>
            <p:spPr>
              <a:xfrm>
                <a:off x="4318450" y="29420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7"/>
              <p:cNvSpPr/>
              <p:nvPr/>
            </p:nvSpPr>
            <p:spPr>
              <a:xfrm>
                <a:off x="4324550" y="2995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7"/>
              <p:cNvSpPr/>
              <p:nvPr/>
            </p:nvSpPr>
            <p:spPr>
              <a:xfrm>
                <a:off x="4330100" y="30673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27"/>
              <p:cNvSpPr/>
              <p:nvPr/>
            </p:nvSpPr>
            <p:spPr>
              <a:xfrm>
                <a:off x="4336200" y="3132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27"/>
              <p:cNvSpPr/>
              <p:nvPr/>
            </p:nvSpPr>
            <p:spPr>
              <a:xfrm>
                <a:off x="4341725" y="31194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7"/>
              <p:cNvSpPr/>
              <p:nvPr/>
            </p:nvSpPr>
            <p:spPr>
              <a:xfrm>
                <a:off x="4347825" y="3065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7"/>
              <p:cNvSpPr/>
              <p:nvPr/>
            </p:nvSpPr>
            <p:spPr>
              <a:xfrm>
                <a:off x="4353375" y="3010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2"/>
                      <a:pt x="367" y="732"/>
                    </a:cubicBezTo>
                    <a:cubicBezTo>
                      <a:pt x="550" y="732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7"/>
              <p:cNvSpPr/>
              <p:nvPr/>
            </p:nvSpPr>
            <p:spPr>
              <a:xfrm>
                <a:off x="4359475" y="2975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7"/>
              <p:cNvSpPr/>
              <p:nvPr/>
            </p:nvSpPr>
            <p:spPr>
              <a:xfrm>
                <a:off x="4365025" y="29403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7"/>
              <p:cNvSpPr/>
              <p:nvPr/>
            </p:nvSpPr>
            <p:spPr>
              <a:xfrm>
                <a:off x="4370575" y="29037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7"/>
              <p:cNvSpPr/>
              <p:nvPr/>
            </p:nvSpPr>
            <p:spPr>
              <a:xfrm>
                <a:off x="4376675" y="28489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7"/>
              <p:cNvSpPr/>
              <p:nvPr/>
            </p:nvSpPr>
            <p:spPr>
              <a:xfrm>
                <a:off x="4382225" y="28344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7"/>
              <p:cNvSpPr/>
              <p:nvPr/>
            </p:nvSpPr>
            <p:spPr>
              <a:xfrm>
                <a:off x="4388325" y="28527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7"/>
              <p:cNvSpPr/>
              <p:nvPr/>
            </p:nvSpPr>
            <p:spPr>
              <a:xfrm>
                <a:off x="4393850" y="2911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7"/>
              <p:cNvSpPr/>
              <p:nvPr/>
            </p:nvSpPr>
            <p:spPr>
              <a:xfrm>
                <a:off x="4399950" y="3005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7"/>
              <p:cNvSpPr/>
              <p:nvPr/>
            </p:nvSpPr>
            <p:spPr>
              <a:xfrm>
                <a:off x="4405500" y="3040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2" y="610"/>
                      <a:pt x="732" y="366"/>
                    </a:cubicBezTo>
                    <a:cubicBezTo>
                      <a:pt x="732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7"/>
              <p:cNvSpPr/>
              <p:nvPr/>
            </p:nvSpPr>
            <p:spPr>
              <a:xfrm>
                <a:off x="4411600" y="30475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4"/>
                    </a:cubicBezTo>
                    <a:cubicBezTo>
                      <a:pt x="1" y="628"/>
                      <a:pt x="184" y="750"/>
                      <a:pt x="367" y="750"/>
                    </a:cubicBezTo>
                    <a:cubicBezTo>
                      <a:pt x="549" y="750"/>
                      <a:pt x="732" y="628"/>
                      <a:pt x="732" y="384"/>
                    </a:cubicBezTo>
                    <a:cubicBezTo>
                      <a:pt x="732" y="128"/>
                      <a:pt x="549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7"/>
              <p:cNvSpPr/>
              <p:nvPr/>
            </p:nvSpPr>
            <p:spPr>
              <a:xfrm>
                <a:off x="4417150" y="29930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7"/>
              <p:cNvSpPr/>
              <p:nvPr/>
            </p:nvSpPr>
            <p:spPr>
              <a:xfrm>
                <a:off x="4423250" y="2947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7"/>
              <p:cNvSpPr/>
              <p:nvPr/>
            </p:nvSpPr>
            <p:spPr>
              <a:xfrm>
                <a:off x="4428800" y="2894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7"/>
              <p:cNvSpPr/>
              <p:nvPr/>
            </p:nvSpPr>
            <p:spPr>
              <a:xfrm>
                <a:off x="4434325" y="28511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7"/>
              <p:cNvSpPr/>
              <p:nvPr/>
            </p:nvSpPr>
            <p:spPr>
              <a:xfrm>
                <a:off x="4440425" y="2816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7"/>
              <p:cNvSpPr/>
              <p:nvPr/>
            </p:nvSpPr>
            <p:spPr>
              <a:xfrm>
                <a:off x="4445975" y="2801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7"/>
              <p:cNvSpPr/>
              <p:nvPr/>
            </p:nvSpPr>
            <p:spPr>
              <a:xfrm>
                <a:off x="4452075" y="27801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22"/>
                      <a:pt x="184" y="750"/>
                      <a:pt x="367" y="750"/>
                    </a:cubicBezTo>
                    <a:cubicBezTo>
                      <a:pt x="550" y="750"/>
                      <a:pt x="733" y="622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27"/>
              <p:cNvSpPr/>
              <p:nvPr/>
            </p:nvSpPr>
            <p:spPr>
              <a:xfrm>
                <a:off x="4457625" y="27880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27"/>
              <p:cNvSpPr/>
              <p:nvPr/>
            </p:nvSpPr>
            <p:spPr>
              <a:xfrm>
                <a:off x="4463725" y="28394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7"/>
              <p:cNvSpPr/>
              <p:nvPr/>
            </p:nvSpPr>
            <p:spPr>
              <a:xfrm>
                <a:off x="4469275" y="2920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7"/>
              <p:cNvSpPr/>
              <p:nvPr/>
            </p:nvSpPr>
            <p:spPr>
              <a:xfrm>
                <a:off x="4475375" y="29897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7"/>
              <p:cNvSpPr/>
              <p:nvPr/>
            </p:nvSpPr>
            <p:spPr>
              <a:xfrm>
                <a:off x="4480900" y="2988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7"/>
              <p:cNvSpPr/>
              <p:nvPr/>
            </p:nvSpPr>
            <p:spPr>
              <a:xfrm>
                <a:off x="4487000" y="2939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7"/>
              <p:cNvSpPr/>
              <p:nvPr/>
            </p:nvSpPr>
            <p:spPr>
              <a:xfrm>
                <a:off x="4492550" y="28884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7"/>
              <p:cNvSpPr/>
              <p:nvPr/>
            </p:nvSpPr>
            <p:spPr>
              <a:xfrm>
                <a:off x="4498100" y="28566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7"/>
              <p:cNvSpPr/>
              <p:nvPr/>
            </p:nvSpPr>
            <p:spPr>
              <a:xfrm>
                <a:off x="4504200" y="28217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7"/>
              <p:cNvSpPr/>
              <p:nvPr/>
            </p:nvSpPr>
            <p:spPr>
              <a:xfrm>
                <a:off x="4509750" y="2803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7"/>
              <p:cNvSpPr/>
              <p:nvPr/>
            </p:nvSpPr>
            <p:spPr>
              <a:xfrm>
                <a:off x="4515850" y="2734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7"/>
              <p:cNvSpPr/>
              <p:nvPr/>
            </p:nvSpPr>
            <p:spPr>
              <a:xfrm>
                <a:off x="4521400" y="2723575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7"/>
              <p:cNvSpPr/>
              <p:nvPr/>
            </p:nvSpPr>
            <p:spPr>
              <a:xfrm>
                <a:off x="4527500" y="27629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7"/>
              <p:cNvSpPr/>
              <p:nvPr/>
            </p:nvSpPr>
            <p:spPr>
              <a:xfrm>
                <a:off x="4533025" y="28112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7"/>
              <p:cNvSpPr/>
              <p:nvPr/>
            </p:nvSpPr>
            <p:spPr>
              <a:xfrm>
                <a:off x="4539125" y="2888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7"/>
              <p:cNvSpPr/>
              <p:nvPr/>
            </p:nvSpPr>
            <p:spPr>
              <a:xfrm>
                <a:off x="4544675" y="2961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2" y="611"/>
                      <a:pt x="732" y="367"/>
                    </a:cubicBezTo>
                    <a:cubicBezTo>
                      <a:pt x="732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7"/>
              <p:cNvSpPr/>
              <p:nvPr/>
            </p:nvSpPr>
            <p:spPr>
              <a:xfrm>
                <a:off x="4550775" y="29415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7"/>
              <p:cNvSpPr/>
              <p:nvPr/>
            </p:nvSpPr>
            <p:spPr>
              <a:xfrm>
                <a:off x="4556325" y="28794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7"/>
              <p:cNvSpPr/>
              <p:nvPr/>
            </p:nvSpPr>
            <p:spPr>
              <a:xfrm>
                <a:off x="4561875" y="28084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7"/>
              <p:cNvSpPr/>
              <p:nvPr/>
            </p:nvSpPr>
            <p:spPr>
              <a:xfrm>
                <a:off x="4567975" y="2775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7"/>
              <p:cNvSpPr/>
              <p:nvPr/>
            </p:nvSpPr>
            <p:spPr>
              <a:xfrm>
                <a:off x="4573500" y="2748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7"/>
              <p:cNvSpPr/>
              <p:nvPr/>
            </p:nvSpPr>
            <p:spPr>
              <a:xfrm>
                <a:off x="4579600" y="2701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27"/>
              <p:cNvSpPr/>
              <p:nvPr/>
            </p:nvSpPr>
            <p:spPr>
              <a:xfrm>
                <a:off x="4585150" y="2648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7"/>
              <p:cNvSpPr/>
              <p:nvPr/>
            </p:nvSpPr>
            <p:spPr>
              <a:xfrm>
                <a:off x="4591250" y="26199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>
                <a:off x="4596800" y="2635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>
                <a:off x="4602900" y="2679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7"/>
              <p:cNvSpPr/>
              <p:nvPr/>
            </p:nvSpPr>
            <p:spPr>
              <a:xfrm>
                <a:off x="4608450" y="2749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7"/>
              <p:cNvSpPr/>
              <p:nvPr/>
            </p:nvSpPr>
            <p:spPr>
              <a:xfrm>
                <a:off x="4613975" y="2821725"/>
                <a:ext cx="189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3" extrusionOk="0">
                    <a:moveTo>
                      <a:pt x="378" y="0"/>
                    </a:moveTo>
                    <a:cubicBezTo>
                      <a:pt x="190" y="0"/>
                      <a:pt x="1" y="122"/>
                      <a:pt x="1" y="366"/>
                    </a:cubicBezTo>
                    <a:cubicBezTo>
                      <a:pt x="1" y="610"/>
                      <a:pt x="190" y="732"/>
                      <a:pt x="378" y="732"/>
                    </a:cubicBezTo>
                    <a:cubicBezTo>
                      <a:pt x="567" y="732"/>
                      <a:pt x="755" y="610"/>
                      <a:pt x="755" y="366"/>
                    </a:cubicBezTo>
                    <a:cubicBezTo>
                      <a:pt x="755" y="122"/>
                      <a:pt x="567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>
                <a:off x="4620075" y="28078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>
                <a:off x="4625625" y="27657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>
                <a:off x="4631725" y="2705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>
                <a:off x="4637275" y="26659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>
                <a:off x="4643375" y="2630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7"/>
              <p:cNvSpPr/>
              <p:nvPr/>
            </p:nvSpPr>
            <p:spPr>
              <a:xfrm>
                <a:off x="4648925" y="26099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7"/>
              <p:cNvSpPr/>
              <p:nvPr/>
            </p:nvSpPr>
            <p:spPr>
              <a:xfrm>
                <a:off x="4655025" y="2561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27"/>
              <p:cNvSpPr/>
              <p:nvPr/>
            </p:nvSpPr>
            <p:spPr>
              <a:xfrm>
                <a:off x="4660575" y="25622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27"/>
              <p:cNvSpPr/>
              <p:nvPr/>
            </p:nvSpPr>
            <p:spPr>
              <a:xfrm>
                <a:off x="4666100" y="25866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7"/>
              <p:cNvSpPr/>
              <p:nvPr/>
            </p:nvSpPr>
            <p:spPr>
              <a:xfrm>
                <a:off x="4672200" y="2618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7"/>
              <p:cNvSpPr/>
              <p:nvPr/>
            </p:nvSpPr>
            <p:spPr>
              <a:xfrm>
                <a:off x="4677750" y="27141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7"/>
              <p:cNvSpPr/>
              <p:nvPr/>
            </p:nvSpPr>
            <p:spPr>
              <a:xfrm>
                <a:off x="4683850" y="2792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2" y="611"/>
                      <a:pt x="732" y="367"/>
                    </a:cubicBezTo>
                    <a:cubicBezTo>
                      <a:pt x="732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7"/>
              <p:cNvSpPr/>
              <p:nvPr/>
            </p:nvSpPr>
            <p:spPr>
              <a:xfrm>
                <a:off x="4689400" y="2771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7"/>
              <p:cNvSpPr/>
              <p:nvPr/>
            </p:nvSpPr>
            <p:spPr>
              <a:xfrm>
                <a:off x="4695500" y="2720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27"/>
              <p:cNvSpPr/>
              <p:nvPr/>
            </p:nvSpPr>
            <p:spPr>
              <a:xfrm>
                <a:off x="4701050" y="2669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7"/>
              <p:cNvSpPr/>
              <p:nvPr/>
            </p:nvSpPr>
            <p:spPr>
              <a:xfrm>
                <a:off x="4707150" y="26244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7"/>
              <p:cNvSpPr/>
              <p:nvPr/>
            </p:nvSpPr>
            <p:spPr>
              <a:xfrm>
                <a:off x="4712675" y="26149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7"/>
              <p:cNvSpPr/>
              <p:nvPr/>
            </p:nvSpPr>
            <p:spPr>
              <a:xfrm>
                <a:off x="4718775" y="2575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7"/>
              <p:cNvSpPr/>
              <p:nvPr/>
            </p:nvSpPr>
            <p:spPr>
              <a:xfrm>
                <a:off x="4724325" y="2530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7"/>
              <p:cNvSpPr/>
              <p:nvPr/>
            </p:nvSpPr>
            <p:spPr>
              <a:xfrm>
                <a:off x="4729875" y="25389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7"/>
              <p:cNvSpPr/>
              <p:nvPr/>
            </p:nvSpPr>
            <p:spPr>
              <a:xfrm>
                <a:off x="4735975" y="2534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7"/>
              <p:cNvSpPr/>
              <p:nvPr/>
            </p:nvSpPr>
            <p:spPr>
              <a:xfrm>
                <a:off x="4741525" y="26032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7"/>
              <p:cNvSpPr/>
              <p:nvPr/>
            </p:nvSpPr>
            <p:spPr>
              <a:xfrm>
                <a:off x="4747625" y="2668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7"/>
              <p:cNvSpPr/>
              <p:nvPr/>
            </p:nvSpPr>
            <p:spPr>
              <a:xfrm>
                <a:off x="4753150" y="2710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7"/>
              <p:cNvSpPr/>
              <p:nvPr/>
            </p:nvSpPr>
            <p:spPr>
              <a:xfrm>
                <a:off x="4759250" y="27091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7"/>
              <p:cNvSpPr/>
              <p:nvPr/>
            </p:nvSpPr>
            <p:spPr>
              <a:xfrm>
                <a:off x="4764800" y="26588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7"/>
              <p:cNvSpPr/>
              <p:nvPr/>
            </p:nvSpPr>
            <p:spPr>
              <a:xfrm>
                <a:off x="4770900" y="26104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7"/>
              <p:cNvSpPr/>
              <p:nvPr/>
            </p:nvSpPr>
            <p:spPr>
              <a:xfrm>
                <a:off x="4776450" y="25761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7"/>
              <p:cNvSpPr/>
              <p:nvPr/>
            </p:nvSpPr>
            <p:spPr>
              <a:xfrm>
                <a:off x="4782550" y="2541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7"/>
              <p:cNvSpPr/>
              <p:nvPr/>
            </p:nvSpPr>
            <p:spPr>
              <a:xfrm>
                <a:off x="4788100" y="25056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27"/>
              <p:cNvSpPr/>
              <p:nvPr/>
            </p:nvSpPr>
            <p:spPr>
              <a:xfrm>
                <a:off x="4793650" y="24718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27"/>
              <p:cNvSpPr/>
              <p:nvPr/>
            </p:nvSpPr>
            <p:spPr>
              <a:xfrm>
                <a:off x="4799750" y="24541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27"/>
              <p:cNvSpPr/>
              <p:nvPr/>
            </p:nvSpPr>
            <p:spPr>
              <a:xfrm>
                <a:off x="4805275" y="2477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27"/>
              <p:cNvSpPr/>
              <p:nvPr/>
            </p:nvSpPr>
            <p:spPr>
              <a:xfrm>
                <a:off x="4811375" y="2541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27"/>
              <p:cNvSpPr/>
              <p:nvPr/>
            </p:nvSpPr>
            <p:spPr>
              <a:xfrm>
                <a:off x="4816925" y="2612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27"/>
              <p:cNvSpPr/>
              <p:nvPr/>
            </p:nvSpPr>
            <p:spPr>
              <a:xfrm>
                <a:off x="4823025" y="26659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27"/>
              <p:cNvSpPr/>
              <p:nvPr/>
            </p:nvSpPr>
            <p:spPr>
              <a:xfrm>
                <a:off x="4828575" y="2655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27"/>
              <p:cNvSpPr/>
              <p:nvPr/>
            </p:nvSpPr>
            <p:spPr>
              <a:xfrm>
                <a:off x="4834675" y="26071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27"/>
              <p:cNvSpPr/>
              <p:nvPr/>
            </p:nvSpPr>
            <p:spPr>
              <a:xfrm>
                <a:off x="4840225" y="2551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843;p27"/>
              <p:cNvSpPr/>
              <p:nvPr/>
            </p:nvSpPr>
            <p:spPr>
              <a:xfrm>
                <a:off x="4845750" y="2503450"/>
                <a:ext cx="189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7" y="732"/>
                      <a:pt x="755" y="610"/>
                      <a:pt x="755" y="366"/>
                    </a:cubicBezTo>
                    <a:cubicBezTo>
                      <a:pt x="755" y="123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27"/>
              <p:cNvSpPr/>
              <p:nvPr/>
            </p:nvSpPr>
            <p:spPr>
              <a:xfrm>
                <a:off x="4851850" y="24779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27"/>
              <p:cNvSpPr/>
              <p:nvPr/>
            </p:nvSpPr>
            <p:spPr>
              <a:xfrm>
                <a:off x="4857400" y="24435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27"/>
              <p:cNvSpPr/>
              <p:nvPr/>
            </p:nvSpPr>
            <p:spPr>
              <a:xfrm>
                <a:off x="4863500" y="24098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27"/>
              <p:cNvSpPr/>
              <p:nvPr/>
            </p:nvSpPr>
            <p:spPr>
              <a:xfrm>
                <a:off x="4869050" y="23821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27"/>
              <p:cNvSpPr/>
              <p:nvPr/>
            </p:nvSpPr>
            <p:spPr>
              <a:xfrm>
                <a:off x="4875150" y="2391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27"/>
              <p:cNvSpPr/>
              <p:nvPr/>
            </p:nvSpPr>
            <p:spPr>
              <a:xfrm>
                <a:off x="4880700" y="2448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27"/>
              <p:cNvSpPr/>
              <p:nvPr/>
            </p:nvSpPr>
            <p:spPr>
              <a:xfrm>
                <a:off x="4886800" y="2528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27"/>
              <p:cNvSpPr/>
              <p:nvPr/>
            </p:nvSpPr>
            <p:spPr>
              <a:xfrm>
                <a:off x="4892325" y="25700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27"/>
              <p:cNvSpPr/>
              <p:nvPr/>
            </p:nvSpPr>
            <p:spPr>
              <a:xfrm>
                <a:off x="4898425" y="25772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27"/>
              <p:cNvSpPr/>
              <p:nvPr/>
            </p:nvSpPr>
            <p:spPr>
              <a:xfrm>
                <a:off x="4903975" y="2513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7"/>
              <p:cNvSpPr/>
              <p:nvPr/>
            </p:nvSpPr>
            <p:spPr>
              <a:xfrm>
                <a:off x="4909525" y="24563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7"/>
              <p:cNvSpPr/>
              <p:nvPr/>
            </p:nvSpPr>
            <p:spPr>
              <a:xfrm>
                <a:off x="4915625" y="24153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7"/>
              <p:cNvSpPr/>
              <p:nvPr/>
            </p:nvSpPr>
            <p:spPr>
              <a:xfrm>
                <a:off x="4921175" y="2387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7"/>
              <p:cNvSpPr/>
              <p:nvPr/>
            </p:nvSpPr>
            <p:spPr>
              <a:xfrm>
                <a:off x="4927275" y="23565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7"/>
              <p:cNvSpPr/>
              <p:nvPr/>
            </p:nvSpPr>
            <p:spPr>
              <a:xfrm>
                <a:off x="4932825" y="2308400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4"/>
                    </a:cubicBezTo>
                    <a:cubicBezTo>
                      <a:pt x="0" y="628"/>
                      <a:pt x="183" y="750"/>
                      <a:pt x="366" y="750"/>
                    </a:cubicBezTo>
                    <a:cubicBezTo>
                      <a:pt x="549" y="750"/>
                      <a:pt x="732" y="628"/>
                      <a:pt x="732" y="384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7"/>
              <p:cNvSpPr/>
              <p:nvPr/>
            </p:nvSpPr>
            <p:spPr>
              <a:xfrm>
                <a:off x="4938925" y="2276125"/>
                <a:ext cx="18300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7"/>
              <p:cNvSpPr/>
              <p:nvPr/>
            </p:nvSpPr>
            <p:spPr>
              <a:xfrm>
                <a:off x="4944450" y="2287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7"/>
              <p:cNvSpPr/>
              <p:nvPr/>
            </p:nvSpPr>
            <p:spPr>
              <a:xfrm>
                <a:off x="4950550" y="2347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7"/>
              <p:cNvSpPr/>
              <p:nvPr/>
            </p:nvSpPr>
            <p:spPr>
              <a:xfrm>
                <a:off x="4956100" y="2434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7"/>
              <p:cNvSpPr/>
              <p:nvPr/>
            </p:nvSpPr>
            <p:spPr>
              <a:xfrm>
                <a:off x="4961650" y="2479050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22"/>
                      <a:pt x="189" y="749"/>
                      <a:pt x="377" y="749"/>
                    </a:cubicBezTo>
                    <a:cubicBezTo>
                      <a:pt x="566" y="749"/>
                      <a:pt x="755" y="622"/>
                      <a:pt x="755" y="367"/>
                    </a:cubicBezTo>
                    <a:cubicBezTo>
                      <a:pt x="755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7"/>
              <p:cNvSpPr/>
              <p:nvPr/>
            </p:nvSpPr>
            <p:spPr>
              <a:xfrm>
                <a:off x="4967750" y="24801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50"/>
                      <a:pt x="366" y="750"/>
                    </a:cubicBezTo>
                    <a:cubicBezTo>
                      <a:pt x="549" y="750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7"/>
              <p:cNvSpPr/>
              <p:nvPr/>
            </p:nvSpPr>
            <p:spPr>
              <a:xfrm>
                <a:off x="4973300" y="24236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7"/>
              <p:cNvSpPr/>
              <p:nvPr/>
            </p:nvSpPr>
            <p:spPr>
              <a:xfrm>
                <a:off x="4979400" y="2373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7"/>
              <p:cNvSpPr/>
              <p:nvPr/>
            </p:nvSpPr>
            <p:spPr>
              <a:xfrm>
                <a:off x="4984925" y="2336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7"/>
              <p:cNvSpPr/>
              <p:nvPr/>
            </p:nvSpPr>
            <p:spPr>
              <a:xfrm>
                <a:off x="4991025" y="2303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27"/>
              <p:cNvSpPr/>
              <p:nvPr/>
            </p:nvSpPr>
            <p:spPr>
              <a:xfrm>
                <a:off x="4996575" y="2265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27"/>
              <p:cNvSpPr/>
              <p:nvPr/>
            </p:nvSpPr>
            <p:spPr>
              <a:xfrm>
                <a:off x="5002675" y="22102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27"/>
              <p:cNvSpPr/>
              <p:nvPr/>
            </p:nvSpPr>
            <p:spPr>
              <a:xfrm>
                <a:off x="5008225" y="2200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27"/>
              <p:cNvSpPr/>
              <p:nvPr/>
            </p:nvSpPr>
            <p:spPr>
              <a:xfrm>
                <a:off x="5014325" y="2235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27"/>
              <p:cNvSpPr/>
              <p:nvPr/>
            </p:nvSpPr>
            <p:spPr>
              <a:xfrm>
                <a:off x="5019875" y="2318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27"/>
              <p:cNvSpPr/>
              <p:nvPr/>
            </p:nvSpPr>
            <p:spPr>
              <a:xfrm>
                <a:off x="5025425" y="23731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27"/>
              <p:cNvSpPr/>
              <p:nvPr/>
            </p:nvSpPr>
            <p:spPr>
              <a:xfrm>
                <a:off x="5031500" y="24387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27"/>
              <p:cNvSpPr/>
              <p:nvPr/>
            </p:nvSpPr>
            <p:spPr>
              <a:xfrm>
                <a:off x="5037050" y="2430825"/>
                <a:ext cx="18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2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27"/>
              <p:cNvSpPr/>
              <p:nvPr/>
            </p:nvSpPr>
            <p:spPr>
              <a:xfrm>
                <a:off x="5043150" y="23671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4"/>
                    </a:cubicBezTo>
                    <a:cubicBezTo>
                      <a:pt x="1" y="628"/>
                      <a:pt x="184" y="750"/>
                      <a:pt x="367" y="750"/>
                    </a:cubicBezTo>
                    <a:cubicBezTo>
                      <a:pt x="550" y="750"/>
                      <a:pt x="733" y="628"/>
                      <a:pt x="733" y="384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27"/>
              <p:cNvSpPr/>
              <p:nvPr/>
            </p:nvSpPr>
            <p:spPr>
              <a:xfrm>
                <a:off x="5048700" y="23166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27"/>
              <p:cNvSpPr/>
              <p:nvPr/>
            </p:nvSpPr>
            <p:spPr>
              <a:xfrm>
                <a:off x="5054800" y="22811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27"/>
              <p:cNvSpPr/>
              <p:nvPr/>
            </p:nvSpPr>
            <p:spPr>
              <a:xfrm>
                <a:off x="5060350" y="22334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27"/>
              <p:cNvSpPr/>
              <p:nvPr/>
            </p:nvSpPr>
            <p:spPr>
              <a:xfrm>
                <a:off x="5066450" y="2194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27"/>
              <p:cNvSpPr/>
              <p:nvPr/>
            </p:nvSpPr>
            <p:spPr>
              <a:xfrm>
                <a:off x="5072000" y="21380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27"/>
              <p:cNvSpPr/>
              <p:nvPr/>
            </p:nvSpPr>
            <p:spPr>
              <a:xfrm>
                <a:off x="5077525" y="21319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27"/>
              <p:cNvSpPr/>
              <p:nvPr/>
            </p:nvSpPr>
            <p:spPr>
              <a:xfrm>
                <a:off x="5083625" y="2140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27"/>
              <p:cNvSpPr/>
              <p:nvPr/>
            </p:nvSpPr>
            <p:spPr>
              <a:xfrm>
                <a:off x="5089175" y="2195725"/>
                <a:ext cx="18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2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27"/>
              <p:cNvSpPr/>
              <p:nvPr/>
            </p:nvSpPr>
            <p:spPr>
              <a:xfrm>
                <a:off x="5095275" y="2270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27"/>
              <p:cNvSpPr/>
              <p:nvPr/>
            </p:nvSpPr>
            <p:spPr>
              <a:xfrm>
                <a:off x="5100825" y="23470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7"/>
              <p:cNvSpPr/>
              <p:nvPr/>
            </p:nvSpPr>
            <p:spPr>
              <a:xfrm>
                <a:off x="5106925" y="2336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7"/>
              <p:cNvSpPr/>
              <p:nvPr/>
            </p:nvSpPr>
            <p:spPr>
              <a:xfrm>
                <a:off x="5112475" y="22855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7"/>
              <p:cNvSpPr/>
              <p:nvPr/>
            </p:nvSpPr>
            <p:spPr>
              <a:xfrm>
                <a:off x="5118575" y="2219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7"/>
              <p:cNvSpPr/>
              <p:nvPr/>
            </p:nvSpPr>
            <p:spPr>
              <a:xfrm>
                <a:off x="5124100" y="21718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7"/>
              <p:cNvSpPr/>
              <p:nvPr/>
            </p:nvSpPr>
            <p:spPr>
              <a:xfrm>
                <a:off x="5130200" y="21413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7"/>
              <p:cNvSpPr/>
              <p:nvPr/>
            </p:nvSpPr>
            <p:spPr>
              <a:xfrm>
                <a:off x="5135750" y="21236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7"/>
              <p:cNvSpPr/>
              <p:nvPr/>
            </p:nvSpPr>
            <p:spPr>
              <a:xfrm>
                <a:off x="5141300" y="20510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7"/>
              <p:cNvSpPr/>
              <p:nvPr/>
            </p:nvSpPr>
            <p:spPr>
              <a:xfrm>
                <a:off x="5147400" y="20350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7"/>
              <p:cNvSpPr/>
              <p:nvPr/>
            </p:nvSpPr>
            <p:spPr>
              <a:xfrm>
                <a:off x="5152950" y="20720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7"/>
              <p:cNvSpPr/>
              <p:nvPr/>
            </p:nvSpPr>
            <p:spPr>
              <a:xfrm>
                <a:off x="5159050" y="2131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7"/>
              <p:cNvSpPr/>
              <p:nvPr/>
            </p:nvSpPr>
            <p:spPr>
              <a:xfrm>
                <a:off x="5164600" y="2208050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7"/>
              <p:cNvSpPr/>
              <p:nvPr/>
            </p:nvSpPr>
            <p:spPr>
              <a:xfrm>
                <a:off x="5170700" y="22666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7"/>
              <p:cNvSpPr/>
              <p:nvPr/>
            </p:nvSpPr>
            <p:spPr>
              <a:xfrm>
                <a:off x="5176225" y="22561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7"/>
              <p:cNvSpPr/>
              <p:nvPr/>
            </p:nvSpPr>
            <p:spPr>
              <a:xfrm>
                <a:off x="5182325" y="2216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7"/>
              <p:cNvSpPr/>
              <p:nvPr/>
            </p:nvSpPr>
            <p:spPr>
              <a:xfrm>
                <a:off x="5187875" y="2155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27"/>
              <p:cNvSpPr/>
              <p:nvPr/>
            </p:nvSpPr>
            <p:spPr>
              <a:xfrm>
                <a:off x="5193975" y="211532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27"/>
              <p:cNvSpPr/>
              <p:nvPr/>
            </p:nvSpPr>
            <p:spPr>
              <a:xfrm>
                <a:off x="5199525" y="2077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27"/>
              <p:cNvSpPr/>
              <p:nvPr/>
            </p:nvSpPr>
            <p:spPr>
              <a:xfrm>
                <a:off x="5205075" y="20521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2"/>
                      <a:pt x="377" y="732"/>
                    </a:cubicBezTo>
                    <a:cubicBezTo>
                      <a:pt x="566" y="732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27"/>
              <p:cNvSpPr/>
              <p:nvPr/>
            </p:nvSpPr>
            <p:spPr>
              <a:xfrm>
                <a:off x="5211175" y="19800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27"/>
              <p:cNvSpPr/>
              <p:nvPr/>
            </p:nvSpPr>
            <p:spPr>
              <a:xfrm>
                <a:off x="5216700" y="1977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27"/>
              <p:cNvSpPr/>
              <p:nvPr/>
            </p:nvSpPr>
            <p:spPr>
              <a:xfrm>
                <a:off x="5222800" y="1995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27"/>
              <p:cNvSpPr/>
              <p:nvPr/>
            </p:nvSpPr>
            <p:spPr>
              <a:xfrm>
                <a:off x="5228350" y="20548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27"/>
              <p:cNvSpPr/>
              <p:nvPr/>
            </p:nvSpPr>
            <p:spPr>
              <a:xfrm>
                <a:off x="5234450" y="2149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27"/>
              <p:cNvSpPr/>
              <p:nvPr/>
            </p:nvSpPr>
            <p:spPr>
              <a:xfrm>
                <a:off x="5240000" y="2187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7"/>
              <p:cNvSpPr/>
              <p:nvPr/>
            </p:nvSpPr>
            <p:spPr>
              <a:xfrm>
                <a:off x="5246100" y="21818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7"/>
              <p:cNvSpPr/>
              <p:nvPr/>
            </p:nvSpPr>
            <p:spPr>
              <a:xfrm>
                <a:off x="5251650" y="2131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7"/>
              <p:cNvSpPr/>
              <p:nvPr/>
            </p:nvSpPr>
            <p:spPr>
              <a:xfrm>
                <a:off x="5257750" y="2075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7"/>
              <p:cNvSpPr/>
              <p:nvPr/>
            </p:nvSpPr>
            <p:spPr>
              <a:xfrm>
                <a:off x="5263275" y="20166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7"/>
              <p:cNvSpPr/>
              <p:nvPr/>
            </p:nvSpPr>
            <p:spPr>
              <a:xfrm>
                <a:off x="5268825" y="20055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7"/>
              <p:cNvSpPr/>
              <p:nvPr/>
            </p:nvSpPr>
            <p:spPr>
              <a:xfrm>
                <a:off x="5274925" y="19977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7"/>
              <p:cNvSpPr/>
              <p:nvPr/>
            </p:nvSpPr>
            <p:spPr>
              <a:xfrm>
                <a:off x="5280475" y="19578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7"/>
              <p:cNvSpPr/>
              <p:nvPr/>
            </p:nvSpPr>
            <p:spPr>
              <a:xfrm>
                <a:off x="5286575" y="19036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7"/>
              <p:cNvSpPr/>
              <p:nvPr/>
            </p:nvSpPr>
            <p:spPr>
              <a:xfrm>
                <a:off x="5292125" y="193290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7"/>
              <p:cNvSpPr/>
              <p:nvPr/>
            </p:nvSpPr>
            <p:spPr>
              <a:xfrm>
                <a:off x="5298225" y="19855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7"/>
              <p:cNvSpPr/>
              <p:nvPr/>
            </p:nvSpPr>
            <p:spPr>
              <a:xfrm>
                <a:off x="5303775" y="20704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7"/>
              <p:cNvSpPr/>
              <p:nvPr/>
            </p:nvSpPr>
            <p:spPr>
              <a:xfrm>
                <a:off x="5309875" y="21042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7"/>
              <p:cNvSpPr/>
              <p:nvPr/>
            </p:nvSpPr>
            <p:spPr>
              <a:xfrm>
                <a:off x="5315400" y="2111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7"/>
              <p:cNvSpPr/>
              <p:nvPr/>
            </p:nvSpPr>
            <p:spPr>
              <a:xfrm>
                <a:off x="5320950" y="20665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7"/>
              <p:cNvSpPr/>
              <p:nvPr/>
            </p:nvSpPr>
            <p:spPr>
              <a:xfrm>
                <a:off x="5327050" y="2015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2" y="611"/>
                      <a:pt x="732" y="367"/>
                    </a:cubicBezTo>
                    <a:cubicBezTo>
                      <a:pt x="732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27"/>
              <p:cNvSpPr/>
              <p:nvPr/>
            </p:nvSpPr>
            <p:spPr>
              <a:xfrm>
                <a:off x="5332600" y="1963950"/>
                <a:ext cx="18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2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27"/>
              <p:cNvSpPr/>
              <p:nvPr/>
            </p:nvSpPr>
            <p:spPr>
              <a:xfrm>
                <a:off x="5338700" y="1943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27"/>
              <p:cNvSpPr/>
              <p:nvPr/>
            </p:nvSpPr>
            <p:spPr>
              <a:xfrm>
                <a:off x="5344250" y="1893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27"/>
              <p:cNvSpPr/>
              <p:nvPr/>
            </p:nvSpPr>
            <p:spPr>
              <a:xfrm>
                <a:off x="5350350" y="18658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27"/>
              <p:cNvSpPr/>
              <p:nvPr/>
            </p:nvSpPr>
            <p:spPr>
              <a:xfrm>
                <a:off x="5355875" y="184375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7"/>
              <p:cNvSpPr/>
              <p:nvPr/>
            </p:nvSpPr>
            <p:spPr>
              <a:xfrm>
                <a:off x="5361975" y="1868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27"/>
              <p:cNvSpPr/>
              <p:nvPr/>
            </p:nvSpPr>
            <p:spPr>
              <a:xfrm>
                <a:off x="5367525" y="19229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27"/>
              <p:cNvSpPr/>
              <p:nvPr/>
            </p:nvSpPr>
            <p:spPr>
              <a:xfrm>
                <a:off x="5373075" y="19950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27"/>
              <p:cNvSpPr/>
              <p:nvPr/>
            </p:nvSpPr>
            <p:spPr>
              <a:xfrm>
                <a:off x="5379175" y="2046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27"/>
              <p:cNvSpPr/>
              <p:nvPr/>
            </p:nvSpPr>
            <p:spPr>
              <a:xfrm>
                <a:off x="5384725" y="20576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7"/>
              <p:cNvSpPr/>
              <p:nvPr/>
            </p:nvSpPr>
            <p:spPr>
              <a:xfrm>
                <a:off x="5390825" y="19983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7"/>
              <p:cNvSpPr/>
              <p:nvPr/>
            </p:nvSpPr>
            <p:spPr>
              <a:xfrm>
                <a:off x="5396350" y="1945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7"/>
              <p:cNvSpPr/>
              <p:nvPr/>
            </p:nvSpPr>
            <p:spPr>
              <a:xfrm>
                <a:off x="5402450" y="1897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7"/>
              <p:cNvSpPr/>
              <p:nvPr/>
            </p:nvSpPr>
            <p:spPr>
              <a:xfrm>
                <a:off x="5408000" y="18414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7"/>
              <p:cNvSpPr/>
              <p:nvPr/>
            </p:nvSpPr>
            <p:spPr>
              <a:xfrm>
                <a:off x="5414100" y="18053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27"/>
              <p:cNvSpPr/>
              <p:nvPr/>
            </p:nvSpPr>
            <p:spPr>
              <a:xfrm>
                <a:off x="5419650" y="1757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27"/>
              <p:cNvSpPr/>
              <p:nvPr/>
            </p:nvSpPr>
            <p:spPr>
              <a:xfrm>
                <a:off x="5425750" y="17366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27"/>
              <p:cNvSpPr/>
              <p:nvPr/>
            </p:nvSpPr>
            <p:spPr>
              <a:xfrm>
                <a:off x="5431300" y="1768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27"/>
              <p:cNvSpPr/>
              <p:nvPr/>
            </p:nvSpPr>
            <p:spPr>
              <a:xfrm>
                <a:off x="5436850" y="1841400"/>
                <a:ext cx="1887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49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21"/>
                      <a:pt x="189" y="749"/>
                      <a:pt x="377" y="749"/>
                    </a:cubicBezTo>
                    <a:cubicBezTo>
                      <a:pt x="566" y="749"/>
                      <a:pt x="754" y="621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27"/>
              <p:cNvSpPr/>
              <p:nvPr/>
            </p:nvSpPr>
            <p:spPr>
              <a:xfrm>
                <a:off x="5442950" y="191070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27"/>
              <p:cNvSpPr/>
              <p:nvPr/>
            </p:nvSpPr>
            <p:spPr>
              <a:xfrm>
                <a:off x="5448475" y="19672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27"/>
              <p:cNvSpPr/>
              <p:nvPr/>
            </p:nvSpPr>
            <p:spPr>
              <a:xfrm>
                <a:off x="5454575" y="19523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27"/>
              <p:cNvSpPr/>
              <p:nvPr/>
            </p:nvSpPr>
            <p:spPr>
              <a:xfrm>
                <a:off x="5460125" y="18990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5466225" y="18569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2" y="610"/>
                      <a:pt x="732" y="366"/>
                    </a:cubicBezTo>
                    <a:cubicBezTo>
                      <a:pt x="732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5471775" y="1799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5477875" y="17793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>
                <a:off x="5483425" y="1751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>
                <a:off x="5489525" y="17271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2"/>
                      <a:pt x="0" y="366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6"/>
                    </a:cubicBezTo>
                    <a:cubicBezTo>
                      <a:pt x="732" y="122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>
                <a:off x="5495050" y="1692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5500600" y="17088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>
                <a:off x="5506700" y="17549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7"/>
              <p:cNvSpPr/>
              <p:nvPr/>
            </p:nvSpPr>
            <p:spPr>
              <a:xfrm>
                <a:off x="5512250" y="1844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>
                <a:off x="5518350" y="18835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>
                <a:off x="5523900" y="18868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5530000" y="18386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5535525" y="17793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5541625" y="1732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5547175" y="1704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27"/>
              <p:cNvSpPr/>
              <p:nvPr/>
            </p:nvSpPr>
            <p:spPr>
              <a:xfrm>
                <a:off x="5553275" y="16844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27"/>
              <p:cNvSpPr/>
              <p:nvPr/>
            </p:nvSpPr>
            <p:spPr>
              <a:xfrm>
                <a:off x="5558825" y="1617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27"/>
              <p:cNvSpPr/>
              <p:nvPr/>
            </p:nvSpPr>
            <p:spPr>
              <a:xfrm>
                <a:off x="5564375" y="15968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27"/>
              <p:cNvSpPr/>
              <p:nvPr/>
            </p:nvSpPr>
            <p:spPr>
              <a:xfrm>
                <a:off x="5570475" y="1635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27"/>
              <p:cNvSpPr/>
              <p:nvPr/>
            </p:nvSpPr>
            <p:spPr>
              <a:xfrm>
                <a:off x="5576025" y="1685725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27"/>
              <p:cNvSpPr/>
              <p:nvPr/>
            </p:nvSpPr>
            <p:spPr>
              <a:xfrm>
                <a:off x="5582125" y="1759475"/>
                <a:ext cx="183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27"/>
              <p:cNvSpPr/>
              <p:nvPr/>
            </p:nvSpPr>
            <p:spPr>
              <a:xfrm>
                <a:off x="5587650" y="1807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27"/>
              <p:cNvSpPr/>
              <p:nvPr/>
            </p:nvSpPr>
            <p:spPr>
              <a:xfrm>
                <a:off x="5593750" y="1809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27"/>
              <p:cNvSpPr/>
              <p:nvPr/>
            </p:nvSpPr>
            <p:spPr>
              <a:xfrm>
                <a:off x="5599300" y="1737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27"/>
              <p:cNvSpPr/>
              <p:nvPr/>
            </p:nvSpPr>
            <p:spPr>
              <a:xfrm>
                <a:off x="5605400" y="16867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2" y="610"/>
                      <a:pt x="732" y="366"/>
                    </a:cubicBezTo>
                    <a:cubicBezTo>
                      <a:pt x="732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27"/>
              <p:cNvSpPr/>
              <p:nvPr/>
            </p:nvSpPr>
            <p:spPr>
              <a:xfrm>
                <a:off x="5610950" y="16412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27"/>
              <p:cNvSpPr/>
              <p:nvPr/>
            </p:nvSpPr>
            <p:spPr>
              <a:xfrm>
                <a:off x="5616500" y="15946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27"/>
              <p:cNvSpPr/>
              <p:nvPr/>
            </p:nvSpPr>
            <p:spPr>
              <a:xfrm>
                <a:off x="5622600" y="1570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27"/>
              <p:cNvSpPr/>
              <p:nvPr/>
            </p:nvSpPr>
            <p:spPr>
              <a:xfrm>
                <a:off x="5628125" y="1534225"/>
                <a:ext cx="189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27"/>
              <p:cNvSpPr/>
              <p:nvPr/>
            </p:nvSpPr>
            <p:spPr>
              <a:xfrm>
                <a:off x="5634225" y="14827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9"/>
                      <a:pt x="1" y="384"/>
                    </a:cubicBezTo>
                    <a:cubicBezTo>
                      <a:pt x="1" y="628"/>
                      <a:pt x="184" y="750"/>
                      <a:pt x="367" y="750"/>
                    </a:cubicBezTo>
                    <a:cubicBezTo>
                      <a:pt x="550" y="750"/>
                      <a:pt x="733" y="628"/>
                      <a:pt x="733" y="384"/>
                    </a:cubicBezTo>
                    <a:cubicBezTo>
                      <a:pt x="733" y="129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27"/>
              <p:cNvSpPr/>
              <p:nvPr/>
            </p:nvSpPr>
            <p:spPr>
              <a:xfrm>
                <a:off x="5639775" y="1527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27"/>
              <p:cNvSpPr/>
              <p:nvPr/>
            </p:nvSpPr>
            <p:spPr>
              <a:xfrm>
                <a:off x="5645875" y="15752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27"/>
              <p:cNvSpPr/>
              <p:nvPr/>
            </p:nvSpPr>
            <p:spPr>
              <a:xfrm>
                <a:off x="5651425" y="1654550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27"/>
              <p:cNvSpPr/>
              <p:nvPr/>
            </p:nvSpPr>
            <p:spPr>
              <a:xfrm>
                <a:off x="5657525" y="1719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27"/>
              <p:cNvSpPr/>
              <p:nvPr/>
            </p:nvSpPr>
            <p:spPr>
              <a:xfrm>
                <a:off x="5663075" y="1710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27"/>
              <p:cNvSpPr/>
              <p:nvPr/>
            </p:nvSpPr>
            <p:spPr>
              <a:xfrm>
                <a:off x="5668625" y="1655775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7" y="1"/>
                    </a:moveTo>
                    <a:cubicBezTo>
                      <a:pt x="189" y="1"/>
                      <a:pt x="0" y="128"/>
                      <a:pt x="0" y="384"/>
                    </a:cubicBezTo>
                    <a:cubicBezTo>
                      <a:pt x="0" y="627"/>
                      <a:pt x="189" y="749"/>
                      <a:pt x="377" y="749"/>
                    </a:cubicBezTo>
                    <a:cubicBezTo>
                      <a:pt x="566" y="749"/>
                      <a:pt x="754" y="627"/>
                      <a:pt x="754" y="384"/>
                    </a:cubicBezTo>
                    <a:cubicBezTo>
                      <a:pt x="754" y="128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27"/>
              <p:cNvSpPr/>
              <p:nvPr/>
            </p:nvSpPr>
            <p:spPr>
              <a:xfrm>
                <a:off x="5674700" y="1593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27"/>
              <p:cNvSpPr/>
              <p:nvPr/>
            </p:nvSpPr>
            <p:spPr>
              <a:xfrm>
                <a:off x="5680250" y="155527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6" y="733"/>
                      <a:pt x="755" y="611"/>
                      <a:pt x="755" y="367"/>
                    </a:cubicBezTo>
                    <a:cubicBezTo>
                      <a:pt x="755" y="123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27"/>
              <p:cNvSpPr/>
              <p:nvPr/>
            </p:nvSpPr>
            <p:spPr>
              <a:xfrm>
                <a:off x="5686350" y="1549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27"/>
              <p:cNvSpPr/>
              <p:nvPr/>
            </p:nvSpPr>
            <p:spPr>
              <a:xfrm>
                <a:off x="5691900" y="14854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7"/>
              <p:cNvSpPr/>
              <p:nvPr/>
            </p:nvSpPr>
            <p:spPr>
              <a:xfrm>
                <a:off x="5698000" y="14249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1" y="123"/>
                      <a:pt x="1" y="367"/>
                    </a:cubicBezTo>
                    <a:cubicBezTo>
                      <a:pt x="1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27"/>
              <p:cNvSpPr/>
              <p:nvPr/>
            </p:nvSpPr>
            <p:spPr>
              <a:xfrm>
                <a:off x="5703550" y="14078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7"/>
              <p:cNvSpPr/>
              <p:nvPr/>
            </p:nvSpPr>
            <p:spPr>
              <a:xfrm>
                <a:off x="5709650" y="14277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7"/>
              <p:cNvSpPr/>
              <p:nvPr/>
            </p:nvSpPr>
            <p:spPr>
              <a:xfrm>
                <a:off x="5715200" y="15081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7"/>
              <p:cNvSpPr/>
              <p:nvPr/>
            </p:nvSpPr>
            <p:spPr>
              <a:xfrm>
                <a:off x="5721300" y="15857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7"/>
              <p:cNvSpPr/>
              <p:nvPr/>
            </p:nvSpPr>
            <p:spPr>
              <a:xfrm>
                <a:off x="5726825" y="16478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7"/>
              <p:cNvSpPr/>
              <p:nvPr/>
            </p:nvSpPr>
            <p:spPr>
              <a:xfrm>
                <a:off x="5732375" y="16218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7"/>
              <p:cNvSpPr/>
              <p:nvPr/>
            </p:nvSpPr>
            <p:spPr>
              <a:xfrm>
                <a:off x="5738475" y="15763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7"/>
              <p:cNvSpPr/>
              <p:nvPr/>
            </p:nvSpPr>
            <p:spPr>
              <a:xfrm>
                <a:off x="5744025" y="1515375"/>
                <a:ext cx="1887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2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7"/>
              <p:cNvSpPr/>
              <p:nvPr/>
            </p:nvSpPr>
            <p:spPr>
              <a:xfrm>
                <a:off x="5750125" y="1475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7"/>
              <p:cNvSpPr/>
              <p:nvPr/>
            </p:nvSpPr>
            <p:spPr>
              <a:xfrm>
                <a:off x="5755675" y="1461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7"/>
              <p:cNvSpPr/>
              <p:nvPr/>
            </p:nvSpPr>
            <p:spPr>
              <a:xfrm>
                <a:off x="5761775" y="1417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7"/>
              <p:cNvSpPr/>
              <p:nvPr/>
            </p:nvSpPr>
            <p:spPr>
              <a:xfrm>
                <a:off x="5767300" y="13567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7"/>
              <p:cNvSpPr/>
              <p:nvPr/>
            </p:nvSpPr>
            <p:spPr>
              <a:xfrm>
                <a:off x="5773400" y="1326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7"/>
              <p:cNvSpPr/>
              <p:nvPr/>
            </p:nvSpPr>
            <p:spPr>
              <a:xfrm>
                <a:off x="5778950" y="13696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7"/>
              <p:cNvSpPr/>
              <p:nvPr/>
            </p:nvSpPr>
            <p:spPr>
              <a:xfrm>
                <a:off x="5785050" y="14262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50" y="749"/>
                      <a:pt x="733" y="627"/>
                      <a:pt x="733" y="383"/>
                    </a:cubicBezTo>
                    <a:cubicBezTo>
                      <a:pt x="733" y="128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7"/>
              <p:cNvSpPr/>
              <p:nvPr/>
            </p:nvSpPr>
            <p:spPr>
              <a:xfrm>
                <a:off x="5790600" y="15148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27"/>
              <p:cNvSpPr/>
              <p:nvPr/>
            </p:nvSpPr>
            <p:spPr>
              <a:xfrm>
                <a:off x="5796150" y="15636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27"/>
              <p:cNvSpPr/>
              <p:nvPr/>
            </p:nvSpPr>
            <p:spPr>
              <a:xfrm>
                <a:off x="5802250" y="1538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27"/>
              <p:cNvSpPr/>
              <p:nvPr/>
            </p:nvSpPr>
            <p:spPr>
              <a:xfrm>
                <a:off x="5807800" y="14687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27"/>
              <p:cNvSpPr/>
              <p:nvPr/>
            </p:nvSpPr>
            <p:spPr>
              <a:xfrm>
                <a:off x="5813875" y="1405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27"/>
              <p:cNvSpPr/>
              <p:nvPr/>
            </p:nvSpPr>
            <p:spPr>
              <a:xfrm>
                <a:off x="5819425" y="1381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27"/>
              <p:cNvSpPr/>
              <p:nvPr/>
            </p:nvSpPr>
            <p:spPr>
              <a:xfrm>
                <a:off x="5825525" y="13224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27"/>
              <p:cNvSpPr/>
              <p:nvPr/>
            </p:nvSpPr>
            <p:spPr>
              <a:xfrm>
                <a:off x="5831075" y="1292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27"/>
              <p:cNvSpPr/>
              <p:nvPr/>
            </p:nvSpPr>
            <p:spPr>
              <a:xfrm>
                <a:off x="5837175" y="11971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1" y="122"/>
                      <a:pt x="1" y="366"/>
                    </a:cubicBezTo>
                    <a:cubicBezTo>
                      <a:pt x="1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27"/>
              <p:cNvSpPr/>
              <p:nvPr/>
            </p:nvSpPr>
            <p:spPr>
              <a:xfrm>
                <a:off x="5842725" y="11854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27"/>
              <p:cNvSpPr/>
              <p:nvPr/>
            </p:nvSpPr>
            <p:spPr>
              <a:xfrm>
                <a:off x="5848275" y="12198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0"/>
                    </a:moveTo>
                    <a:cubicBezTo>
                      <a:pt x="189" y="0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7" y="732"/>
                    </a:cubicBezTo>
                    <a:cubicBezTo>
                      <a:pt x="566" y="732"/>
                      <a:pt x="754" y="610"/>
                      <a:pt x="754" y="366"/>
                    </a:cubicBezTo>
                    <a:cubicBezTo>
                      <a:pt x="754" y="122"/>
                      <a:pt x="566" y="0"/>
                      <a:pt x="37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27"/>
              <p:cNvSpPr/>
              <p:nvPr/>
            </p:nvSpPr>
            <p:spPr>
              <a:xfrm>
                <a:off x="5854375" y="1309800"/>
                <a:ext cx="18300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27"/>
              <p:cNvSpPr/>
              <p:nvPr/>
            </p:nvSpPr>
            <p:spPr>
              <a:xfrm>
                <a:off x="5859900" y="139005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27"/>
              <p:cNvSpPr/>
              <p:nvPr/>
            </p:nvSpPr>
            <p:spPr>
              <a:xfrm>
                <a:off x="5866000" y="14355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27"/>
              <p:cNvSpPr/>
              <p:nvPr/>
            </p:nvSpPr>
            <p:spPr>
              <a:xfrm>
                <a:off x="5871550" y="14150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27"/>
              <p:cNvSpPr/>
              <p:nvPr/>
            </p:nvSpPr>
            <p:spPr>
              <a:xfrm>
                <a:off x="5877650" y="13423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27"/>
              <p:cNvSpPr/>
              <p:nvPr/>
            </p:nvSpPr>
            <p:spPr>
              <a:xfrm>
                <a:off x="5883200" y="13085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27"/>
              <p:cNvSpPr/>
              <p:nvPr/>
            </p:nvSpPr>
            <p:spPr>
              <a:xfrm>
                <a:off x="5889300" y="1243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27"/>
              <p:cNvSpPr/>
              <p:nvPr/>
            </p:nvSpPr>
            <p:spPr>
              <a:xfrm>
                <a:off x="5894850" y="1232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2"/>
                      <a:pt x="366" y="732"/>
                    </a:cubicBezTo>
                    <a:cubicBezTo>
                      <a:pt x="549" y="732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27"/>
              <p:cNvSpPr/>
              <p:nvPr/>
            </p:nvSpPr>
            <p:spPr>
              <a:xfrm>
                <a:off x="5900950" y="120375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21"/>
                      <a:pt x="183" y="749"/>
                      <a:pt x="366" y="749"/>
                    </a:cubicBezTo>
                    <a:cubicBezTo>
                      <a:pt x="549" y="749"/>
                      <a:pt x="732" y="621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27"/>
              <p:cNvSpPr/>
              <p:nvPr/>
            </p:nvSpPr>
            <p:spPr>
              <a:xfrm>
                <a:off x="5906475" y="1136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27"/>
              <p:cNvSpPr/>
              <p:nvPr/>
            </p:nvSpPr>
            <p:spPr>
              <a:xfrm>
                <a:off x="5912025" y="11117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27"/>
              <p:cNvSpPr/>
              <p:nvPr/>
            </p:nvSpPr>
            <p:spPr>
              <a:xfrm>
                <a:off x="5918125" y="11416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27"/>
              <p:cNvSpPr/>
              <p:nvPr/>
            </p:nvSpPr>
            <p:spPr>
              <a:xfrm>
                <a:off x="5923675" y="12076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1"/>
                    </a:moveTo>
                    <a:cubicBezTo>
                      <a:pt x="189" y="1"/>
                      <a:pt x="0" y="122"/>
                      <a:pt x="0" y="366"/>
                    </a:cubicBezTo>
                    <a:cubicBezTo>
                      <a:pt x="0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27"/>
              <p:cNvSpPr/>
              <p:nvPr/>
            </p:nvSpPr>
            <p:spPr>
              <a:xfrm>
                <a:off x="5929775" y="1283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27"/>
              <p:cNvSpPr/>
              <p:nvPr/>
            </p:nvSpPr>
            <p:spPr>
              <a:xfrm>
                <a:off x="5935325" y="13484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7"/>
              <p:cNvSpPr/>
              <p:nvPr/>
            </p:nvSpPr>
            <p:spPr>
              <a:xfrm>
                <a:off x="5941425" y="133862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7"/>
              <p:cNvSpPr/>
              <p:nvPr/>
            </p:nvSpPr>
            <p:spPr>
              <a:xfrm>
                <a:off x="5946975" y="128302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7"/>
              <p:cNvSpPr/>
              <p:nvPr/>
            </p:nvSpPr>
            <p:spPr>
              <a:xfrm>
                <a:off x="5953050" y="12198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7"/>
              <p:cNvSpPr/>
              <p:nvPr/>
            </p:nvSpPr>
            <p:spPr>
              <a:xfrm>
                <a:off x="5958600" y="1176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7"/>
              <p:cNvSpPr/>
              <p:nvPr/>
            </p:nvSpPr>
            <p:spPr>
              <a:xfrm>
                <a:off x="5964700" y="1163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7"/>
              <p:cNvSpPr/>
              <p:nvPr/>
            </p:nvSpPr>
            <p:spPr>
              <a:xfrm>
                <a:off x="5970250" y="112292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8"/>
                      <a:pt x="1" y="383"/>
                    </a:cubicBezTo>
                    <a:cubicBezTo>
                      <a:pt x="1" y="627"/>
                      <a:pt x="184" y="749"/>
                      <a:pt x="367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7"/>
              <p:cNvSpPr/>
              <p:nvPr/>
            </p:nvSpPr>
            <p:spPr>
              <a:xfrm>
                <a:off x="5975800" y="1090625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22"/>
                      <a:pt x="189" y="749"/>
                      <a:pt x="377" y="749"/>
                    </a:cubicBezTo>
                    <a:cubicBezTo>
                      <a:pt x="566" y="749"/>
                      <a:pt x="754" y="622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7"/>
              <p:cNvSpPr/>
              <p:nvPr/>
            </p:nvSpPr>
            <p:spPr>
              <a:xfrm>
                <a:off x="5981900" y="10540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7"/>
              <p:cNvSpPr/>
              <p:nvPr/>
            </p:nvSpPr>
            <p:spPr>
              <a:xfrm>
                <a:off x="5987450" y="1070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7"/>
              <p:cNvSpPr/>
              <p:nvPr/>
            </p:nvSpPr>
            <p:spPr>
              <a:xfrm>
                <a:off x="5993550" y="1148850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7"/>
              <p:cNvSpPr/>
              <p:nvPr/>
            </p:nvSpPr>
            <p:spPr>
              <a:xfrm>
                <a:off x="5999075" y="12137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7"/>
              <p:cNvSpPr/>
              <p:nvPr/>
            </p:nvSpPr>
            <p:spPr>
              <a:xfrm>
                <a:off x="6005175" y="12680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7"/>
              <p:cNvSpPr/>
              <p:nvPr/>
            </p:nvSpPr>
            <p:spPr>
              <a:xfrm>
                <a:off x="6010725" y="12497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7"/>
              <p:cNvSpPr/>
              <p:nvPr/>
            </p:nvSpPr>
            <p:spPr>
              <a:xfrm>
                <a:off x="6016825" y="11743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7"/>
              <p:cNvSpPr/>
              <p:nvPr/>
            </p:nvSpPr>
            <p:spPr>
              <a:xfrm>
                <a:off x="6022375" y="1134575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6" y="0"/>
                    </a:moveTo>
                    <a:cubicBezTo>
                      <a:pt x="183" y="0"/>
                      <a:pt x="0" y="128"/>
                      <a:pt x="0" y="383"/>
                    </a:cubicBezTo>
                    <a:cubicBezTo>
                      <a:pt x="0" y="627"/>
                      <a:pt x="183" y="749"/>
                      <a:pt x="366" y="749"/>
                    </a:cubicBezTo>
                    <a:cubicBezTo>
                      <a:pt x="549" y="749"/>
                      <a:pt x="732" y="627"/>
                      <a:pt x="732" y="383"/>
                    </a:cubicBezTo>
                    <a:cubicBezTo>
                      <a:pt x="732" y="128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27"/>
              <p:cNvSpPr/>
              <p:nvPr/>
            </p:nvSpPr>
            <p:spPr>
              <a:xfrm>
                <a:off x="6027925" y="1069000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7" y="1"/>
                    </a:moveTo>
                    <a:cubicBezTo>
                      <a:pt x="189" y="1"/>
                      <a:pt x="0" y="123"/>
                      <a:pt x="0" y="367"/>
                    </a:cubicBezTo>
                    <a:cubicBezTo>
                      <a:pt x="0" y="611"/>
                      <a:pt x="189" y="733"/>
                      <a:pt x="377" y="733"/>
                    </a:cubicBezTo>
                    <a:cubicBezTo>
                      <a:pt x="566" y="733"/>
                      <a:pt x="754" y="611"/>
                      <a:pt x="754" y="367"/>
                    </a:cubicBezTo>
                    <a:cubicBezTo>
                      <a:pt x="754" y="123"/>
                      <a:pt x="566" y="1"/>
                      <a:pt x="37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27"/>
              <p:cNvSpPr/>
              <p:nvPr/>
            </p:nvSpPr>
            <p:spPr>
              <a:xfrm>
                <a:off x="6034025" y="10346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27"/>
              <p:cNvSpPr/>
              <p:nvPr/>
            </p:nvSpPr>
            <p:spPr>
              <a:xfrm>
                <a:off x="6039550" y="1026300"/>
                <a:ext cx="189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6" h="733" extrusionOk="0">
                    <a:moveTo>
                      <a:pt x="378" y="1"/>
                    </a:moveTo>
                    <a:cubicBezTo>
                      <a:pt x="189" y="1"/>
                      <a:pt x="1" y="123"/>
                      <a:pt x="1" y="367"/>
                    </a:cubicBezTo>
                    <a:cubicBezTo>
                      <a:pt x="1" y="611"/>
                      <a:pt x="189" y="733"/>
                      <a:pt x="378" y="733"/>
                    </a:cubicBezTo>
                    <a:cubicBezTo>
                      <a:pt x="567" y="733"/>
                      <a:pt x="755" y="611"/>
                      <a:pt x="755" y="367"/>
                    </a:cubicBezTo>
                    <a:cubicBezTo>
                      <a:pt x="755" y="123"/>
                      <a:pt x="567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27"/>
              <p:cNvSpPr/>
              <p:nvPr/>
            </p:nvSpPr>
            <p:spPr>
              <a:xfrm>
                <a:off x="6045650" y="975300"/>
                <a:ext cx="18325" cy="187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49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21"/>
                      <a:pt x="184" y="749"/>
                      <a:pt x="367" y="749"/>
                    </a:cubicBezTo>
                    <a:cubicBezTo>
                      <a:pt x="550" y="749"/>
                      <a:pt x="733" y="621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27"/>
              <p:cNvSpPr/>
              <p:nvPr/>
            </p:nvSpPr>
            <p:spPr>
              <a:xfrm>
                <a:off x="6051200" y="926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27"/>
              <p:cNvSpPr/>
              <p:nvPr/>
            </p:nvSpPr>
            <p:spPr>
              <a:xfrm>
                <a:off x="6057300" y="9531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3" y="610"/>
                      <a:pt x="733" y="366"/>
                    </a:cubicBezTo>
                    <a:cubicBezTo>
                      <a:pt x="733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27"/>
              <p:cNvSpPr/>
              <p:nvPr/>
            </p:nvSpPr>
            <p:spPr>
              <a:xfrm>
                <a:off x="6062850" y="10351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27"/>
              <p:cNvSpPr/>
              <p:nvPr/>
            </p:nvSpPr>
            <p:spPr>
              <a:xfrm>
                <a:off x="6068950" y="11022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7"/>
              <p:cNvSpPr/>
              <p:nvPr/>
            </p:nvSpPr>
            <p:spPr>
              <a:xfrm>
                <a:off x="6074500" y="115495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7"/>
              <p:cNvSpPr/>
              <p:nvPr/>
            </p:nvSpPr>
            <p:spPr>
              <a:xfrm>
                <a:off x="6080600" y="1155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7"/>
              <p:cNvSpPr/>
              <p:nvPr/>
            </p:nvSpPr>
            <p:spPr>
              <a:xfrm>
                <a:off x="6086150" y="1090625"/>
                <a:ext cx="18300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50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22"/>
                      <a:pt x="183" y="749"/>
                      <a:pt x="366" y="749"/>
                    </a:cubicBezTo>
                    <a:cubicBezTo>
                      <a:pt x="549" y="749"/>
                      <a:pt x="732" y="622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7"/>
              <p:cNvSpPr/>
              <p:nvPr/>
            </p:nvSpPr>
            <p:spPr>
              <a:xfrm>
                <a:off x="6091675" y="1034200"/>
                <a:ext cx="1887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50" extrusionOk="0">
                    <a:moveTo>
                      <a:pt x="378" y="1"/>
                    </a:moveTo>
                    <a:cubicBezTo>
                      <a:pt x="189" y="1"/>
                      <a:pt x="1" y="128"/>
                      <a:pt x="1" y="384"/>
                    </a:cubicBezTo>
                    <a:cubicBezTo>
                      <a:pt x="1" y="627"/>
                      <a:pt x="189" y="749"/>
                      <a:pt x="378" y="749"/>
                    </a:cubicBezTo>
                    <a:cubicBezTo>
                      <a:pt x="566" y="749"/>
                      <a:pt x="755" y="627"/>
                      <a:pt x="755" y="384"/>
                    </a:cubicBezTo>
                    <a:cubicBezTo>
                      <a:pt x="755" y="128"/>
                      <a:pt x="566" y="1"/>
                      <a:pt x="3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27"/>
              <p:cNvSpPr/>
              <p:nvPr/>
            </p:nvSpPr>
            <p:spPr>
              <a:xfrm>
                <a:off x="6097775" y="973075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22"/>
                      <a:pt x="184" y="749"/>
                      <a:pt x="367" y="749"/>
                    </a:cubicBezTo>
                    <a:cubicBezTo>
                      <a:pt x="550" y="749"/>
                      <a:pt x="733" y="622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27"/>
              <p:cNvSpPr/>
              <p:nvPr/>
            </p:nvSpPr>
            <p:spPr>
              <a:xfrm>
                <a:off x="6103325" y="946475"/>
                <a:ext cx="183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2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50" y="732"/>
                      <a:pt x="732" y="610"/>
                      <a:pt x="732" y="366"/>
                    </a:cubicBezTo>
                    <a:cubicBezTo>
                      <a:pt x="732" y="122"/>
                      <a:pt x="550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27"/>
              <p:cNvSpPr/>
              <p:nvPr/>
            </p:nvSpPr>
            <p:spPr>
              <a:xfrm>
                <a:off x="6109425" y="931500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0"/>
                    </a:moveTo>
                    <a:cubicBezTo>
                      <a:pt x="184" y="0"/>
                      <a:pt x="1" y="122"/>
                      <a:pt x="1" y="366"/>
                    </a:cubicBezTo>
                    <a:cubicBezTo>
                      <a:pt x="1" y="610"/>
                      <a:pt x="184" y="732"/>
                      <a:pt x="367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7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27"/>
              <p:cNvSpPr/>
              <p:nvPr/>
            </p:nvSpPr>
            <p:spPr>
              <a:xfrm>
                <a:off x="6114975" y="86772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7"/>
              <p:cNvSpPr/>
              <p:nvPr/>
            </p:nvSpPr>
            <p:spPr>
              <a:xfrm>
                <a:off x="6121075" y="8355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6" y="0"/>
                    </a:moveTo>
                    <a:cubicBezTo>
                      <a:pt x="183" y="0"/>
                      <a:pt x="0" y="122"/>
                      <a:pt x="0" y="366"/>
                    </a:cubicBezTo>
                    <a:cubicBezTo>
                      <a:pt x="0" y="610"/>
                      <a:pt x="183" y="732"/>
                      <a:pt x="366" y="732"/>
                    </a:cubicBezTo>
                    <a:cubicBezTo>
                      <a:pt x="549" y="732"/>
                      <a:pt x="732" y="610"/>
                      <a:pt x="732" y="366"/>
                    </a:cubicBezTo>
                    <a:cubicBezTo>
                      <a:pt x="732" y="122"/>
                      <a:pt x="549" y="0"/>
                      <a:pt x="366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7"/>
              <p:cNvSpPr/>
              <p:nvPr/>
            </p:nvSpPr>
            <p:spPr>
              <a:xfrm>
                <a:off x="6126625" y="861200"/>
                <a:ext cx="183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50" extrusionOk="0">
                    <a:moveTo>
                      <a:pt x="366" y="1"/>
                    </a:moveTo>
                    <a:cubicBezTo>
                      <a:pt x="183" y="1"/>
                      <a:pt x="0" y="129"/>
                      <a:pt x="0" y="384"/>
                    </a:cubicBezTo>
                    <a:cubicBezTo>
                      <a:pt x="0" y="628"/>
                      <a:pt x="183" y="750"/>
                      <a:pt x="366" y="750"/>
                    </a:cubicBezTo>
                    <a:cubicBezTo>
                      <a:pt x="549" y="750"/>
                      <a:pt x="732" y="628"/>
                      <a:pt x="732" y="384"/>
                    </a:cubicBezTo>
                    <a:cubicBezTo>
                      <a:pt x="732" y="129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7"/>
              <p:cNvSpPr/>
              <p:nvPr/>
            </p:nvSpPr>
            <p:spPr>
              <a:xfrm>
                <a:off x="6132725" y="936475"/>
                <a:ext cx="18300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2" h="733" extrusionOk="0">
                    <a:moveTo>
                      <a:pt x="366" y="1"/>
                    </a:moveTo>
                    <a:cubicBezTo>
                      <a:pt x="183" y="1"/>
                      <a:pt x="0" y="123"/>
                      <a:pt x="0" y="367"/>
                    </a:cubicBezTo>
                    <a:cubicBezTo>
                      <a:pt x="0" y="611"/>
                      <a:pt x="183" y="733"/>
                      <a:pt x="366" y="733"/>
                    </a:cubicBezTo>
                    <a:cubicBezTo>
                      <a:pt x="549" y="733"/>
                      <a:pt x="732" y="611"/>
                      <a:pt x="732" y="367"/>
                    </a:cubicBezTo>
                    <a:cubicBezTo>
                      <a:pt x="732" y="123"/>
                      <a:pt x="549" y="1"/>
                      <a:pt x="366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7"/>
              <p:cNvSpPr/>
              <p:nvPr/>
            </p:nvSpPr>
            <p:spPr>
              <a:xfrm>
                <a:off x="6138250" y="1004675"/>
                <a:ext cx="1832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33" h="733" extrusionOk="0">
                    <a:moveTo>
                      <a:pt x="367" y="1"/>
                    </a:moveTo>
                    <a:cubicBezTo>
                      <a:pt x="184" y="1"/>
                      <a:pt x="1" y="123"/>
                      <a:pt x="1" y="367"/>
                    </a:cubicBezTo>
                    <a:cubicBezTo>
                      <a:pt x="1" y="611"/>
                      <a:pt x="184" y="733"/>
                      <a:pt x="367" y="733"/>
                    </a:cubicBezTo>
                    <a:cubicBezTo>
                      <a:pt x="550" y="733"/>
                      <a:pt x="733" y="611"/>
                      <a:pt x="733" y="367"/>
                    </a:cubicBezTo>
                    <a:cubicBezTo>
                      <a:pt x="733" y="123"/>
                      <a:pt x="550" y="1"/>
                      <a:pt x="367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7"/>
              <p:cNvSpPr/>
              <p:nvPr/>
            </p:nvSpPr>
            <p:spPr>
              <a:xfrm>
                <a:off x="6143800" y="1051825"/>
                <a:ext cx="18875" cy="183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733" extrusionOk="0">
                    <a:moveTo>
                      <a:pt x="378" y="0"/>
                    </a:moveTo>
                    <a:cubicBezTo>
                      <a:pt x="189" y="0"/>
                      <a:pt x="1" y="122"/>
                      <a:pt x="1" y="366"/>
                    </a:cubicBezTo>
                    <a:cubicBezTo>
                      <a:pt x="1" y="610"/>
                      <a:pt x="189" y="732"/>
                      <a:pt x="378" y="732"/>
                    </a:cubicBezTo>
                    <a:cubicBezTo>
                      <a:pt x="566" y="732"/>
                      <a:pt x="755" y="610"/>
                      <a:pt x="755" y="366"/>
                    </a:cubicBezTo>
                    <a:cubicBezTo>
                      <a:pt x="755" y="122"/>
                      <a:pt x="566" y="0"/>
                      <a:pt x="378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 w="6650" cap="rnd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27"/>
              <p:cNvSpPr/>
              <p:nvPr/>
            </p:nvSpPr>
            <p:spPr>
              <a:xfrm>
                <a:off x="1806650" y="874650"/>
                <a:ext cx="4346600" cy="3832625"/>
              </a:xfrm>
              <a:custGeom>
                <a:avLst/>
                <a:gdLst/>
                <a:ahLst/>
                <a:cxnLst/>
                <a:rect l="l" t="t" r="r" b="b"/>
                <a:pathLst>
                  <a:path w="173864" h="153305" extrusionOk="0">
                    <a:moveTo>
                      <a:pt x="173864" y="1"/>
                    </a:moveTo>
                    <a:lnTo>
                      <a:pt x="171668" y="4326"/>
                    </a:lnTo>
                    <a:lnTo>
                      <a:pt x="169472" y="7653"/>
                    </a:lnTo>
                    <a:lnTo>
                      <a:pt x="167254" y="10558"/>
                    </a:lnTo>
                    <a:lnTo>
                      <a:pt x="165059" y="13397"/>
                    </a:lnTo>
                    <a:lnTo>
                      <a:pt x="162863" y="16147"/>
                    </a:lnTo>
                    <a:lnTo>
                      <a:pt x="160667" y="19452"/>
                    </a:lnTo>
                    <a:lnTo>
                      <a:pt x="158449" y="22801"/>
                    </a:lnTo>
                    <a:lnTo>
                      <a:pt x="156253" y="25662"/>
                    </a:lnTo>
                    <a:lnTo>
                      <a:pt x="154058" y="28368"/>
                    </a:lnTo>
                    <a:lnTo>
                      <a:pt x="151862" y="31096"/>
                    </a:lnTo>
                    <a:lnTo>
                      <a:pt x="149666" y="33891"/>
                    </a:lnTo>
                    <a:lnTo>
                      <a:pt x="147448" y="36419"/>
                    </a:lnTo>
                    <a:lnTo>
                      <a:pt x="145252" y="38903"/>
                    </a:lnTo>
                    <a:lnTo>
                      <a:pt x="143057" y="41343"/>
                    </a:lnTo>
                    <a:lnTo>
                      <a:pt x="140861" y="43738"/>
                    </a:lnTo>
                    <a:lnTo>
                      <a:pt x="138643" y="45979"/>
                    </a:lnTo>
                    <a:lnTo>
                      <a:pt x="136447" y="48086"/>
                    </a:lnTo>
                    <a:lnTo>
                      <a:pt x="134251" y="50459"/>
                    </a:lnTo>
                    <a:lnTo>
                      <a:pt x="132056" y="52943"/>
                    </a:lnTo>
                    <a:lnTo>
                      <a:pt x="129838" y="55383"/>
                    </a:lnTo>
                    <a:lnTo>
                      <a:pt x="127642" y="57778"/>
                    </a:lnTo>
                    <a:lnTo>
                      <a:pt x="125446" y="60306"/>
                    </a:lnTo>
                    <a:lnTo>
                      <a:pt x="123251" y="63079"/>
                    </a:lnTo>
                    <a:lnTo>
                      <a:pt x="121055" y="65674"/>
                    </a:lnTo>
                    <a:lnTo>
                      <a:pt x="118837" y="67781"/>
                    </a:lnTo>
                    <a:lnTo>
                      <a:pt x="116641" y="69333"/>
                    </a:lnTo>
                    <a:lnTo>
                      <a:pt x="114445" y="70886"/>
                    </a:lnTo>
                    <a:lnTo>
                      <a:pt x="112250" y="73348"/>
                    </a:lnTo>
                    <a:lnTo>
                      <a:pt x="110032" y="75965"/>
                    </a:lnTo>
                    <a:lnTo>
                      <a:pt x="107836" y="78338"/>
                    </a:lnTo>
                    <a:lnTo>
                      <a:pt x="105640" y="80268"/>
                    </a:lnTo>
                    <a:lnTo>
                      <a:pt x="103444" y="82131"/>
                    </a:lnTo>
                    <a:lnTo>
                      <a:pt x="101249" y="84593"/>
                    </a:lnTo>
                    <a:lnTo>
                      <a:pt x="99031" y="86567"/>
                    </a:lnTo>
                    <a:lnTo>
                      <a:pt x="96835" y="87942"/>
                    </a:lnTo>
                    <a:lnTo>
                      <a:pt x="94639" y="88851"/>
                    </a:lnTo>
                    <a:lnTo>
                      <a:pt x="92444" y="89738"/>
                    </a:lnTo>
                    <a:lnTo>
                      <a:pt x="90226" y="91069"/>
                    </a:lnTo>
                    <a:lnTo>
                      <a:pt x="88030" y="92599"/>
                    </a:lnTo>
                    <a:lnTo>
                      <a:pt x="85834" y="94418"/>
                    </a:lnTo>
                    <a:lnTo>
                      <a:pt x="83638" y="96592"/>
                    </a:lnTo>
                    <a:lnTo>
                      <a:pt x="81443" y="99076"/>
                    </a:lnTo>
                    <a:lnTo>
                      <a:pt x="79225" y="101360"/>
                    </a:lnTo>
                    <a:lnTo>
                      <a:pt x="77029" y="103157"/>
                    </a:lnTo>
                    <a:lnTo>
                      <a:pt x="74833" y="104798"/>
                    </a:lnTo>
                    <a:lnTo>
                      <a:pt x="72637" y="106506"/>
                    </a:lnTo>
                    <a:lnTo>
                      <a:pt x="70419" y="108391"/>
                    </a:lnTo>
                    <a:lnTo>
                      <a:pt x="68224" y="110298"/>
                    </a:lnTo>
                    <a:lnTo>
                      <a:pt x="66028" y="111940"/>
                    </a:lnTo>
                    <a:lnTo>
                      <a:pt x="63832" y="113603"/>
                    </a:lnTo>
                    <a:lnTo>
                      <a:pt x="61614" y="115422"/>
                    </a:lnTo>
                    <a:lnTo>
                      <a:pt x="59419" y="117374"/>
                    </a:lnTo>
                    <a:lnTo>
                      <a:pt x="57223" y="119281"/>
                    </a:lnTo>
                    <a:lnTo>
                      <a:pt x="55027" y="121277"/>
                    </a:lnTo>
                    <a:lnTo>
                      <a:pt x="52831" y="123185"/>
                    </a:lnTo>
                    <a:lnTo>
                      <a:pt x="50613" y="124937"/>
                    </a:lnTo>
                    <a:lnTo>
                      <a:pt x="48418" y="126268"/>
                    </a:lnTo>
                    <a:lnTo>
                      <a:pt x="46222" y="127022"/>
                    </a:lnTo>
                    <a:lnTo>
                      <a:pt x="44026" y="128086"/>
                    </a:lnTo>
                    <a:lnTo>
                      <a:pt x="41808" y="129705"/>
                    </a:lnTo>
                    <a:lnTo>
                      <a:pt x="39612" y="131524"/>
                    </a:lnTo>
                    <a:lnTo>
                      <a:pt x="37417" y="133188"/>
                    </a:lnTo>
                    <a:lnTo>
                      <a:pt x="35221" y="134186"/>
                    </a:lnTo>
                    <a:lnTo>
                      <a:pt x="33025" y="135206"/>
                    </a:lnTo>
                    <a:lnTo>
                      <a:pt x="30807" y="136670"/>
                    </a:lnTo>
                    <a:lnTo>
                      <a:pt x="28611" y="138178"/>
                    </a:lnTo>
                    <a:lnTo>
                      <a:pt x="26416" y="139486"/>
                    </a:lnTo>
                    <a:lnTo>
                      <a:pt x="24220" y="140529"/>
                    </a:lnTo>
                    <a:lnTo>
                      <a:pt x="22002" y="141727"/>
                    </a:lnTo>
                    <a:lnTo>
                      <a:pt x="19806" y="142858"/>
                    </a:lnTo>
                    <a:lnTo>
                      <a:pt x="17611" y="143701"/>
                    </a:lnTo>
                    <a:lnTo>
                      <a:pt x="15415" y="144299"/>
                    </a:lnTo>
                    <a:lnTo>
                      <a:pt x="13219" y="144832"/>
                    </a:lnTo>
                    <a:lnTo>
                      <a:pt x="11001" y="145674"/>
                    </a:lnTo>
                    <a:lnTo>
                      <a:pt x="8805" y="146606"/>
                    </a:lnTo>
                    <a:lnTo>
                      <a:pt x="6610" y="147648"/>
                    </a:lnTo>
                    <a:lnTo>
                      <a:pt x="4414" y="148646"/>
                    </a:lnTo>
                    <a:lnTo>
                      <a:pt x="2196" y="149134"/>
                    </a:lnTo>
                    <a:lnTo>
                      <a:pt x="0" y="148536"/>
                    </a:lnTo>
                    <a:lnTo>
                      <a:pt x="0" y="153304"/>
                    </a:lnTo>
                    <a:lnTo>
                      <a:pt x="2196" y="151707"/>
                    </a:lnTo>
                    <a:lnTo>
                      <a:pt x="4414" y="150798"/>
                    </a:lnTo>
                    <a:lnTo>
                      <a:pt x="6610" y="149977"/>
                    </a:lnTo>
                    <a:lnTo>
                      <a:pt x="8805" y="148979"/>
                    </a:lnTo>
                    <a:lnTo>
                      <a:pt x="11001" y="148159"/>
                    </a:lnTo>
                    <a:lnTo>
                      <a:pt x="13219" y="147316"/>
                    </a:lnTo>
                    <a:lnTo>
                      <a:pt x="15415" y="146695"/>
                    </a:lnTo>
                    <a:lnTo>
                      <a:pt x="17611" y="146074"/>
                    </a:lnTo>
                    <a:lnTo>
                      <a:pt x="19806" y="145275"/>
                    </a:lnTo>
                    <a:lnTo>
                      <a:pt x="22002" y="144188"/>
                    </a:lnTo>
                    <a:lnTo>
                      <a:pt x="24220" y="143013"/>
                    </a:lnTo>
                    <a:lnTo>
                      <a:pt x="26416" y="141904"/>
                    </a:lnTo>
                    <a:lnTo>
                      <a:pt x="28611" y="140529"/>
                    </a:lnTo>
                    <a:lnTo>
                      <a:pt x="30807" y="139087"/>
                    </a:lnTo>
                    <a:lnTo>
                      <a:pt x="33025" y="137668"/>
                    </a:lnTo>
                    <a:lnTo>
                      <a:pt x="35221" y="136670"/>
                    </a:lnTo>
                    <a:lnTo>
                      <a:pt x="37417" y="135627"/>
                    </a:lnTo>
                    <a:lnTo>
                      <a:pt x="39612" y="133897"/>
                    </a:lnTo>
                    <a:lnTo>
                      <a:pt x="41808" y="132079"/>
                    </a:lnTo>
                    <a:lnTo>
                      <a:pt x="44026" y="130526"/>
                    </a:lnTo>
                    <a:lnTo>
                      <a:pt x="46222" y="129506"/>
                    </a:lnTo>
                    <a:lnTo>
                      <a:pt x="48418" y="128729"/>
                    </a:lnTo>
                    <a:lnTo>
                      <a:pt x="50613" y="127310"/>
                    </a:lnTo>
                    <a:lnTo>
                      <a:pt x="52831" y="125580"/>
                    </a:lnTo>
                    <a:lnTo>
                      <a:pt x="55027" y="123695"/>
                    </a:lnTo>
                    <a:lnTo>
                      <a:pt x="57223" y="121765"/>
                    </a:lnTo>
                    <a:lnTo>
                      <a:pt x="59419" y="119836"/>
                    </a:lnTo>
                    <a:lnTo>
                      <a:pt x="61614" y="117817"/>
                    </a:lnTo>
                    <a:lnTo>
                      <a:pt x="63832" y="115976"/>
                    </a:lnTo>
                    <a:lnTo>
                      <a:pt x="66028" y="114335"/>
                    </a:lnTo>
                    <a:lnTo>
                      <a:pt x="68224" y="112760"/>
                    </a:lnTo>
                    <a:lnTo>
                      <a:pt x="70419" y="110875"/>
                    </a:lnTo>
                    <a:lnTo>
                      <a:pt x="72637" y="108923"/>
                    </a:lnTo>
                    <a:lnTo>
                      <a:pt x="74833" y="107171"/>
                    </a:lnTo>
                    <a:lnTo>
                      <a:pt x="77029" y="105552"/>
                    </a:lnTo>
                    <a:lnTo>
                      <a:pt x="79225" y="103822"/>
                    </a:lnTo>
                    <a:lnTo>
                      <a:pt x="81443" y="101560"/>
                    </a:lnTo>
                    <a:lnTo>
                      <a:pt x="83638" y="99009"/>
                    </a:lnTo>
                    <a:lnTo>
                      <a:pt x="85834" y="96791"/>
                    </a:lnTo>
                    <a:lnTo>
                      <a:pt x="88030" y="94973"/>
                    </a:lnTo>
                    <a:lnTo>
                      <a:pt x="90226" y="93531"/>
                    </a:lnTo>
                    <a:lnTo>
                      <a:pt x="92444" y="92222"/>
                    </a:lnTo>
                    <a:lnTo>
                      <a:pt x="94639" y="91269"/>
                    </a:lnTo>
                    <a:lnTo>
                      <a:pt x="96835" y="90337"/>
                    </a:lnTo>
                    <a:lnTo>
                      <a:pt x="99031" y="88940"/>
                    </a:lnTo>
                    <a:lnTo>
                      <a:pt x="101249" y="87032"/>
                    </a:lnTo>
                    <a:lnTo>
                      <a:pt x="103444" y="84637"/>
                    </a:lnTo>
                    <a:lnTo>
                      <a:pt x="105640" y="82707"/>
                    </a:lnTo>
                    <a:lnTo>
                      <a:pt x="107836" y="80756"/>
                    </a:lnTo>
                    <a:lnTo>
                      <a:pt x="110032" y="78338"/>
                    </a:lnTo>
                    <a:lnTo>
                      <a:pt x="112250" y="75765"/>
                    </a:lnTo>
                    <a:lnTo>
                      <a:pt x="114445" y="73370"/>
                    </a:lnTo>
                    <a:lnTo>
                      <a:pt x="116641" y="71795"/>
                    </a:lnTo>
                    <a:lnTo>
                      <a:pt x="118837" y="70198"/>
                    </a:lnTo>
                    <a:lnTo>
                      <a:pt x="121055" y="68025"/>
                    </a:lnTo>
                    <a:lnTo>
                      <a:pt x="123251" y="65474"/>
                    </a:lnTo>
                    <a:lnTo>
                      <a:pt x="125446" y="62790"/>
                    </a:lnTo>
                    <a:lnTo>
                      <a:pt x="127642" y="60262"/>
                    </a:lnTo>
                    <a:lnTo>
                      <a:pt x="129838" y="57800"/>
                    </a:lnTo>
                    <a:lnTo>
                      <a:pt x="132056" y="55294"/>
                    </a:lnTo>
                    <a:lnTo>
                      <a:pt x="134251" y="52854"/>
                    </a:lnTo>
                    <a:lnTo>
                      <a:pt x="136447" y="50547"/>
                    </a:lnTo>
                    <a:lnTo>
                      <a:pt x="138643" y="48463"/>
                    </a:lnTo>
                    <a:lnTo>
                      <a:pt x="140861" y="46178"/>
                    </a:lnTo>
                    <a:lnTo>
                      <a:pt x="143057" y="43716"/>
                    </a:lnTo>
                    <a:lnTo>
                      <a:pt x="145252" y="41277"/>
                    </a:lnTo>
                    <a:lnTo>
                      <a:pt x="147448" y="38859"/>
                    </a:lnTo>
                    <a:lnTo>
                      <a:pt x="149666" y="36397"/>
                    </a:lnTo>
                    <a:lnTo>
                      <a:pt x="151862" y="33558"/>
                    </a:lnTo>
                    <a:lnTo>
                      <a:pt x="154058" y="30764"/>
                    </a:lnTo>
                    <a:lnTo>
                      <a:pt x="156253" y="28035"/>
                    </a:lnTo>
                    <a:lnTo>
                      <a:pt x="158449" y="25241"/>
                    </a:lnTo>
                    <a:lnTo>
                      <a:pt x="160667" y="21958"/>
                    </a:lnTo>
                    <a:lnTo>
                      <a:pt x="162863" y="18631"/>
                    </a:lnTo>
                    <a:lnTo>
                      <a:pt x="165059" y="15748"/>
                    </a:lnTo>
                    <a:lnTo>
                      <a:pt x="167254" y="12887"/>
                    </a:lnTo>
                    <a:lnTo>
                      <a:pt x="169472" y="9804"/>
                    </a:lnTo>
                    <a:lnTo>
                      <a:pt x="171668" y="6921"/>
                    </a:lnTo>
                    <a:lnTo>
                      <a:pt x="173864" y="4747"/>
                    </a:lnTo>
                    <a:lnTo>
                      <a:pt x="173864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27"/>
              <p:cNvSpPr/>
              <p:nvPr/>
            </p:nvSpPr>
            <p:spPr>
              <a:xfrm>
                <a:off x="1806650" y="934000"/>
                <a:ext cx="4346600" cy="3713375"/>
              </a:xfrm>
              <a:custGeom>
                <a:avLst/>
                <a:gdLst/>
                <a:ahLst/>
                <a:cxnLst/>
                <a:rect l="l" t="t" r="r" b="b"/>
                <a:pathLst>
                  <a:path w="173864" h="148535" fill="none" extrusionOk="0">
                    <a:moveTo>
                      <a:pt x="0" y="148535"/>
                    </a:moveTo>
                    <a:lnTo>
                      <a:pt x="2196" y="148047"/>
                    </a:lnTo>
                    <a:lnTo>
                      <a:pt x="4414" y="147359"/>
                    </a:lnTo>
                    <a:lnTo>
                      <a:pt x="6610" y="146450"/>
                    </a:lnTo>
                    <a:lnTo>
                      <a:pt x="8805" y="145430"/>
                    </a:lnTo>
                    <a:lnTo>
                      <a:pt x="11001" y="144543"/>
                    </a:lnTo>
                    <a:lnTo>
                      <a:pt x="13219" y="143700"/>
                    </a:lnTo>
                    <a:lnTo>
                      <a:pt x="15415" y="143123"/>
                    </a:lnTo>
                    <a:lnTo>
                      <a:pt x="17611" y="142502"/>
                    </a:lnTo>
                    <a:lnTo>
                      <a:pt x="19806" y="141681"/>
                    </a:lnTo>
                    <a:lnTo>
                      <a:pt x="22002" y="140595"/>
                    </a:lnTo>
                    <a:lnTo>
                      <a:pt x="24220" y="139397"/>
                    </a:lnTo>
                    <a:lnTo>
                      <a:pt x="26416" y="138310"/>
                    </a:lnTo>
                    <a:lnTo>
                      <a:pt x="28611" y="136979"/>
                    </a:lnTo>
                    <a:lnTo>
                      <a:pt x="30807" y="135516"/>
                    </a:lnTo>
                    <a:lnTo>
                      <a:pt x="33025" y="134074"/>
                    </a:lnTo>
                    <a:lnTo>
                      <a:pt x="35221" y="133054"/>
                    </a:lnTo>
                    <a:lnTo>
                      <a:pt x="37417" y="132033"/>
                    </a:lnTo>
                    <a:lnTo>
                      <a:pt x="39612" y="130348"/>
                    </a:lnTo>
                    <a:lnTo>
                      <a:pt x="41808" y="128507"/>
                    </a:lnTo>
                    <a:lnTo>
                      <a:pt x="44026" y="126932"/>
                    </a:lnTo>
                    <a:lnTo>
                      <a:pt x="46222" y="125890"/>
                    </a:lnTo>
                    <a:lnTo>
                      <a:pt x="48418" y="125136"/>
                    </a:lnTo>
                    <a:lnTo>
                      <a:pt x="50613" y="123738"/>
                    </a:lnTo>
                    <a:lnTo>
                      <a:pt x="52831" y="122008"/>
                    </a:lnTo>
                    <a:lnTo>
                      <a:pt x="55027" y="120101"/>
                    </a:lnTo>
                    <a:lnTo>
                      <a:pt x="57223" y="118149"/>
                    </a:lnTo>
                    <a:lnTo>
                      <a:pt x="59419" y="116242"/>
                    </a:lnTo>
                    <a:lnTo>
                      <a:pt x="61614" y="114246"/>
                    </a:lnTo>
                    <a:lnTo>
                      <a:pt x="63832" y="112405"/>
                    </a:lnTo>
                    <a:lnTo>
                      <a:pt x="66028" y="110763"/>
                    </a:lnTo>
                    <a:lnTo>
                      <a:pt x="68224" y="109167"/>
                    </a:lnTo>
                    <a:lnTo>
                      <a:pt x="70419" y="107259"/>
                    </a:lnTo>
                    <a:lnTo>
                      <a:pt x="72637" y="105330"/>
                    </a:lnTo>
                    <a:lnTo>
                      <a:pt x="74833" y="103600"/>
                    </a:lnTo>
                    <a:lnTo>
                      <a:pt x="77029" y="101980"/>
                    </a:lnTo>
                    <a:lnTo>
                      <a:pt x="79225" y="100206"/>
                    </a:lnTo>
                    <a:lnTo>
                      <a:pt x="81443" y="97944"/>
                    </a:lnTo>
                    <a:lnTo>
                      <a:pt x="83638" y="95438"/>
                    </a:lnTo>
                    <a:lnTo>
                      <a:pt x="85834" y="93242"/>
                    </a:lnTo>
                    <a:lnTo>
                      <a:pt x="88030" y="91401"/>
                    </a:lnTo>
                    <a:lnTo>
                      <a:pt x="90226" y="89937"/>
                    </a:lnTo>
                    <a:lnTo>
                      <a:pt x="92444" y="88606"/>
                    </a:lnTo>
                    <a:lnTo>
                      <a:pt x="94639" y="87675"/>
                    </a:lnTo>
                    <a:lnTo>
                      <a:pt x="96835" y="86765"/>
                    </a:lnTo>
                    <a:lnTo>
                      <a:pt x="99031" y="85390"/>
                    </a:lnTo>
                    <a:lnTo>
                      <a:pt x="101249" y="83439"/>
                    </a:lnTo>
                    <a:lnTo>
                      <a:pt x="103444" y="80999"/>
                    </a:lnTo>
                    <a:lnTo>
                      <a:pt x="105640" y="79114"/>
                    </a:lnTo>
                    <a:lnTo>
                      <a:pt x="107836" y="77184"/>
                    </a:lnTo>
                    <a:lnTo>
                      <a:pt x="110032" y="74789"/>
                    </a:lnTo>
                    <a:lnTo>
                      <a:pt x="112250" y="72194"/>
                    </a:lnTo>
                    <a:lnTo>
                      <a:pt x="114445" y="69754"/>
                    </a:lnTo>
                    <a:lnTo>
                      <a:pt x="116641" y="68179"/>
                    </a:lnTo>
                    <a:lnTo>
                      <a:pt x="118837" y="66604"/>
                    </a:lnTo>
                    <a:lnTo>
                      <a:pt x="121055" y="64475"/>
                    </a:lnTo>
                    <a:lnTo>
                      <a:pt x="123251" y="61902"/>
                    </a:lnTo>
                    <a:lnTo>
                      <a:pt x="125446" y="59174"/>
                    </a:lnTo>
                    <a:lnTo>
                      <a:pt x="127642" y="56646"/>
                    </a:lnTo>
                    <a:lnTo>
                      <a:pt x="129838" y="54206"/>
                    </a:lnTo>
                    <a:lnTo>
                      <a:pt x="132056" y="51744"/>
                    </a:lnTo>
                    <a:lnTo>
                      <a:pt x="134251" y="49282"/>
                    </a:lnTo>
                    <a:lnTo>
                      <a:pt x="136447" y="46954"/>
                    </a:lnTo>
                    <a:lnTo>
                      <a:pt x="138643" y="44847"/>
                    </a:lnTo>
                    <a:lnTo>
                      <a:pt x="140861" y="42584"/>
                    </a:lnTo>
                    <a:lnTo>
                      <a:pt x="143057" y="40145"/>
                    </a:lnTo>
                    <a:lnTo>
                      <a:pt x="145252" y="37705"/>
                    </a:lnTo>
                    <a:lnTo>
                      <a:pt x="147448" y="35265"/>
                    </a:lnTo>
                    <a:lnTo>
                      <a:pt x="149666" y="32759"/>
                    </a:lnTo>
                    <a:lnTo>
                      <a:pt x="151862" y="29942"/>
                    </a:lnTo>
                    <a:lnTo>
                      <a:pt x="154058" y="27192"/>
                    </a:lnTo>
                    <a:lnTo>
                      <a:pt x="156253" y="24486"/>
                    </a:lnTo>
                    <a:lnTo>
                      <a:pt x="158449" y="21647"/>
                    </a:lnTo>
                    <a:lnTo>
                      <a:pt x="160667" y="18342"/>
                    </a:lnTo>
                    <a:lnTo>
                      <a:pt x="162863" y="15015"/>
                    </a:lnTo>
                    <a:lnTo>
                      <a:pt x="165059" y="12199"/>
                    </a:lnTo>
                    <a:lnTo>
                      <a:pt x="167254" y="9338"/>
                    </a:lnTo>
                    <a:lnTo>
                      <a:pt x="169472" y="6365"/>
                    </a:lnTo>
                    <a:lnTo>
                      <a:pt x="171668" y="3260"/>
                    </a:lnTo>
                    <a:lnTo>
                      <a:pt x="173864" y="0"/>
                    </a:lnTo>
                  </a:path>
                </a:pathLst>
              </a:custGeom>
              <a:noFill/>
              <a:ln w="19950" cap="flat" cmpd="sng">
                <a:solidFill>
                  <a:srgbClr val="2C8BF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27"/>
              <p:cNvSpPr/>
              <p:nvPr/>
            </p:nvSpPr>
            <p:spPr>
              <a:xfrm>
                <a:off x="1589275" y="648975"/>
                <a:ext cx="4781350" cy="4309475"/>
              </a:xfrm>
              <a:custGeom>
                <a:avLst/>
                <a:gdLst/>
                <a:ahLst/>
                <a:cxnLst/>
                <a:rect l="l" t="t" r="r" b="b"/>
                <a:pathLst>
                  <a:path w="191254" h="172379" fill="none" extrusionOk="0">
                    <a:moveTo>
                      <a:pt x="1" y="172378"/>
                    </a:moveTo>
                    <a:lnTo>
                      <a:pt x="191253" y="172378"/>
                    </a:lnTo>
                    <a:lnTo>
                      <a:pt x="191253" y="1"/>
                    </a:lnTo>
                    <a:lnTo>
                      <a:pt x="1" y="1"/>
                    </a:lnTo>
                    <a:close/>
                    <a:moveTo>
                      <a:pt x="1" y="172378"/>
                    </a:moveTo>
                    <a:close/>
                  </a:path>
                </a:pathLst>
              </a:custGeom>
              <a:noFill/>
              <a:ln w="99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27"/>
              <p:cNvSpPr/>
              <p:nvPr/>
            </p:nvSpPr>
            <p:spPr>
              <a:xfrm>
                <a:off x="1564325" y="4479350"/>
                <a:ext cx="24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" fill="none" extrusionOk="0">
                    <a:moveTo>
                      <a:pt x="1" y="0"/>
                    </a:moveTo>
                    <a:lnTo>
                      <a:pt x="999" y="0"/>
                    </a:lnTo>
                  </a:path>
                </a:pathLst>
              </a:custGeom>
              <a:noFill/>
              <a:ln w="99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27"/>
              <p:cNvSpPr/>
              <p:nvPr/>
            </p:nvSpPr>
            <p:spPr>
              <a:xfrm>
                <a:off x="1564325" y="3730250"/>
                <a:ext cx="24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" fill="none" extrusionOk="0">
                    <a:moveTo>
                      <a:pt x="1" y="0"/>
                    </a:moveTo>
                    <a:lnTo>
                      <a:pt x="999" y="0"/>
                    </a:lnTo>
                  </a:path>
                </a:pathLst>
              </a:custGeom>
              <a:noFill/>
              <a:ln w="99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27"/>
              <p:cNvSpPr/>
              <p:nvPr/>
            </p:nvSpPr>
            <p:spPr>
              <a:xfrm>
                <a:off x="1564325" y="2981700"/>
                <a:ext cx="24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" fill="none" extrusionOk="0">
                    <a:moveTo>
                      <a:pt x="1" y="0"/>
                    </a:moveTo>
                    <a:lnTo>
                      <a:pt x="999" y="0"/>
                    </a:lnTo>
                  </a:path>
                </a:pathLst>
              </a:custGeom>
              <a:noFill/>
              <a:ln w="99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27"/>
              <p:cNvSpPr/>
              <p:nvPr/>
            </p:nvSpPr>
            <p:spPr>
              <a:xfrm>
                <a:off x="1564325" y="2232575"/>
                <a:ext cx="24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" fill="none" extrusionOk="0">
                    <a:moveTo>
                      <a:pt x="1" y="1"/>
                    </a:moveTo>
                    <a:lnTo>
                      <a:pt x="999" y="1"/>
                    </a:lnTo>
                  </a:path>
                </a:pathLst>
              </a:custGeom>
              <a:noFill/>
              <a:ln w="99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27"/>
              <p:cNvSpPr/>
              <p:nvPr/>
            </p:nvSpPr>
            <p:spPr>
              <a:xfrm>
                <a:off x="1564325" y="1484025"/>
                <a:ext cx="24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" fill="none" extrusionOk="0">
                    <a:moveTo>
                      <a:pt x="1" y="1"/>
                    </a:moveTo>
                    <a:lnTo>
                      <a:pt x="999" y="1"/>
                    </a:lnTo>
                  </a:path>
                </a:pathLst>
              </a:custGeom>
              <a:noFill/>
              <a:ln w="99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27"/>
              <p:cNvSpPr/>
              <p:nvPr/>
            </p:nvSpPr>
            <p:spPr>
              <a:xfrm>
                <a:off x="1564325" y="734925"/>
                <a:ext cx="249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999" h="1" fill="none" extrusionOk="0">
                    <a:moveTo>
                      <a:pt x="1" y="1"/>
                    </a:moveTo>
                    <a:lnTo>
                      <a:pt x="999" y="1"/>
                    </a:lnTo>
                  </a:path>
                </a:pathLst>
              </a:custGeom>
              <a:noFill/>
              <a:ln w="99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7"/>
            <p:cNvSpPr txBox="1"/>
            <p:nvPr/>
          </p:nvSpPr>
          <p:spPr>
            <a:xfrm>
              <a:off x="4920950" y="1167625"/>
              <a:ext cx="1371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MAUNA LOA 1958 - 2020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78" name="Google Shape;1078;p27"/>
            <p:cNvSpPr txBox="1"/>
            <p:nvPr/>
          </p:nvSpPr>
          <p:spPr>
            <a:xfrm>
              <a:off x="4721325" y="38222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320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79" name="Google Shape;1079;p27"/>
            <p:cNvSpPr txBox="1"/>
            <p:nvPr/>
          </p:nvSpPr>
          <p:spPr>
            <a:xfrm>
              <a:off x="4721325" y="332640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340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0" name="Google Shape;1080;p27"/>
            <p:cNvSpPr txBox="1"/>
            <p:nvPr/>
          </p:nvSpPr>
          <p:spPr>
            <a:xfrm>
              <a:off x="4721325" y="28305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360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1" name="Google Shape;1081;p27"/>
            <p:cNvSpPr txBox="1"/>
            <p:nvPr/>
          </p:nvSpPr>
          <p:spPr>
            <a:xfrm>
              <a:off x="4721325" y="233470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380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2" name="Google Shape;1082;p27"/>
            <p:cNvSpPr txBox="1"/>
            <p:nvPr/>
          </p:nvSpPr>
          <p:spPr>
            <a:xfrm>
              <a:off x="4721325" y="18388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400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3" name="Google Shape;1083;p27"/>
            <p:cNvSpPr txBox="1"/>
            <p:nvPr/>
          </p:nvSpPr>
          <p:spPr>
            <a:xfrm>
              <a:off x="4721325" y="1342988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420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4" name="Google Shape;1084;p27"/>
            <p:cNvSpPr txBox="1"/>
            <p:nvPr/>
          </p:nvSpPr>
          <p:spPr>
            <a:xfrm>
              <a:off x="5103625" y="42363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1960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5" name="Google Shape;1085;p27"/>
            <p:cNvSpPr txBox="1"/>
            <p:nvPr/>
          </p:nvSpPr>
          <p:spPr>
            <a:xfrm>
              <a:off x="5563600" y="42363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1970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6" name="Google Shape;1086;p27"/>
            <p:cNvSpPr txBox="1"/>
            <p:nvPr/>
          </p:nvSpPr>
          <p:spPr>
            <a:xfrm>
              <a:off x="6023575" y="42363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1980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7" name="Google Shape;1087;p27"/>
            <p:cNvSpPr txBox="1"/>
            <p:nvPr/>
          </p:nvSpPr>
          <p:spPr>
            <a:xfrm>
              <a:off x="6483550" y="42363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1990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8" name="Google Shape;1088;p27"/>
            <p:cNvSpPr txBox="1"/>
            <p:nvPr/>
          </p:nvSpPr>
          <p:spPr>
            <a:xfrm>
              <a:off x="6943525" y="42363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2000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89" name="Google Shape;1089;p27"/>
            <p:cNvSpPr txBox="1"/>
            <p:nvPr/>
          </p:nvSpPr>
          <p:spPr>
            <a:xfrm>
              <a:off x="7370425" y="42363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2010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90" name="Google Shape;1090;p27"/>
            <p:cNvSpPr txBox="1"/>
            <p:nvPr/>
          </p:nvSpPr>
          <p:spPr>
            <a:xfrm>
              <a:off x="7830400" y="4236350"/>
              <a:ext cx="4269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2020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091" name="Google Shape;1091;p27"/>
            <p:cNvSpPr txBox="1"/>
            <p:nvPr/>
          </p:nvSpPr>
          <p:spPr>
            <a:xfrm rot="-5400000">
              <a:off x="4023875" y="2710263"/>
              <a:ext cx="1371300" cy="292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CO</a:t>
              </a:r>
              <a:r>
                <a:rPr lang="en" sz="700" baseline="-25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2</a:t>
              </a:r>
              <a:r>
                <a:rPr lang="en" sz="7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 CONCENTRATION (PPM)</a:t>
              </a:r>
              <a:endParaRPr sz="7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67061C3E-CA8D-2C51-0BB2-2DA61D414E0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C5AC121-AFB4-094E-B750-9812EB7FAEB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6165B9-89FF-0277-9304-E9D84660AE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73E2A2-E481-2DDA-C103-8C481BFBD6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Composition of Air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2.9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Know the approximate percentages by volume of the four most abundant gases in dry air.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composition of the atmosphere has been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relatively stable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for the last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200 million years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atmosphere is made up of a number of different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gases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Most of the atmosphere (78%) is made up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nitrogen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N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of the atmosphere (21%) is made up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oxygen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About 1% of the atmosphere is made up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other gases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0.9% of the atmosphere is made up of the noble gas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argon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0.04% of the atmosphere is made up of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carbon dioxide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</a:t>
            </a:r>
            <a:r>
              <a:rPr lang="en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D562245-7990-8C18-95AC-0AE63989E71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A86A34B-0722-595F-BBFC-B60118023BF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BDD3B-9002-FC7C-B19E-BC5FB23CF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16A56B-9C2E-7B71-08C9-7B589A1B52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69" name="Google Shape;69;p15"/>
          <p:cNvGrpSpPr/>
          <p:nvPr/>
        </p:nvGrpSpPr>
        <p:grpSpPr>
          <a:xfrm>
            <a:off x="1040863" y="1045382"/>
            <a:ext cx="7349282" cy="3683509"/>
            <a:chOff x="1425750" y="962670"/>
            <a:chExt cx="6421391" cy="3218163"/>
          </a:xfrm>
        </p:grpSpPr>
        <p:grpSp>
          <p:nvGrpSpPr>
            <p:cNvPr id="70" name="Google Shape;70;p15"/>
            <p:cNvGrpSpPr/>
            <p:nvPr/>
          </p:nvGrpSpPr>
          <p:grpSpPr>
            <a:xfrm>
              <a:off x="1425750" y="962670"/>
              <a:ext cx="4673739" cy="3218163"/>
              <a:chOff x="261900" y="949575"/>
              <a:chExt cx="5563975" cy="3804425"/>
            </a:xfrm>
          </p:grpSpPr>
          <p:sp>
            <p:nvSpPr>
              <p:cNvPr id="71" name="Google Shape;71;p15"/>
              <p:cNvSpPr/>
              <p:nvPr/>
            </p:nvSpPr>
            <p:spPr>
              <a:xfrm>
                <a:off x="2164100" y="949575"/>
                <a:ext cx="1841375" cy="1902225"/>
              </a:xfrm>
              <a:custGeom>
                <a:avLst/>
                <a:gdLst/>
                <a:ahLst/>
                <a:cxnLst/>
                <a:rect l="l" t="t" r="r" b="b"/>
                <a:pathLst>
                  <a:path w="73655" h="76089" extrusionOk="0">
                    <a:moveTo>
                      <a:pt x="1" y="0"/>
                    </a:moveTo>
                    <a:lnTo>
                      <a:pt x="1" y="76088"/>
                    </a:lnTo>
                    <a:lnTo>
                      <a:pt x="73654" y="56952"/>
                    </a:lnTo>
                    <a:cubicBezTo>
                      <a:pt x="64904" y="23397"/>
                      <a:pt x="34659" y="0"/>
                      <a:pt x="1" y="0"/>
                    </a:cubicBezTo>
                    <a:close/>
                  </a:path>
                </a:pathLst>
              </a:custGeom>
              <a:solidFill>
                <a:srgbClr val="0FF6B4"/>
              </a:solidFill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5"/>
              <p:cNvSpPr/>
              <p:nvPr/>
            </p:nvSpPr>
            <p:spPr>
              <a:xfrm>
                <a:off x="2164100" y="2373375"/>
                <a:ext cx="1866100" cy="478425"/>
              </a:xfrm>
              <a:custGeom>
                <a:avLst/>
                <a:gdLst/>
                <a:ahLst/>
                <a:cxnLst/>
                <a:rect l="l" t="t" r="r" b="b"/>
                <a:pathLst>
                  <a:path w="74644" h="19137" extrusionOk="0">
                    <a:moveTo>
                      <a:pt x="73654" y="0"/>
                    </a:moveTo>
                    <a:lnTo>
                      <a:pt x="1" y="19136"/>
                    </a:lnTo>
                    <a:lnTo>
                      <a:pt x="74643" y="4299"/>
                    </a:lnTo>
                    <a:cubicBezTo>
                      <a:pt x="74339" y="2853"/>
                      <a:pt x="73996" y="1408"/>
                      <a:pt x="73654" y="0"/>
                    </a:cubicBezTo>
                    <a:close/>
                  </a:path>
                </a:pathLst>
              </a:custGeom>
              <a:solidFill>
                <a:srgbClr val="FF00FF"/>
              </a:solidFill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5"/>
              <p:cNvSpPr/>
              <p:nvPr/>
            </p:nvSpPr>
            <p:spPr>
              <a:xfrm>
                <a:off x="261900" y="949575"/>
                <a:ext cx="3804425" cy="3804425"/>
              </a:xfrm>
              <a:custGeom>
                <a:avLst/>
                <a:gdLst/>
                <a:ahLst/>
                <a:cxnLst/>
                <a:rect l="l" t="t" r="r" b="b"/>
                <a:pathLst>
                  <a:path w="152177" h="152177" extrusionOk="0">
                    <a:moveTo>
                      <a:pt x="76089" y="0"/>
                    </a:moveTo>
                    <a:cubicBezTo>
                      <a:pt x="34050" y="0"/>
                      <a:pt x="0" y="34050"/>
                      <a:pt x="0" y="76088"/>
                    </a:cubicBezTo>
                    <a:cubicBezTo>
                      <a:pt x="0" y="118127"/>
                      <a:pt x="34050" y="152176"/>
                      <a:pt x="76089" y="152176"/>
                    </a:cubicBezTo>
                    <a:cubicBezTo>
                      <a:pt x="118127" y="152176"/>
                      <a:pt x="152177" y="118127"/>
                      <a:pt x="152177" y="76088"/>
                    </a:cubicBezTo>
                    <a:cubicBezTo>
                      <a:pt x="152177" y="71104"/>
                      <a:pt x="151682" y="66159"/>
                      <a:pt x="150731" y="61251"/>
                    </a:cubicBezTo>
                    <a:lnTo>
                      <a:pt x="76089" y="76088"/>
                    </a:lnTo>
                    <a:lnTo>
                      <a:pt x="76089" y="0"/>
                    </a:lnTo>
                    <a:close/>
                  </a:path>
                </a:pathLst>
              </a:custGeom>
              <a:solidFill>
                <a:srgbClr val="00D0FF"/>
              </a:solidFill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5"/>
              <p:cNvSpPr/>
              <p:nvPr/>
            </p:nvSpPr>
            <p:spPr>
              <a:xfrm>
                <a:off x="3828525" y="1532600"/>
                <a:ext cx="642025" cy="938750"/>
              </a:xfrm>
              <a:custGeom>
                <a:avLst/>
                <a:gdLst/>
                <a:ahLst/>
                <a:cxnLst/>
                <a:rect l="l" t="t" r="r" b="b"/>
                <a:pathLst>
                  <a:path w="25681" h="37550" fill="none" extrusionOk="0">
                    <a:moveTo>
                      <a:pt x="1" y="37550"/>
                    </a:moveTo>
                    <a:lnTo>
                      <a:pt x="25681" y="0"/>
                    </a:lnTo>
                  </a:path>
                </a:pathLst>
              </a:custGeom>
              <a:noFill/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5"/>
              <p:cNvSpPr/>
              <p:nvPr/>
            </p:nvSpPr>
            <p:spPr>
              <a:xfrm>
                <a:off x="4030175" y="1187350"/>
                <a:ext cx="1795700" cy="1293525"/>
              </a:xfrm>
              <a:custGeom>
                <a:avLst/>
                <a:gdLst/>
                <a:ahLst/>
                <a:cxnLst/>
                <a:rect l="l" t="t" r="r" b="b"/>
                <a:pathLst>
                  <a:path w="71828" h="51741" fill="none" extrusionOk="0">
                    <a:moveTo>
                      <a:pt x="0" y="51740"/>
                    </a:moveTo>
                    <a:lnTo>
                      <a:pt x="63268" y="0"/>
                    </a:lnTo>
                    <a:lnTo>
                      <a:pt x="71828" y="0"/>
                    </a:lnTo>
                  </a:path>
                </a:pathLst>
              </a:custGeom>
              <a:noFill/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5"/>
              <p:cNvSpPr/>
              <p:nvPr/>
            </p:nvSpPr>
            <p:spPr>
              <a:xfrm>
                <a:off x="4030175" y="1734225"/>
                <a:ext cx="1795700" cy="746650"/>
              </a:xfrm>
              <a:custGeom>
                <a:avLst/>
                <a:gdLst/>
                <a:ahLst/>
                <a:cxnLst/>
                <a:rect l="l" t="t" r="r" b="b"/>
                <a:pathLst>
                  <a:path w="71828" h="29866" fill="none" extrusionOk="0">
                    <a:moveTo>
                      <a:pt x="0" y="29865"/>
                    </a:moveTo>
                    <a:lnTo>
                      <a:pt x="63268" y="0"/>
                    </a:lnTo>
                    <a:lnTo>
                      <a:pt x="71828" y="0"/>
                    </a:lnTo>
                  </a:path>
                </a:pathLst>
              </a:custGeom>
              <a:noFill/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5"/>
              <p:cNvSpPr/>
              <p:nvPr/>
            </p:nvSpPr>
            <p:spPr>
              <a:xfrm>
                <a:off x="4030175" y="2281100"/>
                <a:ext cx="1795700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71828" h="7991" fill="none" extrusionOk="0">
                    <a:moveTo>
                      <a:pt x="0" y="7990"/>
                    </a:moveTo>
                    <a:lnTo>
                      <a:pt x="63268" y="1"/>
                    </a:lnTo>
                    <a:lnTo>
                      <a:pt x="71828" y="1"/>
                    </a:lnTo>
                  </a:path>
                </a:pathLst>
              </a:custGeom>
              <a:noFill/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5"/>
              <p:cNvSpPr/>
              <p:nvPr/>
            </p:nvSpPr>
            <p:spPr>
              <a:xfrm>
                <a:off x="4030175" y="2480850"/>
                <a:ext cx="1795700" cy="347175"/>
              </a:xfrm>
              <a:custGeom>
                <a:avLst/>
                <a:gdLst/>
                <a:ahLst/>
                <a:cxnLst/>
                <a:rect l="l" t="t" r="r" b="b"/>
                <a:pathLst>
                  <a:path w="71828" h="13887" fill="none" extrusionOk="0">
                    <a:moveTo>
                      <a:pt x="0" y="0"/>
                    </a:moveTo>
                    <a:lnTo>
                      <a:pt x="63268" y="13886"/>
                    </a:lnTo>
                    <a:lnTo>
                      <a:pt x="71828" y="13886"/>
                    </a:lnTo>
                  </a:path>
                </a:pathLst>
              </a:custGeom>
              <a:noFill/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15"/>
              <p:cNvSpPr/>
              <p:nvPr/>
            </p:nvSpPr>
            <p:spPr>
              <a:xfrm>
                <a:off x="4030175" y="2480850"/>
                <a:ext cx="1795700" cy="894050"/>
              </a:xfrm>
              <a:custGeom>
                <a:avLst/>
                <a:gdLst/>
                <a:ahLst/>
                <a:cxnLst/>
                <a:rect l="l" t="t" r="r" b="b"/>
                <a:pathLst>
                  <a:path w="71828" h="35762" fill="none" extrusionOk="0">
                    <a:moveTo>
                      <a:pt x="0" y="0"/>
                    </a:moveTo>
                    <a:lnTo>
                      <a:pt x="63268" y="35761"/>
                    </a:lnTo>
                    <a:lnTo>
                      <a:pt x="71828" y="35761"/>
                    </a:lnTo>
                  </a:path>
                </a:pathLst>
              </a:custGeom>
              <a:noFill/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15"/>
              <p:cNvSpPr/>
              <p:nvPr/>
            </p:nvSpPr>
            <p:spPr>
              <a:xfrm>
                <a:off x="4030175" y="2480850"/>
                <a:ext cx="1795700" cy="1440925"/>
              </a:xfrm>
              <a:custGeom>
                <a:avLst/>
                <a:gdLst/>
                <a:ahLst/>
                <a:cxnLst/>
                <a:rect l="l" t="t" r="r" b="b"/>
                <a:pathLst>
                  <a:path w="71828" h="57637" fill="none" extrusionOk="0">
                    <a:moveTo>
                      <a:pt x="0" y="0"/>
                    </a:moveTo>
                    <a:lnTo>
                      <a:pt x="63268" y="57637"/>
                    </a:lnTo>
                    <a:lnTo>
                      <a:pt x="71828" y="57637"/>
                    </a:lnTo>
                  </a:path>
                </a:pathLst>
              </a:custGeom>
              <a:noFill/>
              <a:ln w="1237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" name="Google Shape;81;p15"/>
            <p:cNvSpPr txBox="1"/>
            <p:nvPr/>
          </p:nvSpPr>
          <p:spPr>
            <a:xfrm>
              <a:off x="1482075" y="2571750"/>
              <a:ext cx="17175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latin typeface="Kalam"/>
                  <a:ea typeface="Kalam"/>
                  <a:cs typeface="Kalam"/>
                  <a:sym typeface="Kalam"/>
                </a:rPr>
                <a:t>NITROGEN</a:t>
              </a:r>
              <a:endParaRPr sz="1200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latin typeface="Kalam"/>
                  <a:ea typeface="Kalam"/>
                  <a:cs typeface="Kalam"/>
                  <a:sym typeface="Kalam"/>
                </a:rPr>
                <a:t>78%</a:t>
              </a:r>
              <a:endParaRPr sz="1200" b="1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2" name="Google Shape;82;p15"/>
            <p:cNvSpPr txBox="1"/>
            <p:nvPr/>
          </p:nvSpPr>
          <p:spPr>
            <a:xfrm>
              <a:off x="2813938" y="1574005"/>
              <a:ext cx="1717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dirty="0">
                  <a:latin typeface="Kalam"/>
                  <a:ea typeface="Kalam"/>
                  <a:cs typeface="Kalam"/>
                  <a:sym typeface="Kalam"/>
                </a:rPr>
                <a:t>OXYGEN</a:t>
              </a:r>
              <a:endParaRPr sz="1200" dirty="0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latin typeface="Kalam"/>
                  <a:ea typeface="Kalam"/>
                  <a:cs typeface="Kalam"/>
                  <a:sym typeface="Kalam"/>
                </a:rPr>
                <a:t>21%</a:t>
              </a:r>
              <a:endParaRPr sz="1200" b="1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3" name="Google Shape;83;p15"/>
            <p:cNvSpPr txBox="1"/>
            <p:nvPr/>
          </p:nvSpPr>
          <p:spPr>
            <a:xfrm>
              <a:off x="4172328" y="1191000"/>
              <a:ext cx="171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ARGON - </a:t>
              </a:r>
              <a:r>
                <a:rPr lang="en" sz="11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0.9%</a:t>
              </a:r>
              <a:endParaRPr sz="11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4" name="Google Shape;84;p15"/>
            <p:cNvSpPr txBox="1"/>
            <p:nvPr/>
          </p:nvSpPr>
          <p:spPr>
            <a:xfrm>
              <a:off x="5517425" y="1025804"/>
              <a:ext cx="171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XENON</a:t>
              </a:r>
              <a:endParaRPr sz="11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5" name="Google Shape;85;p15"/>
            <p:cNvSpPr txBox="1"/>
            <p:nvPr/>
          </p:nvSpPr>
          <p:spPr>
            <a:xfrm>
              <a:off x="5479056" y="1488108"/>
              <a:ext cx="171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NEON</a:t>
              </a:r>
              <a:endParaRPr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6" name="Google Shape;86;p15"/>
            <p:cNvSpPr txBox="1"/>
            <p:nvPr/>
          </p:nvSpPr>
          <p:spPr>
            <a:xfrm>
              <a:off x="5590275" y="1953133"/>
              <a:ext cx="171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HYDROGEN</a:t>
              </a:r>
              <a:endParaRPr sz="11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7" name="Google Shape;87;p15"/>
            <p:cNvSpPr txBox="1"/>
            <p:nvPr/>
          </p:nvSpPr>
          <p:spPr>
            <a:xfrm>
              <a:off x="5517425" y="2413651"/>
              <a:ext cx="171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HELIUM</a:t>
              </a:r>
              <a:endParaRPr sz="11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8" name="Google Shape;88;p15"/>
            <p:cNvSpPr txBox="1"/>
            <p:nvPr/>
          </p:nvSpPr>
          <p:spPr>
            <a:xfrm>
              <a:off x="5590274" y="2872178"/>
              <a:ext cx="1717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KRYPTON</a:t>
              </a:r>
              <a:endParaRPr sz="11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9" name="Google Shape;89;p15"/>
            <p:cNvSpPr txBox="1"/>
            <p:nvPr/>
          </p:nvSpPr>
          <p:spPr>
            <a:xfrm>
              <a:off x="5937341" y="3336818"/>
              <a:ext cx="19098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CARBON DIOXIDE - </a:t>
              </a:r>
              <a:r>
                <a:rPr lang="en" sz="11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0.04%</a:t>
              </a:r>
              <a:endParaRPr sz="11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90" name="Google Shape;90;p15"/>
          <p:cNvSpPr txBox="1"/>
          <p:nvPr/>
        </p:nvSpPr>
        <p:spPr>
          <a:xfrm>
            <a:off x="1779750" y="403575"/>
            <a:ext cx="558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composition of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atmospheric air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82A4690-07A3-05CA-B2B2-9A3901E9AF1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B280F6B-632A-37D6-1E39-6707CA1A2D52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6E9DFA-8B73-C3D9-D3BC-83111E43EB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943795-AB2C-CCE7-87D4-CE288CB35D1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Reactions with Oxygen in Air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6" name="Google Shape;9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2.10 and </a:t>
            </a:r>
            <a:r>
              <a:rPr lang="en" sz="16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2.14</a:t>
            </a:r>
            <a:endParaRPr sz="16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determine the percentage by volume of oxygen in air using experiments involving the reactions of metals and non-metals with air.</a:t>
            </a:r>
            <a:endParaRPr sz="1200"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8E7CC3"/>
                </a:solidFill>
                <a:latin typeface="Cambria"/>
                <a:ea typeface="Cambria"/>
                <a:cs typeface="Cambria"/>
                <a:sym typeface="Cambria"/>
              </a:rPr>
              <a:t>Practical: determine the approximate percentage by volume of oxygen in air using a metal or a non-metal.</a:t>
            </a:r>
            <a:endParaRPr sz="1200">
              <a:solidFill>
                <a:srgbClr val="8E7CC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Oxygen reacts with both metals and non-metals.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These reactions can be used to calculate the </a:t>
            </a:r>
            <a:r>
              <a:rPr lang="en" sz="12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proportion 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of oxygen in atmospheric air.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Oxygen reacts with iron (Fe) to form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iron oxide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Fe</a:t>
            </a:r>
            <a:r>
              <a:rPr lang="en" sz="16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sz="16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This is more commonly referred to as </a:t>
            </a:r>
            <a:r>
              <a:rPr lang="en" sz="1200" b="1">
                <a:solidFill>
                  <a:srgbClr val="B45F06"/>
                </a:solidFill>
                <a:latin typeface="Cambria"/>
                <a:ea typeface="Cambria"/>
                <a:cs typeface="Cambria"/>
                <a:sym typeface="Cambria"/>
              </a:rPr>
              <a:t>rust</a:t>
            </a:r>
            <a:r>
              <a:rPr lang="en" sz="12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Fe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(s)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</a:t>
            </a:r>
            <a:r>
              <a:rPr lang="en"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Fe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3 (s)</a:t>
            </a:r>
            <a:endParaRPr sz="1600" baseline="-25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heated, oxygen will react with phosphorus (P) to form 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phosphorus oxide 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en" sz="16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4</a:t>
            </a:r>
            <a:r>
              <a:rPr lang="en" sz="1600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sz="1600" b="1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10</a:t>
            </a:r>
            <a:r>
              <a:rPr lang="en" sz="16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).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P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 (s)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+ </a:t>
            </a:r>
            <a:r>
              <a:rPr lang="en" sz="16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5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P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4</a:t>
            </a:r>
            <a:r>
              <a:rPr lang="en" sz="16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sz="16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10 (s)</a:t>
            </a:r>
            <a:endParaRPr sz="1600"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8A8A79A-8A42-FBDD-88FF-C429E7D6317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43B4329-6F89-6CE1-1C1E-B96CD8CCCE7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49F7C8-67EE-57C0-6C22-DAB3769429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D688DE-0B07-B777-5DF5-FAC58E2E34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03" name="Google Shape;103;p17"/>
          <p:cNvGrpSpPr/>
          <p:nvPr/>
        </p:nvGrpSpPr>
        <p:grpSpPr>
          <a:xfrm>
            <a:off x="335124" y="887575"/>
            <a:ext cx="4473180" cy="3368359"/>
            <a:chOff x="737299" y="849775"/>
            <a:chExt cx="4473180" cy="3368359"/>
          </a:xfrm>
        </p:grpSpPr>
        <p:grpSp>
          <p:nvGrpSpPr>
            <p:cNvPr id="104" name="Google Shape;104;p17"/>
            <p:cNvGrpSpPr/>
            <p:nvPr/>
          </p:nvGrpSpPr>
          <p:grpSpPr>
            <a:xfrm>
              <a:off x="737299" y="849777"/>
              <a:ext cx="3205864" cy="3368357"/>
              <a:chOff x="1330750" y="237850"/>
              <a:chExt cx="4956500" cy="5221450"/>
            </a:xfrm>
          </p:grpSpPr>
          <p:sp>
            <p:nvSpPr>
              <p:cNvPr id="105" name="Google Shape;105;p17"/>
              <p:cNvSpPr/>
              <p:nvPr/>
            </p:nvSpPr>
            <p:spPr>
              <a:xfrm>
                <a:off x="1330750" y="237850"/>
                <a:ext cx="4956500" cy="5221450"/>
              </a:xfrm>
              <a:custGeom>
                <a:avLst/>
                <a:gdLst/>
                <a:ahLst/>
                <a:cxnLst/>
                <a:rect l="l" t="t" r="r" b="b"/>
                <a:pathLst>
                  <a:path w="198260" h="208858" extrusionOk="0">
                    <a:moveTo>
                      <a:pt x="106386" y="3897"/>
                    </a:moveTo>
                    <a:cubicBezTo>
                      <a:pt x="106738" y="3897"/>
                      <a:pt x="107085" y="3906"/>
                      <a:pt x="107429" y="3933"/>
                    </a:cubicBezTo>
                    <a:cubicBezTo>
                      <a:pt x="107825" y="4012"/>
                      <a:pt x="108181" y="4170"/>
                      <a:pt x="108459" y="4448"/>
                    </a:cubicBezTo>
                    <a:cubicBezTo>
                      <a:pt x="109132" y="4963"/>
                      <a:pt x="109687" y="5517"/>
                      <a:pt x="110281" y="5992"/>
                    </a:cubicBezTo>
                    <a:lnTo>
                      <a:pt x="107429" y="9756"/>
                    </a:lnTo>
                    <a:lnTo>
                      <a:pt x="107468" y="9795"/>
                    </a:lnTo>
                    <a:cubicBezTo>
                      <a:pt x="106914" y="9360"/>
                      <a:pt x="106320" y="9003"/>
                      <a:pt x="105686" y="8686"/>
                    </a:cubicBezTo>
                    <a:cubicBezTo>
                      <a:pt x="105052" y="8448"/>
                      <a:pt x="104418" y="8250"/>
                      <a:pt x="103784" y="8132"/>
                    </a:cubicBezTo>
                    <a:cubicBezTo>
                      <a:pt x="103666" y="6706"/>
                      <a:pt x="103824" y="5279"/>
                      <a:pt x="104220" y="3933"/>
                    </a:cubicBezTo>
                    <a:cubicBezTo>
                      <a:pt x="104960" y="3933"/>
                      <a:pt x="105681" y="3897"/>
                      <a:pt x="106386" y="3897"/>
                    </a:cubicBezTo>
                    <a:close/>
                    <a:moveTo>
                      <a:pt x="114374" y="5833"/>
                    </a:moveTo>
                    <a:cubicBezTo>
                      <a:pt x="115433" y="5833"/>
                      <a:pt x="116492" y="6079"/>
                      <a:pt x="117451" y="6587"/>
                    </a:cubicBezTo>
                    <a:cubicBezTo>
                      <a:pt x="119075" y="7339"/>
                      <a:pt x="119629" y="8765"/>
                      <a:pt x="119194" y="10706"/>
                    </a:cubicBezTo>
                    <a:lnTo>
                      <a:pt x="114004" y="11816"/>
                    </a:lnTo>
                    <a:cubicBezTo>
                      <a:pt x="113767" y="11023"/>
                      <a:pt x="113489" y="9993"/>
                      <a:pt x="113133" y="9122"/>
                    </a:cubicBezTo>
                    <a:cubicBezTo>
                      <a:pt x="112780" y="8221"/>
                      <a:pt x="112312" y="7359"/>
                      <a:pt x="111842" y="6383"/>
                    </a:cubicBezTo>
                    <a:lnTo>
                      <a:pt x="111842" y="6383"/>
                    </a:lnTo>
                    <a:cubicBezTo>
                      <a:pt x="112310" y="6227"/>
                      <a:pt x="112702" y="6109"/>
                      <a:pt x="113093" y="5953"/>
                    </a:cubicBezTo>
                    <a:cubicBezTo>
                      <a:pt x="113516" y="5873"/>
                      <a:pt x="113945" y="5833"/>
                      <a:pt x="114374" y="5833"/>
                    </a:cubicBezTo>
                    <a:close/>
                    <a:moveTo>
                      <a:pt x="104554" y="9289"/>
                    </a:moveTo>
                    <a:cubicBezTo>
                      <a:pt x="105275" y="9289"/>
                      <a:pt x="105825" y="9648"/>
                      <a:pt x="106399" y="10191"/>
                    </a:cubicBezTo>
                    <a:lnTo>
                      <a:pt x="104260" y="12212"/>
                    </a:lnTo>
                    <a:cubicBezTo>
                      <a:pt x="104101" y="11142"/>
                      <a:pt x="103943" y="10310"/>
                      <a:pt x="103824" y="9399"/>
                    </a:cubicBezTo>
                    <a:cubicBezTo>
                      <a:pt x="104088" y="9324"/>
                      <a:pt x="104329" y="9289"/>
                      <a:pt x="104554" y="9289"/>
                    </a:cubicBezTo>
                    <a:close/>
                    <a:moveTo>
                      <a:pt x="110954" y="7062"/>
                    </a:moveTo>
                    <a:cubicBezTo>
                      <a:pt x="111152" y="7300"/>
                      <a:pt x="111350" y="7537"/>
                      <a:pt x="111548" y="7775"/>
                    </a:cubicBezTo>
                    <a:cubicBezTo>
                      <a:pt x="112341" y="9082"/>
                      <a:pt x="112816" y="10508"/>
                      <a:pt x="113054" y="11974"/>
                    </a:cubicBezTo>
                    <a:cubicBezTo>
                      <a:pt x="113212" y="12845"/>
                      <a:pt x="113133" y="12885"/>
                      <a:pt x="112063" y="13044"/>
                    </a:cubicBezTo>
                    <a:cubicBezTo>
                      <a:pt x="111707" y="11974"/>
                      <a:pt x="111390" y="11063"/>
                      <a:pt x="111073" y="10073"/>
                    </a:cubicBezTo>
                    <a:cubicBezTo>
                      <a:pt x="110756" y="9082"/>
                      <a:pt x="110756" y="9082"/>
                      <a:pt x="109726" y="9043"/>
                    </a:cubicBezTo>
                    <a:cubicBezTo>
                      <a:pt x="109607" y="9003"/>
                      <a:pt x="109449" y="8963"/>
                      <a:pt x="109330" y="8924"/>
                    </a:cubicBezTo>
                    <a:cubicBezTo>
                      <a:pt x="109607" y="8092"/>
                      <a:pt x="110162" y="7458"/>
                      <a:pt x="110954" y="7062"/>
                    </a:cubicBezTo>
                    <a:close/>
                    <a:moveTo>
                      <a:pt x="118555" y="11840"/>
                    </a:moveTo>
                    <a:cubicBezTo>
                      <a:pt x="118728" y="11840"/>
                      <a:pt x="118901" y="11845"/>
                      <a:pt x="119075" y="11855"/>
                    </a:cubicBezTo>
                    <a:cubicBezTo>
                      <a:pt x="118877" y="12449"/>
                      <a:pt x="118718" y="12925"/>
                      <a:pt x="118560" y="13400"/>
                    </a:cubicBezTo>
                    <a:cubicBezTo>
                      <a:pt x="118162" y="14450"/>
                      <a:pt x="118050" y="14728"/>
                      <a:pt x="117449" y="14728"/>
                    </a:cubicBezTo>
                    <a:cubicBezTo>
                      <a:pt x="117212" y="14728"/>
                      <a:pt x="116898" y="14684"/>
                      <a:pt x="116460" y="14628"/>
                    </a:cubicBezTo>
                    <a:cubicBezTo>
                      <a:pt x="116104" y="14608"/>
                      <a:pt x="115757" y="14598"/>
                      <a:pt x="115411" y="14598"/>
                    </a:cubicBezTo>
                    <a:cubicBezTo>
                      <a:pt x="115064" y="14598"/>
                      <a:pt x="114717" y="14608"/>
                      <a:pt x="114361" y="14628"/>
                    </a:cubicBezTo>
                    <a:cubicBezTo>
                      <a:pt x="113846" y="13242"/>
                      <a:pt x="113846" y="13123"/>
                      <a:pt x="115034" y="12568"/>
                    </a:cubicBezTo>
                    <a:cubicBezTo>
                      <a:pt x="116143" y="12083"/>
                      <a:pt x="117344" y="11840"/>
                      <a:pt x="118555" y="11840"/>
                    </a:cubicBezTo>
                    <a:close/>
                    <a:moveTo>
                      <a:pt x="113252" y="13519"/>
                    </a:moveTo>
                    <a:lnTo>
                      <a:pt x="113252" y="14905"/>
                    </a:lnTo>
                    <a:cubicBezTo>
                      <a:pt x="113093" y="15024"/>
                      <a:pt x="112895" y="15103"/>
                      <a:pt x="112658" y="15183"/>
                    </a:cubicBezTo>
                    <a:cubicBezTo>
                      <a:pt x="112586" y="15192"/>
                      <a:pt x="112521" y="15197"/>
                      <a:pt x="112463" y="15197"/>
                    </a:cubicBezTo>
                    <a:cubicBezTo>
                      <a:pt x="112040" y="15197"/>
                      <a:pt x="111973" y="14933"/>
                      <a:pt x="112182" y="14271"/>
                    </a:cubicBezTo>
                    <a:lnTo>
                      <a:pt x="113252" y="13519"/>
                    </a:lnTo>
                    <a:close/>
                    <a:moveTo>
                      <a:pt x="109559" y="9949"/>
                    </a:moveTo>
                    <a:cubicBezTo>
                      <a:pt x="109832" y="9949"/>
                      <a:pt x="110070" y="10073"/>
                      <a:pt x="110202" y="10389"/>
                    </a:cubicBezTo>
                    <a:cubicBezTo>
                      <a:pt x="110558" y="11340"/>
                      <a:pt x="110875" y="12330"/>
                      <a:pt x="111152" y="13321"/>
                    </a:cubicBezTo>
                    <a:cubicBezTo>
                      <a:pt x="111192" y="13677"/>
                      <a:pt x="111073" y="13994"/>
                      <a:pt x="110835" y="14271"/>
                    </a:cubicBezTo>
                    <a:cubicBezTo>
                      <a:pt x="110400" y="14707"/>
                      <a:pt x="109964" y="15103"/>
                      <a:pt x="109489" y="15499"/>
                    </a:cubicBezTo>
                    <a:lnTo>
                      <a:pt x="109489" y="15460"/>
                    </a:lnTo>
                    <a:cubicBezTo>
                      <a:pt x="109330" y="14985"/>
                      <a:pt x="109251" y="14707"/>
                      <a:pt x="109172" y="14470"/>
                    </a:cubicBezTo>
                    <a:cubicBezTo>
                      <a:pt x="108894" y="13519"/>
                      <a:pt x="108657" y="12568"/>
                      <a:pt x="108379" y="11617"/>
                    </a:cubicBezTo>
                    <a:cubicBezTo>
                      <a:pt x="108142" y="10825"/>
                      <a:pt x="108340" y="10350"/>
                      <a:pt x="109132" y="10033"/>
                    </a:cubicBezTo>
                    <a:cubicBezTo>
                      <a:pt x="109277" y="9980"/>
                      <a:pt x="109423" y="9949"/>
                      <a:pt x="109559" y="9949"/>
                    </a:cubicBezTo>
                    <a:close/>
                    <a:moveTo>
                      <a:pt x="120458" y="11925"/>
                    </a:moveTo>
                    <a:cubicBezTo>
                      <a:pt x="123403" y="11925"/>
                      <a:pt x="125964" y="13809"/>
                      <a:pt x="125888" y="16133"/>
                    </a:cubicBezTo>
                    <a:cubicBezTo>
                      <a:pt x="124515" y="16133"/>
                      <a:pt x="123177" y="16151"/>
                      <a:pt x="121862" y="16151"/>
                    </a:cubicBezTo>
                    <a:cubicBezTo>
                      <a:pt x="121205" y="16151"/>
                      <a:pt x="120554" y="16146"/>
                      <a:pt x="119907" y="16133"/>
                    </a:cubicBezTo>
                    <a:cubicBezTo>
                      <a:pt x="118877" y="16094"/>
                      <a:pt x="118599" y="15539"/>
                      <a:pt x="118956" y="14628"/>
                    </a:cubicBezTo>
                    <a:cubicBezTo>
                      <a:pt x="119352" y="13757"/>
                      <a:pt x="119709" y="12806"/>
                      <a:pt x="120105" y="11934"/>
                    </a:cubicBezTo>
                    <a:cubicBezTo>
                      <a:pt x="120223" y="11928"/>
                      <a:pt x="120341" y="11925"/>
                      <a:pt x="120458" y="11925"/>
                    </a:cubicBezTo>
                    <a:close/>
                    <a:moveTo>
                      <a:pt x="111390" y="14945"/>
                    </a:moveTo>
                    <a:cubicBezTo>
                      <a:pt x="111430" y="15103"/>
                      <a:pt x="111509" y="15301"/>
                      <a:pt x="111469" y="15460"/>
                    </a:cubicBezTo>
                    <a:cubicBezTo>
                      <a:pt x="111390" y="15618"/>
                      <a:pt x="111192" y="15737"/>
                      <a:pt x="111073" y="15896"/>
                    </a:cubicBezTo>
                    <a:lnTo>
                      <a:pt x="110241" y="16173"/>
                    </a:lnTo>
                    <a:lnTo>
                      <a:pt x="110122" y="16014"/>
                    </a:lnTo>
                    <a:lnTo>
                      <a:pt x="110915" y="15222"/>
                    </a:lnTo>
                    <a:lnTo>
                      <a:pt x="111390" y="14945"/>
                    </a:lnTo>
                    <a:close/>
                    <a:moveTo>
                      <a:pt x="106953" y="11023"/>
                    </a:moveTo>
                    <a:lnTo>
                      <a:pt x="106953" y="11023"/>
                    </a:lnTo>
                    <a:cubicBezTo>
                      <a:pt x="107231" y="12053"/>
                      <a:pt x="106716" y="12885"/>
                      <a:pt x="106597" y="13757"/>
                    </a:cubicBezTo>
                    <a:cubicBezTo>
                      <a:pt x="106518" y="14588"/>
                      <a:pt x="106359" y="15420"/>
                      <a:pt x="106201" y="16252"/>
                    </a:cubicBezTo>
                    <a:lnTo>
                      <a:pt x="105884" y="16252"/>
                    </a:lnTo>
                    <a:cubicBezTo>
                      <a:pt x="105527" y="15579"/>
                      <a:pt x="105171" y="14866"/>
                      <a:pt x="104854" y="14153"/>
                    </a:cubicBezTo>
                    <a:cubicBezTo>
                      <a:pt x="104735" y="13875"/>
                      <a:pt x="104735" y="13558"/>
                      <a:pt x="104854" y="13242"/>
                    </a:cubicBezTo>
                    <a:cubicBezTo>
                      <a:pt x="105329" y="12330"/>
                      <a:pt x="106042" y="11538"/>
                      <a:pt x="106953" y="11023"/>
                    </a:cubicBezTo>
                    <a:close/>
                    <a:moveTo>
                      <a:pt x="113291" y="15579"/>
                    </a:moveTo>
                    <a:lnTo>
                      <a:pt x="113054" y="16569"/>
                    </a:lnTo>
                    <a:lnTo>
                      <a:pt x="112143" y="16846"/>
                    </a:lnTo>
                    <a:lnTo>
                      <a:pt x="112063" y="16173"/>
                    </a:lnTo>
                    <a:lnTo>
                      <a:pt x="113291" y="15579"/>
                    </a:lnTo>
                    <a:close/>
                    <a:moveTo>
                      <a:pt x="115797" y="15318"/>
                    </a:moveTo>
                    <a:cubicBezTo>
                      <a:pt x="116227" y="15318"/>
                      <a:pt x="116653" y="15418"/>
                      <a:pt x="117054" y="15618"/>
                    </a:cubicBezTo>
                    <a:lnTo>
                      <a:pt x="115549" y="16965"/>
                    </a:lnTo>
                    <a:cubicBezTo>
                      <a:pt x="115034" y="16648"/>
                      <a:pt x="114757" y="16094"/>
                      <a:pt x="114797" y="15499"/>
                    </a:cubicBezTo>
                    <a:cubicBezTo>
                      <a:pt x="115126" y="15378"/>
                      <a:pt x="115463" y="15318"/>
                      <a:pt x="115797" y="15318"/>
                    </a:cubicBezTo>
                    <a:close/>
                    <a:moveTo>
                      <a:pt x="107825" y="12925"/>
                    </a:moveTo>
                    <a:cubicBezTo>
                      <a:pt x="108300" y="13915"/>
                      <a:pt x="108538" y="15024"/>
                      <a:pt x="108498" y="16133"/>
                    </a:cubicBezTo>
                    <a:cubicBezTo>
                      <a:pt x="108459" y="16807"/>
                      <a:pt x="107864" y="17242"/>
                      <a:pt x="107231" y="17520"/>
                    </a:cubicBezTo>
                    <a:cubicBezTo>
                      <a:pt x="106953" y="16886"/>
                      <a:pt x="107310" y="14073"/>
                      <a:pt x="107825" y="12925"/>
                    </a:cubicBezTo>
                    <a:close/>
                    <a:moveTo>
                      <a:pt x="114084" y="16767"/>
                    </a:moveTo>
                    <a:cubicBezTo>
                      <a:pt x="114638" y="16965"/>
                      <a:pt x="114915" y="17282"/>
                      <a:pt x="114876" y="17718"/>
                    </a:cubicBezTo>
                    <a:cubicBezTo>
                      <a:pt x="114876" y="17916"/>
                      <a:pt x="114519" y="18114"/>
                      <a:pt x="114084" y="18470"/>
                    </a:cubicBezTo>
                    <a:lnTo>
                      <a:pt x="114084" y="16767"/>
                    </a:lnTo>
                    <a:close/>
                    <a:moveTo>
                      <a:pt x="112974" y="17361"/>
                    </a:moveTo>
                    <a:cubicBezTo>
                      <a:pt x="113410" y="17718"/>
                      <a:pt x="113410" y="18391"/>
                      <a:pt x="113014" y="18748"/>
                    </a:cubicBezTo>
                    <a:lnTo>
                      <a:pt x="112182" y="18748"/>
                    </a:lnTo>
                    <a:cubicBezTo>
                      <a:pt x="111746" y="17797"/>
                      <a:pt x="111826" y="17639"/>
                      <a:pt x="112895" y="17361"/>
                    </a:cubicBezTo>
                    <a:close/>
                    <a:moveTo>
                      <a:pt x="111080" y="16564"/>
                    </a:moveTo>
                    <a:cubicBezTo>
                      <a:pt x="111207" y="16564"/>
                      <a:pt x="111310" y="16682"/>
                      <a:pt x="111350" y="16965"/>
                    </a:cubicBezTo>
                    <a:cubicBezTo>
                      <a:pt x="111350" y="17322"/>
                      <a:pt x="111271" y="17678"/>
                      <a:pt x="111152" y="18035"/>
                    </a:cubicBezTo>
                    <a:lnTo>
                      <a:pt x="111192" y="18074"/>
                    </a:lnTo>
                    <a:cubicBezTo>
                      <a:pt x="111073" y="18352"/>
                      <a:pt x="110994" y="18629"/>
                      <a:pt x="110875" y="18906"/>
                    </a:cubicBezTo>
                    <a:cubicBezTo>
                      <a:pt x="110756" y="18946"/>
                      <a:pt x="110637" y="18985"/>
                      <a:pt x="110518" y="18985"/>
                    </a:cubicBezTo>
                    <a:cubicBezTo>
                      <a:pt x="110083" y="18985"/>
                      <a:pt x="109607" y="18946"/>
                      <a:pt x="109489" y="18431"/>
                    </a:cubicBezTo>
                    <a:cubicBezTo>
                      <a:pt x="109409" y="17995"/>
                      <a:pt x="109607" y="17520"/>
                      <a:pt x="110003" y="17322"/>
                    </a:cubicBezTo>
                    <a:cubicBezTo>
                      <a:pt x="110241" y="17163"/>
                      <a:pt x="110439" y="17005"/>
                      <a:pt x="110677" y="16846"/>
                    </a:cubicBezTo>
                    <a:cubicBezTo>
                      <a:pt x="110813" y="16672"/>
                      <a:pt x="110958" y="16564"/>
                      <a:pt x="111080" y="16564"/>
                    </a:cubicBezTo>
                    <a:close/>
                    <a:moveTo>
                      <a:pt x="118319" y="16888"/>
                    </a:moveTo>
                    <a:cubicBezTo>
                      <a:pt x="118856" y="16888"/>
                      <a:pt x="119324" y="17144"/>
                      <a:pt x="119629" y="17678"/>
                    </a:cubicBezTo>
                    <a:cubicBezTo>
                      <a:pt x="120342" y="18827"/>
                      <a:pt x="120699" y="20174"/>
                      <a:pt x="120738" y="21521"/>
                    </a:cubicBezTo>
                    <a:lnTo>
                      <a:pt x="117015" y="21877"/>
                    </a:lnTo>
                    <a:cubicBezTo>
                      <a:pt x="116975" y="21481"/>
                      <a:pt x="116975" y="21124"/>
                      <a:pt x="116936" y="20768"/>
                    </a:cubicBezTo>
                    <a:cubicBezTo>
                      <a:pt x="116856" y="20213"/>
                      <a:pt x="116777" y="19619"/>
                      <a:pt x="116619" y="19065"/>
                    </a:cubicBezTo>
                    <a:cubicBezTo>
                      <a:pt x="116262" y="17916"/>
                      <a:pt x="116381" y="17599"/>
                      <a:pt x="117371" y="17124"/>
                    </a:cubicBezTo>
                    <a:cubicBezTo>
                      <a:pt x="117698" y="16968"/>
                      <a:pt x="118019" y="16888"/>
                      <a:pt x="118319" y="16888"/>
                    </a:cubicBezTo>
                    <a:close/>
                    <a:moveTo>
                      <a:pt x="109895" y="19827"/>
                    </a:moveTo>
                    <a:cubicBezTo>
                      <a:pt x="110094" y="19827"/>
                      <a:pt x="110378" y="19884"/>
                      <a:pt x="110796" y="19976"/>
                    </a:cubicBezTo>
                    <a:cubicBezTo>
                      <a:pt x="110677" y="20609"/>
                      <a:pt x="110558" y="21243"/>
                      <a:pt x="110400" y="21917"/>
                    </a:cubicBezTo>
                    <a:cubicBezTo>
                      <a:pt x="110299" y="22218"/>
                      <a:pt x="110167" y="22328"/>
                      <a:pt x="109851" y="22328"/>
                    </a:cubicBezTo>
                    <a:cubicBezTo>
                      <a:pt x="109669" y="22328"/>
                      <a:pt x="109426" y="22292"/>
                      <a:pt x="109092" y="22234"/>
                    </a:cubicBezTo>
                    <a:cubicBezTo>
                      <a:pt x="109172" y="21719"/>
                      <a:pt x="109211" y="21243"/>
                      <a:pt x="109330" y="20728"/>
                    </a:cubicBezTo>
                    <a:cubicBezTo>
                      <a:pt x="109436" y="20064"/>
                      <a:pt x="109489" y="19827"/>
                      <a:pt x="109895" y="19827"/>
                    </a:cubicBezTo>
                    <a:close/>
                    <a:moveTo>
                      <a:pt x="107621" y="19320"/>
                    </a:moveTo>
                    <a:cubicBezTo>
                      <a:pt x="107871" y="19320"/>
                      <a:pt x="108206" y="19422"/>
                      <a:pt x="108657" y="19619"/>
                    </a:cubicBezTo>
                    <a:cubicBezTo>
                      <a:pt x="108498" y="20372"/>
                      <a:pt x="108340" y="21045"/>
                      <a:pt x="108181" y="21758"/>
                    </a:cubicBezTo>
                    <a:cubicBezTo>
                      <a:pt x="108107" y="22129"/>
                      <a:pt x="107755" y="22396"/>
                      <a:pt x="107386" y="22396"/>
                    </a:cubicBezTo>
                    <a:cubicBezTo>
                      <a:pt x="107360" y="22396"/>
                      <a:pt x="107335" y="22395"/>
                      <a:pt x="107310" y="22392"/>
                    </a:cubicBezTo>
                    <a:cubicBezTo>
                      <a:pt x="106834" y="22313"/>
                      <a:pt x="106834" y="21917"/>
                      <a:pt x="106834" y="21560"/>
                    </a:cubicBezTo>
                    <a:cubicBezTo>
                      <a:pt x="106834" y="21164"/>
                      <a:pt x="106874" y="20768"/>
                      <a:pt x="106914" y="20372"/>
                    </a:cubicBezTo>
                    <a:cubicBezTo>
                      <a:pt x="106990" y="19657"/>
                      <a:pt x="107166" y="19320"/>
                      <a:pt x="107621" y="19320"/>
                    </a:cubicBezTo>
                    <a:close/>
                    <a:moveTo>
                      <a:pt x="125848" y="17084"/>
                    </a:moveTo>
                    <a:cubicBezTo>
                      <a:pt x="125571" y="19223"/>
                      <a:pt x="124383" y="21164"/>
                      <a:pt x="122640" y="22432"/>
                    </a:cubicBezTo>
                    <a:cubicBezTo>
                      <a:pt x="122125" y="22234"/>
                      <a:pt x="121610" y="21956"/>
                      <a:pt x="121570" y="21362"/>
                    </a:cubicBezTo>
                    <a:cubicBezTo>
                      <a:pt x="121531" y="19857"/>
                      <a:pt x="121095" y="18391"/>
                      <a:pt x="120303" y="17084"/>
                    </a:cubicBezTo>
                    <a:close/>
                    <a:moveTo>
                      <a:pt x="115395" y="18675"/>
                    </a:moveTo>
                    <a:cubicBezTo>
                      <a:pt x="115946" y="19584"/>
                      <a:pt x="116183" y="20612"/>
                      <a:pt x="116143" y="21679"/>
                    </a:cubicBezTo>
                    <a:cubicBezTo>
                      <a:pt x="116104" y="21917"/>
                      <a:pt x="115985" y="22115"/>
                      <a:pt x="115826" y="22234"/>
                    </a:cubicBezTo>
                    <a:cubicBezTo>
                      <a:pt x="114915" y="22630"/>
                      <a:pt x="114004" y="22947"/>
                      <a:pt x="112974" y="23382"/>
                    </a:cubicBezTo>
                    <a:cubicBezTo>
                      <a:pt x="112974" y="23065"/>
                      <a:pt x="113014" y="22749"/>
                      <a:pt x="113093" y="22471"/>
                    </a:cubicBezTo>
                    <a:cubicBezTo>
                      <a:pt x="113291" y="21837"/>
                      <a:pt x="113450" y="21204"/>
                      <a:pt x="113569" y="20530"/>
                    </a:cubicBezTo>
                    <a:cubicBezTo>
                      <a:pt x="113686" y="19433"/>
                      <a:pt x="114308" y="18879"/>
                      <a:pt x="115395" y="18675"/>
                    </a:cubicBezTo>
                    <a:close/>
                    <a:moveTo>
                      <a:pt x="102873" y="9360"/>
                    </a:moveTo>
                    <a:cubicBezTo>
                      <a:pt x="103032" y="10389"/>
                      <a:pt x="103230" y="11380"/>
                      <a:pt x="103507" y="12330"/>
                    </a:cubicBezTo>
                    <a:cubicBezTo>
                      <a:pt x="103824" y="13321"/>
                      <a:pt x="103547" y="14232"/>
                      <a:pt x="103349" y="15301"/>
                    </a:cubicBezTo>
                    <a:cubicBezTo>
                      <a:pt x="103379" y="15300"/>
                      <a:pt x="103408" y="15300"/>
                      <a:pt x="103437" y="15300"/>
                    </a:cubicBezTo>
                    <a:cubicBezTo>
                      <a:pt x="104324" y="15300"/>
                      <a:pt x="104705" y="15876"/>
                      <a:pt x="105012" y="16490"/>
                    </a:cubicBezTo>
                    <a:cubicBezTo>
                      <a:pt x="105092" y="16648"/>
                      <a:pt x="105171" y="16767"/>
                      <a:pt x="105290" y="16886"/>
                    </a:cubicBezTo>
                    <a:cubicBezTo>
                      <a:pt x="106518" y="18272"/>
                      <a:pt x="106280" y="18470"/>
                      <a:pt x="104814" y="19659"/>
                    </a:cubicBezTo>
                    <a:cubicBezTo>
                      <a:pt x="103784" y="20451"/>
                      <a:pt x="102675" y="21006"/>
                      <a:pt x="101447" y="21323"/>
                    </a:cubicBezTo>
                    <a:cubicBezTo>
                      <a:pt x="100100" y="21719"/>
                      <a:pt x="98833" y="22234"/>
                      <a:pt x="98001" y="23580"/>
                    </a:cubicBezTo>
                    <a:lnTo>
                      <a:pt x="98041" y="23620"/>
                    </a:lnTo>
                    <a:cubicBezTo>
                      <a:pt x="95466" y="21243"/>
                      <a:pt x="94872" y="17876"/>
                      <a:pt x="96139" y="14668"/>
                    </a:cubicBezTo>
                    <a:cubicBezTo>
                      <a:pt x="97367" y="11617"/>
                      <a:pt x="100259" y="9360"/>
                      <a:pt x="102873" y="9360"/>
                    </a:cubicBezTo>
                    <a:close/>
                    <a:moveTo>
                      <a:pt x="115467" y="23207"/>
                    </a:moveTo>
                    <a:cubicBezTo>
                      <a:pt x="115581" y="23207"/>
                      <a:pt x="115701" y="23224"/>
                      <a:pt x="115826" y="23264"/>
                    </a:cubicBezTo>
                    <a:cubicBezTo>
                      <a:pt x="115985" y="23858"/>
                      <a:pt x="115549" y="23977"/>
                      <a:pt x="115272" y="24214"/>
                    </a:cubicBezTo>
                    <a:cubicBezTo>
                      <a:pt x="115240" y="24207"/>
                      <a:pt x="115205" y="24204"/>
                      <a:pt x="115169" y="24204"/>
                    </a:cubicBezTo>
                    <a:cubicBezTo>
                      <a:pt x="115005" y="24204"/>
                      <a:pt x="114809" y="24264"/>
                      <a:pt x="114643" y="24264"/>
                    </a:cubicBezTo>
                    <a:cubicBezTo>
                      <a:pt x="114440" y="24264"/>
                      <a:pt x="114282" y="24175"/>
                      <a:pt x="114282" y="23778"/>
                    </a:cubicBezTo>
                    <a:cubicBezTo>
                      <a:pt x="114631" y="23493"/>
                      <a:pt x="115006" y="23207"/>
                      <a:pt x="115467" y="23207"/>
                    </a:cubicBezTo>
                    <a:close/>
                    <a:moveTo>
                      <a:pt x="100180" y="22669"/>
                    </a:moveTo>
                    <a:lnTo>
                      <a:pt x="100417" y="22867"/>
                    </a:lnTo>
                    <a:lnTo>
                      <a:pt x="99070" y="24293"/>
                    </a:lnTo>
                    <a:cubicBezTo>
                      <a:pt x="98952" y="23303"/>
                      <a:pt x="99546" y="22986"/>
                      <a:pt x="100180" y="22669"/>
                    </a:cubicBezTo>
                    <a:close/>
                    <a:moveTo>
                      <a:pt x="119501" y="22493"/>
                    </a:moveTo>
                    <a:cubicBezTo>
                      <a:pt x="119776" y="22493"/>
                      <a:pt x="120055" y="22530"/>
                      <a:pt x="120342" y="22630"/>
                    </a:cubicBezTo>
                    <a:cubicBezTo>
                      <a:pt x="120192" y="23742"/>
                      <a:pt x="119380" y="24307"/>
                      <a:pt x="118097" y="24307"/>
                    </a:cubicBezTo>
                    <a:cubicBezTo>
                      <a:pt x="117690" y="24307"/>
                      <a:pt x="117234" y="24250"/>
                      <a:pt x="116738" y="24135"/>
                    </a:cubicBezTo>
                    <a:cubicBezTo>
                      <a:pt x="116619" y="22947"/>
                      <a:pt x="116658" y="22947"/>
                      <a:pt x="117728" y="22749"/>
                    </a:cubicBezTo>
                    <a:cubicBezTo>
                      <a:pt x="118325" y="22667"/>
                      <a:pt x="118903" y="22493"/>
                      <a:pt x="119501" y="22493"/>
                    </a:cubicBezTo>
                    <a:close/>
                    <a:moveTo>
                      <a:pt x="109010" y="23025"/>
                    </a:moveTo>
                    <a:cubicBezTo>
                      <a:pt x="109213" y="23025"/>
                      <a:pt x="109417" y="23115"/>
                      <a:pt x="109568" y="23303"/>
                    </a:cubicBezTo>
                    <a:cubicBezTo>
                      <a:pt x="109409" y="24016"/>
                      <a:pt x="109013" y="24650"/>
                      <a:pt x="108419" y="25125"/>
                    </a:cubicBezTo>
                    <a:cubicBezTo>
                      <a:pt x="108261" y="25284"/>
                      <a:pt x="107944" y="25244"/>
                      <a:pt x="107706" y="25284"/>
                    </a:cubicBezTo>
                    <a:cubicBezTo>
                      <a:pt x="107706" y="25006"/>
                      <a:pt x="107587" y="24729"/>
                      <a:pt x="107666" y="24531"/>
                    </a:cubicBezTo>
                    <a:cubicBezTo>
                      <a:pt x="107864" y="24095"/>
                      <a:pt x="108102" y="23699"/>
                      <a:pt x="108419" y="23343"/>
                    </a:cubicBezTo>
                    <a:cubicBezTo>
                      <a:pt x="108565" y="23135"/>
                      <a:pt x="108787" y="23025"/>
                      <a:pt x="109010" y="23025"/>
                    </a:cubicBezTo>
                    <a:close/>
                    <a:moveTo>
                      <a:pt x="114607" y="24610"/>
                    </a:moveTo>
                    <a:cubicBezTo>
                      <a:pt x="114844" y="24610"/>
                      <a:pt x="115049" y="24777"/>
                      <a:pt x="115193" y="25006"/>
                    </a:cubicBezTo>
                    <a:lnTo>
                      <a:pt x="114955" y="25838"/>
                    </a:lnTo>
                    <a:lnTo>
                      <a:pt x="114678" y="25878"/>
                    </a:lnTo>
                    <a:lnTo>
                      <a:pt x="114242" y="25205"/>
                    </a:lnTo>
                    <a:cubicBezTo>
                      <a:pt x="114282" y="25006"/>
                      <a:pt x="114242" y="24729"/>
                      <a:pt x="114321" y="24690"/>
                    </a:cubicBezTo>
                    <a:cubicBezTo>
                      <a:pt x="114420" y="24635"/>
                      <a:pt x="114516" y="24610"/>
                      <a:pt x="114607" y="24610"/>
                    </a:cubicBezTo>
                    <a:close/>
                    <a:moveTo>
                      <a:pt x="105488" y="23660"/>
                    </a:moveTo>
                    <a:cubicBezTo>
                      <a:pt x="105765" y="23660"/>
                      <a:pt x="106240" y="23778"/>
                      <a:pt x="106280" y="23897"/>
                    </a:cubicBezTo>
                    <a:cubicBezTo>
                      <a:pt x="106399" y="24254"/>
                      <a:pt x="106359" y="24650"/>
                      <a:pt x="106161" y="25006"/>
                    </a:cubicBezTo>
                    <a:cubicBezTo>
                      <a:pt x="105844" y="25363"/>
                      <a:pt x="105488" y="25680"/>
                      <a:pt x="105092" y="25997"/>
                    </a:cubicBezTo>
                    <a:lnTo>
                      <a:pt x="104775" y="25838"/>
                    </a:lnTo>
                    <a:lnTo>
                      <a:pt x="104775" y="24412"/>
                    </a:lnTo>
                    <a:cubicBezTo>
                      <a:pt x="104735" y="24016"/>
                      <a:pt x="105052" y="23660"/>
                      <a:pt x="105488" y="23660"/>
                    </a:cubicBezTo>
                    <a:close/>
                    <a:moveTo>
                      <a:pt x="116808" y="25104"/>
                    </a:moveTo>
                    <a:cubicBezTo>
                      <a:pt x="117126" y="25104"/>
                      <a:pt x="117565" y="25185"/>
                      <a:pt x="118203" y="25323"/>
                    </a:cubicBezTo>
                    <a:cubicBezTo>
                      <a:pt x="117600" y="25641"/>
                      <a:pt x="117047" y="26188"/>
                      <a:pt x="116341" y="26188"/>
                    </a:cubicBezTo>
                    <a:cubicBezTo>
                      <a:pt x="116167" y="26188"/>
                      <a:pt x="115983" y="26154"/>
                      <a:pt x="115787" y="26076"/>
                    </a:cubicBezTo>
                    <a:cubicBezTo>
                      <a:pt x="116044" y="25381"/>
                      <a:pt x="116218" y="25104"/>
                      <a:pt x="116808" y="25104"/>
                    </a:cubicBezTo>
                    <a:close/>
                    <a:moveTo>
                      <a:pt x="107033" y="25403"/>
                    </a:moveTo>
                    <a:lnTo>
                      <a:pt x="107033" y="25403"/>
                    </a:lnTo>
                    <a:cubicBezTo>
                      <a:pt x="107101" y="26054"/>
                      <a:pt x="106962" y="26290"/>
                      <a:pt x="106614" y="26290"/>
                    </a:cubicBezTo>
                    <a:cubicBezTo>
                      <a:pt x="106561" y="26290"/>
                      <a:pt x="106502" y="26285"/>
                      <a:pt x="106438" y="26274"/>
                    </a:cubicBezTo>
                    <a:lnTo>
                      <a:pt x="106240" y="25957"/>
                    </a:lnTo>
                    <a:lnTo>
                      <a:pt x="107033" y="25403"/>
                    </a:lnTo>
                    <a:close/>
                    <a:moveTo>
                      <a:pt x="106042" y="20411"/>
                    </a:moveTo>
                    <a:lnTo>
                      <a:pt x="106042" y="22630"/>
                    </a:lnTo>
                    <a:cubicBezTo>
                      <a:pt x="105725" y="22709"/>
                      <a:pt x="105369" y="22788"/>
                      <a:pt x="105052" y="22867"/>
                    </a:cubicBezTo>
                    <a:cubicBezTo>
                      <a:pt x="104775" y="22947"/>
                      <a:pt x="104458" y="22986"/>
                      <a:pt x="104062" y="23065"/>
                    </a:cubicBezTo>
                    <a:cubicBezTo>
                      <a:pt x="104022" y="24135"/>
                      <a:pt x="103982" y="25165"/>
                      <a:pt x="103943" y="26314"/>
                    </a:cubicBezTo>
                    <a:cubicBezTo>
                      <a:pt x="102517" y="26155"/>
                      <a:pt x="101170" y="25719"/>
                      <a:pt x="99902" y="25046"/>
                    </a:cubicBezTo>
                    <a:cubicBezTo>
                      <a:pt x="100021" y="24769"/>
                      <a:pt x="100219" y="24492"/>
                      <a:pt x="100417" y="24214"/>
                    </a:cubicBezTo>
                    <a:cubicBezTo>
                      <a:pt x="101408" y="23105"/>
                      <a:pt x="102596" y="22154"/>
                      <a:pt x="103943" y="21441"/>
                    </a:cubicBezTo>
                    <a:cubicBezTo>
                      <a:pt x="104537" y="21085"/>
                      <a:pt x="105210" y="20808"/>
                      <a:pt x="106042" y="20411"/>
                    </a:cubicBezTo>
                    <a:close/>
                    <a:moveTo>
                      <a:pt x="112499" y="24808"/>
                    </a:moveTo>
                    <a:cubicBezTo>
                      <a:pt x="113450" y="25165"/>
                      <a:pt x="113687" y="25997"/>
                      <a:pt x="114202" y="26591"/>
                    </a:cubicBezTo>
                    <a:lnTo>
                      <a:pt x="114084" y="26829"/>
                    </a:lnTo>
                    <a:lnTo>
                      <a:pt x="111271" y="26987"/>
                    </a:lnTo>
                    <a:cubicBezTo>
                      <a:pt x="111509" y="25997"/>
                      <a:pt x="112063" y="25482"/>
                      <a:pt x="112499" y="24808"/>
                    </a:cubicBezTo>
                    <a:close/>
                    <a:moveTo>
                      <a:pt x="111311" y="21917"/>
                    </a:moveTo>
                    <a:cubicBezTo>
                      <a:pt x="111786" y="22669"/>
                      <a:pt x="111350" y="23105"/>
                      <a:pt x="111152" y="23580"/>
                    </a:cubicBezTo>
                    <a:cubicBezTo>
                      <a:pt x="111430" y="24095"/>
                      <a:pt x="111390" y="24729"/>
                      <a:pt x="111073" y="25244"/>
                    </a:cubicBezTo>
                    <a:cubicBezTo>
                      <a:pt x="110756" y="25799"/>
                      <a:pt x="110439" y="26353"/>
                      <a:pt x="110083" y="27027"/>
                    </a:cubicBezTo>
                    <a:lnTo>
                      <a:pt x="108577" y="26393"/>
                    </a:lnTo>
                    <a:lnTo>
                      <a:pt x="110439" y="23739"/>
                    </a:lnTo>
                    <a:cubicBezTo>
                      <a:pt x="110677" y="23184"/>
                      <a:pt x="110954" y="22669"/>
                      <a:pt x="111311" y="21917"/>
                    </a:cubicBezTo>
                    <a:close/>
                    <a:moveTo>
                      <a:pt x="122402" y="23858"/>
                    </a:moveTo>
                    <a:cubicBezTo>
                      <a:pt x="123036" y="25006"/>
                      <a:pt x="123194" y="26353"/>
                      <a:pt x="122877" y="27661"/>
                    </a:cubicBezTo>
                    <a:cubicBezTo>
                      <a:pt x="122679" y="27502"/>
                      <a:pt x="122481" y="27423"/>
                      <a:pt x="122363" y="27264"/>
                    </a:cubicBezTo>
                    <a:cubicBezTo>
                      <a:pt x="122046" y="26789"/>
                      <a:pt x="121729" y="26274"/>
                      <a:pt x="121491" y="25719"/>
                    </a:cubicBezTo>
                    <a:cubicBezTo>
                      <a:pt x="120897" y="24610"/>
                      <a:pt x="121016" y="24333"/>
                      <a:pt x="122402" y="23858"/>
                    </a:cubicBezTo>
                    <a:close/>
                    <a:moveTo>
                      <a:pt x="99387" y="25838"/>
                    </a:moveTo>
                    <a:lnTo>
                      <a:pt x="102794" y="27066"/>
                    </a:lnTo>
                    <a:lnTo>
                      <a:pt x="102834" y="27383"/>
                    </a:lnTo>
                    <a:lnTo>
                      <a:pt x="100853" y="28255"/>
                    </a:lnTo>
                    <a:cubicBezTo>
                      <a:pt x="100061" y="27700"/>
                      <a:pt x="99546" y="26829"/>
                      <a:pt x="99387" y="25838"/>
                    </a:cubicBezTo>
                    <a:close/>
                    <a:moveTo>
                      <a:pt x="113291" y="27938"/>
                    </a:moveTo>
                    <a:cubicBezTo>
                      <a:pt x="113017" y="28683"/>
                      <a:pt x="112276" y="29312"/>
                      <a:pt x="111032" y="29708"/>
                    </a:cubicBezTo>
                    <a:lnTo>
                      <a:pt x="111032" y="29708"/>
                    </a:lnTo>
                    <a:cubicBezTo>
                      <a:pt x="110953" y="29119"/>
                      <a:pt x="110874" y="28567"/>
                      <a:pt x="110796" y="27938"/>
                    </a:cubicBezTo>
                    <a:close/>
                    <a:moveTo>
                      <a:pt x="107429" y="26868"/>
                    </a:moveTo>
                    <a:cubicBezTo>
                      <a:pt x="107666" y="26868"/>
                      <a:pt x="107904" y="26908"/>
                      <a:pt x="108062" y="27066"/>
                    </a:cubicBezTo>
                    <a:cubicBezTo>
                      <a:pt x="108498" y="27304"/>
                      <a:pt x="108894" y="27621"/>
                      <a:pt x="109449" y="28017"/>
                    </a:cubicBezTo>
                    <a:cubicBezTo>
                      <a:pt x="108221" y="29403"/>
                      <a:pt x="106953" y="30711"/>
                      <a:pt x="104854" y="31107"/>
                    </a:cubicBezTo>
                    <a:cubicBezTo>
                      <a:pt x="104775" y="29879"/>
                      <a:pt x="104735" y="28651"/>
                      <a:pt x="104775" y="27423"/>
                    </a:cubicBezTo>
                    <a:cubicBezTo>
                      <a:pt x="105686" y="27225"/>
                      <a:pt x="106557" y="27027"/>
                      <a:pt x="107429" y="26868"/>
                    </a:cubicBezTo>
                    <a:close/>
                    <a:moveTo>
                      <a:pt x="109845" y="28928"/>
                    </a:moveTo>
                    <a:lnTo>
                      <a:pt x="109845" y="28928"/>
                    </a:lnTo>
                    <a:cubicBezTo>
                      <a:pt x="110400" y="30196"/>
                      <a:pt x="110320" y="30433"/>
                      <a:pt x="109172" y="30830"/>
                    </a:cubicBezTo>
                    <a:cubicBezTo>
                      <a:pt x="108736" y="30948"/>
                      <a:pt x="108300" y="31028"/>
                      <a:pt x="107864" y="31107"/>
                    </a:cubicBezTo>
                    <a:lnTo>
                      <a:pt x="107746" y="30869"/>
                    </a:lnTo>
                    <a:lnTo>
                      <a:pt x="109845" y="28928"/>
                    </a:lnTo>
                    <a:close/>
                    <a:moveTo>
                      <a:pt x="99031" y="27581"/>
                    </a:moveTo>
                    <a:lnTo>
                      <a:pt x="100259" y="29245"/>
                    </a:lnTo>
                    <a:cubicBezTo>
                      <a:pt x="100284" y="29246"/>
                      <a:pt x="100309" y="29246"/>
                      <a:pt x="100334" y="29246"/>
                    </a:cubicBezTo>
                    <a:cubicBezTo>
                      <a:pt x="101488" y="29246"/>
                      <a:pt x="102425" y="28366"/>
                      <a:pt x="103666" y="28017"/>
                    </a:cubicBezTo>
                    <a:cubicBezTo>
                      <a:pt x="104141" y="29126"/>
                      <a:pt x="103864" y="30235"/>
                      <a:pt x="104022" y="31305"/>
                    </a:cubicBezTo>
                    <a:cubicBezTo>
                      <a:pt x="103427" y="31568"/>
                      <a:pt x="102840" y="31691"/>
                      <a:pt x="102288" y="31691"/>
                    </a:cubicBezTo>
                    <a:cubicBezTo>
                      <a:pt x="100266" y="31691"/>
                      <a:pt x="98720" y="30040"/>
                      <a:pt x="99031" y="27581"/>
                    </a:cubicBezTo>
                    <a:close/>
                    <a:moveTo>
                      <a:pt x="114915" y="27859"/>
                    </a:moveTo>
                    <a:cubicBezTo>
                      <a:pt x="115391" y="28849"/>
                      <a:pt x="115945" y="29800"/>
                      <a:pt x="116341" y="30830"/>
                    </a:cubicBezTo>
                    <a:cubicBezTo>
                      <a:pt x="116679" y="31692"/>
                      <a:pt x="115560" y="32981"/>
                      <a:pt x="114600" y="32981"/>
                    </a:cubicBezTo>
                    <a:cubicBezTo>
                      <a:pt x="114546" y="32981"/>
                      <a:pt x="114493" y="32977"/>
                      <a:pt x="114440" y="32969"/>
                    </a:cubicBezTo>
                    <a:cubicBezTo>
                      <a:pt x="113212" y="32771"/>
                      <a:pt x="112103" y="31978"/>
                      <a:pt x="111509" y="30869"/>
                    </a:cubicBezTo>
                    <a:lnTo>
                      <a:pt x="114915" y="27859"/>
                    </a:lnTo>
                    <a:close/>
                    <a:moveTo>
                      <a:pt x="110069" y="900"/>
                    </a:moveTo>
                    <a:cubicBezTo>
                      <a:pt x="111511" y="900"/>
                      <a:pt x="112961" y="1129"/>
                      <a:pt x="114361" y="1595"/>
                    </a:cubicBezTo>
                    <a:cubicBezTo>
                      <a:pt x="116896" y="2348"/>
                      <a:pt x="119312" y="3457"/>
                      <a:pt x="121531" y="4923"/>
                    </a:cubicBezTo>
                    <a:cubicBezTo>
                      <a:pt x="124541" y="6904"/>
                      <a:pt x="126245" y="9756"/>
                      <a:pt x="127037" y="13202"/>
                    </a:cubicBezTo>
                    <a:cubicBezTo>
                      <a:pt x="127195" y="13836"/>
                      <a:pt x="127314" y="14430"/>
                      <a:pt x="127393" y="15064"/>
                    </a:cubicBezTo>
                    <a:cubicBezTo>
                      <a:pt x="127393" y="15420"/>
                      <a:pt x="127393" y="15816"/>
                      <a:pt x="127314" y="16173"/>
                    </a:cubicBezTo>
                    <a:cubicBezTo>
                      <a:pt x="127037" y="15856"/>
                      <a:pt x="126839" y="15737"/>
                      <a:pt x="126799" y="15579"/>
                    </a:cubicBezTo>
                    <a:cubicBezTo>
                      <a:pt x="126324" y="12687"/>
                      <a:pt x="124145" y="11776"/>
                      <a:pt x="121729" y="11182"/>
                    </a:cubicBezTo>
                    <a:cubicBezTo>
                      <a:pt x="121214" y="11063"/>
                      <a:pt x="120738" y="11023"/>
                      <a:pt x="120223" y="10984"/>
                    </a:cubicBezTo>
                    <a:lnTo>
                      <a:pt x="120223" y="9676"/>
                    </a:lnTo>
                    <a:cubicBezTo>
                      <a:pt x="120342" y="7854"/>
                      <a:pt x="119471" y="6626"/>
                      <a:pt x="117926" y="5834"/>
                    </a:cubicBezTo>
                    <a:cubicBezTo>
                      <a:pt x="116813" y="5257"/>
                      <a:pt x="115669" y="4991"/>
                      <a:pt x="114509" y="4991"/>
                    </a:cubicBezTo>
                    <a:cubicBezTo>
                      <a:pt x="113438" y="4991"/>
                      <a:pt x="112355" y="5218"/>
                      <a:pt x="111271" y="5636"/>
                    </a:cubicBezTo>
                    <a:cubicBezTo>
                      <a:pt x="110518" y="5002"/>
                      <a:pt x="109805" y="4368"/>
                      <a:pt x="109013" y="3735"/>
                    </a:cubicBezTo>
                    <a:cubicBezTo>
                      <a:pt x="108416" y="3242"/>
                      <a:pt x="107662" y="2969"/>
                      <a:pt x="106891" y="2969"/>
                    </a:cubicBezTo>
                    <a:cubicBezTo>
                      <a:pt x="106793" y="2969"/>
                      <a:pt x="106695" y="2973"/>
                      <a:pt x="106597" y="2982"/>
                    </a:cubicBezTo>
                    <a:cubicBezTo>
                      <a:pt x="106221" y="3002"/>
                      <a:pt x="105844" y="3002"/>
                      <a:pt x="105468" y="3002"/>
                    </a:cubicBezTo>
                    <a:cubicBezTo>
                      <a:pt x="105092" y="3002"/>
                      <a:pt x="104715" y="3002"/>
                      <a:pt x="104339" y="3022"/>
                    </a:cubicBezTo>
                    <a:cubicBezTo>
                      <a:pt x="103467" y="3061"/>
                      <a:pt x="103428" y="3101"/>
                      <a:pt x="103309" y="3972"/>
                    </a:cubicBezTo>
                    <a:cubicBezTo>
                      <a:pt x="103111" y="5359"/>
                      <a:pt x="102952" y="6745"/>
                      <a:pt x="102754" y="8250"/>
                    </a:cubicBezTo>
                    <a:lnTo>
                      <a:pt x="100457" y="8845"/>
                    </a:lnTo>
                    <a:cubicBezTo>
                      <a:pt x="98952" y="9676"/>
                      <a:pt x="97565" y="10786"/>
                      <a:pt x="96416" y="12093"/>
                    </a:cubicBezTo>
                    <a:lnTo>
                      <a:pt x="95703" y="13519"/>
                    </a:lnTo>
                    <a:lnTo>
                      <a:pt x="95426" y="14232"/>
                    </a:lnTo>
                    <a:lnTo>
                      <a:pt x="94792" y="16609"/>
                    </a:lnTo>
                    <a:cubicBezTo>
                      <a:pt x="94277" y="19421"/>
                      <a:pt x="95228" y="22273"/>
                      <a:pt x="97288" y="24175"/>
                    </a:cubicBezTo>
                    <a:cubicBezTo>
                      <a:pt x="97922" y="24769"/>
                      <a:pt x="98239" y="25680"/>
                      <a:pt x="98080" y="26551"/>
                    </a:cubicBezTo>
                    <a:cubicBezTo>
                      <a:pt x="98041" y="26908"/>
                      <a:pt x="98001" y="27264"/>
                      <a:pt x="97961" y="27621"/>
                    </a:cubicBezTo>
                    <a:cubicBezTo>
                      <a:pt x="97660" y="30105"/>
                      <a:pt x="99576" y="32553"/>
                      <a:pt x="102147" y="32553"/>
                    </a:cubicBezTo>
                    <a:cubicBezTo>
                      <a:pt x="102282" y="32553"/>
                      <a:pt x="102418" y="32547"/>
                      <a:pt x="102556" y="32533"/>
                    </a:cubicBezTo>
                    <a:cubicBezTo>
                      <a:pt x="103428" y="32414"/>
                      <a:pt x="104260" y="32216"/>
                      <a:pt x="105131" y="32057"/>
                    </a:cubicBezTo>
                    <a:cubicBezTo>
                      <a:pt x="105725" y="31939"/>
                      <a:pt x="106359" y="31859"/>
                      <a:pt x="106993" y="31820"/>
                    </a:cubicBezTo>
                    <a:cubicBezTo>
                      <a:pt x="107189" y="31820"/>
                      <a:pt x="107364" y="31820"/>
                      <a:pt x="107523" y="31820"/>
                    </a:cubicBezTo>
                    <a:cubicBezTo>
                      <a:pt x="108873" y="31820"/>
                      <a:pt x="109026" y="31789"/>
                      <a:pt x="110479" y="31186"/>
                    </a:cubicBezTo>
                    <a:cubicBezTo>
                      <a:pt x="110677" y="31344"/>
                      <a:pt x="110875" y="31543"/>
                      <a:pt x="111033" y="31741"/>
                    </a:cubicBezTo>
                    <a:cubicBezTo>
                      <a:pt x="111865" y="33008"/>
                      <a:pt x="113093" y="33563"/>
                      <a:pt x="114480" y="33840"/>
                    </a:cubicBezTo>
                    <a:cubicBezTo>
                      <a:pt x="114636" y="33886"/>
                      <a:pt x="114797" y="33909"/>
                      <a:pt x="114956" y="33909"/>
                    </a:cubicBezTo>
                    <a:cubicBezTo>
                      <a:pt x="115483" y="33909"/>
                      <a:pt x="115998" y="33662"/>
                      <a:pt x="116302" y="33206"/>
                    </a:cubicBezTo>
                    <a:cubicBezTo>
                      <a:pt x="116421" y="32969"/>
                      <a:pt x="116540" y="32810"/>
                      <a:pt x="116738" y="32612"/>
                    </a:cubicBezTo>
                    <a:cubicBezTo>
                      <a:pt x="117688" y="31899"/>
                      <a:pt x="117688" y="31107"/>
                      <a:pt x="117054" y="30116"/>
                    </a:cubicBezTo>
                    <a:cubicBezTo>
                      <a:pt x="116619" y="29324"/>
                      <a:pt x="116223" y="28492"/>
                      <a:pt x="115866" y="27661"/>
                    </a:cubicBezTo>
                    <a:cubicBezTo>
                      <a:pt x="115826" y="27621"/>
                      <a:pt x="115866" y="27581"/>
                      <a:pt x="115866" y="27542"/>
                    </a:cubicBezTo>
                    <a:lnTo>
                      <a:pt x="120303" y="25205"/>
                    </a:lnTo>
                    <a:cubicBezTo>
                      <a:pt x="120897" y="26670"/>
                      <a:pt x="121729" y="28017"/>
                      <a:pt x="122838" y="29166"/>
                    </a:cubicBezTo>
                    <a:cubicBezTo>
                      <a:pt x="122906" y="29180"/>
                      <a:pt x="122968" y="29187"/>
                      <a:pt x="123023" y="29187"/>
                    </a:cubicBezTo>
                    <a:cubicBezTo>
                      <a:pt x="123421" y="29187"/>
                      <a:pt x="123521" y="28840"/>
                      <a:pt x="123591" y="28492"/>
                    </a:cubicBezTo>
                    <a:cubicBezTo>
                      <a:pt x="123670" y="27581"/>
                      <a:pt x="123749" y="26670"/>
                      <a:pt x="123789" y="25719"/>
                    </a:cubicBezTo>
                    <a:cubicBezTo>
                      <a:pt x="123828" y="25403"/>
                      <a:pt x="123749" y="25046"/>
                      <a:pt x="123749" y="24690"/>
                    </a:cubicBezTo>
                    <a:lnTo>
                      <a:pt x="123194" y="23343"/>
                    </a:lnTo>
                    <a:cubicBezTo>
                      <a:pt x="123789" y="22749"/>
                      <a:pt x="124343" y="22154"/>
                      <a:pt x="124858" y="21521"/>
                    </a:cubicBezTo>
                    <a:cubicBezTo>
                      <a:pt x="125333" y="20808"/>
                      <a:pt x="125769" y="20055"/>
                      <a:pt x="126126" y="19263"/>
                    </a:cubicBezTo>
                    <a:cubicBezTo>
                      <a:pt x="126443" y="18510"/>
                      <a:pt x="126680" y="17797"/>
                      <a:pt x="126918" y="17005"/>
                    </a:cubicBezTo>
                    <a:lnTo>
                      <a:pt x="127195" y="17044"/>
                    </a:lnTo>
                    <a:cubicBezTo>
                      <a:pt x="127274" y="17282"/>
                      <a:pt x="127314" y="17520"/>
                      <a:pt x="127314" y="17757"/>
                    </a:cubicBezTo>
                    <a:cubicBezTo>
                      <a:pt x="127116" y="18668"/>
                      <a:pt x="126918" y="19540"/>
                      <a:pt x="126641" y="20411"/>
                    </a:cubicBezTo>
                    <a:cubicBezTo>
                      <a:pt x="125848" y="22947"/>
                      <a:pt x="125017" y="25482"/>
                      <a:pt x="124224" y="27977"/>
                    </a:cubicBezTo>
                    <a:lnTo>
                      <a:pt x="123511" y="29918"/>
                    </a:lnTo>
                    <a:cubicBezTo>
                      <a:pt x="122164" y="34157"/>
                      <a:pt x="120778" y="38356"/>
                      <a:pt x="119431" y="42555"/>
                    </a:cubicBezTo>
                    <a:cubicBezTo>
                      <a:pt x="119154" y="43307"/>
                      <a:pt x="118916" y="44060"/>
                      <a:pt x="118639" y="44892"/>
                    </a:cubicBezTo>
                    <a:cubicBezTo>
                      <a:pt x="118322" y="44892"/>
                      <a:pt x="118045" y="44971"/>
                      <a:pt x="117728" y="44971"/>
                    </a:cubicBezTo>
                    <a:lnTo>
                      <a:pt x="111905" y="44971"/>
                    </a:lnTo>
                    <a:cubicBezTo>
                      <a:pt x="111798" y="44971"/>
                      <a:pt x="111673" y="44960"/>
                      <a:pt x="111551" y="44960"/>
                    </a:cubicBezTo>
                    <a:cubicBezTo>
                      <a:pt x="111266" y="44960"/>
                      <a:pt x="110994" y="45019"/>
                      <a:pt x="110994" y="45407"/>
                    </a:cubicBezTo>
                    <a:cubicBezTo>
                      <a:pt x="111022" y="45831"/>
                      <a:pt x="111293" y="45892"/>
                      <a:pt x="111575" y="45892"/>
                    </a:cubicBezTo>
                    <a:cubicBezTo>
                      <a:pt x="111688" y="45892"/>
                      <a:pt x="111803" y="45882"/>
                      <a:pt x="111905" y="45882"/>
                    </a:cubicBezTo>
                    <a:lnTo>
                      <a:pt x="118322" y="45882"/>
                    </a:lnTo>
                    <a:cubicBezTo>
                      <a:pt x="118164" y="46397"/>
                      <a:pt x="118084" y="46793"/>
                      <a:pt x="117966" y="47150"/>
                    </a:cubicBezTo>
                    <a:cubicBezTo>
                      <a:pt x="115787" y="53844"/>
                      <a:pt x="113569" y="60539"/>
                      <a:pt x="111390" y="67233"/>
                    </a:cubicBezTo>
                    <a:cubicBezTo>
                      <a:pt x="108974" y="74720"/>
                      <a:pt x="106518" y="82207"/>
                      <a:pt x="104062" y="89694"/>
                    </a:cubicBezTo>
                    <a:cubicBezTo>
                      <a:pt x="100893" y="99478"/>
                      <a:pt x="97724" y="109262"/>
                      <a:pt x="94555" y="119046"/>
                    </a:cubicBezTo>
                    <a:cubicBezTo>
                      <a:pt x="94238" y="119839"/>
                      <a:pt x="93802" y="120512"/>
                      <a:pt x="93208" y="121067"/>
                    </a:cubicBezTo>
                    <a:cubicBezTo>
                      <a:pt x="91980" y="122414"/>
                      <a:pt x="90554" y="122770"/>
                      <a:pt x="88771" y="122770"/>
                    </a:cubicBezTo>
                    <a:cubicBezTo>
                      <a:pt x="86236" y="122744"/>
                      <a:pt x="83701" y="122735"/>
                      <a:pt x="81166" y="122735"/>
                    </a:cubicBezTo>
                    <a:cubicBezTo>
                      <a:pt x="76095" y="122735"/>
                      <a:pt x="71025" y="122770"/>
                      <a:pt x="65955" y="122770"/>
                    </a:cubicBezTo>
                    <a:cubicBezTo>
                      <a:pt x="65776" y="122750"/>
                      <a:pt x="65598" y="122740"/>
                      <a:pt x="65420" y="122740"/>
                    </a:cubicBezTo>
                    <a:cubicBezTo>
                      <a:pt x="65242" y="122740"/>
                      <a:pt x="65063" y="122750"/>
                      <a:pt x="64885" y="122770"/>
                    </a:cubicBezTo>
                    <a:cubicBezTo>
                      <a:pt x="64646" y="122812"/>
                      <a:pt x="64416" y="122832"/>
                      <a:pt x="64196" y="122832"/>
                    </a:cubicBezTo>
                    <a:cubicBezTo>
                      <a:pt x="62957" y="122832"/>
                      <a:pt x="62002" y="122194"/>
                      <a:pt x="61161" y="121186"/>
                    </a:cubicBezTo>
                    <a:cubicBezTo>
                      <a:pt x="60805" y="120829"/>
                      <a:pt x="60686" y="120274"/>
                      <a:pt x="60845" y="119799"/>
                    </a:cubicBezTo>
                    <a:cubicBezTo>
                      <a:pt x="61320" y="118333"/>
                      <a:pt x="61835" y="116868"/>
                      <a:pt x="62310" y="115402"/>
                    </a:cubicBezTo>
                    <a:cubicBezTo>
                      <a:pt x="64647" y="108153"/>
                      <a:pt x="66984" y="100864"/>
                      <a:pt x="69361" y="93615"/>
                    </a:cubicBezTo>
                    <a:cubicBezTo>
                      <a:pt x="72015" y="85416"/>
                      <a:pt x="74748" y="77216"/>
                      <a:pt x="77403" y="69016"/>
                    </a:cubicBezTo>
                    <a:cubicBezTo>
                      <a:pt x="80017" y="60975"/>
                      <a:pt x="82592" y="52894"/>
                      <a:pt x="85246" y="44852"/>
                    </a:cubicBezTo>
                    <a:cubicBezTo>
                      <a:pt x="87583" y="37603"/>
                      <a:pt x="89960" y="30394"/>
                      <a:pt x="92336" y="23184"/>
                    </a:cubicBezTo>
                    <a:cubicBezTo>
                      <a:pt x="93049" y="20926"/>
                      <a:pt x="93802" y="18668"/>
                      <a:pt x="94555" y="16411"/>
                    </a:cubicBezTo>
                    <a:cubicBezTo>
                      <a:pt x="94753" y="15618"/>
                      <a:pt x="94990" y="14786"/>
                      <a:pt x="95228" y="13994"/>
                    </a:cubicBezTo>
                    <a:lnTo>
                      <a:pt x="95466" y="13321"/>
                    </a:lnTo>
                    <a:lnTo>
                      <a:pt x="96179" y="11380"/>
                    </a:lnTo>
                    <a:cubicBezTo>
                      <a:pt x="97129" y="8171"/>
                      <a:pt x="99070" y="5715"/>
                      <a:pt x="101645" y="3695"/>
                    </a:cubicBezTo>
                    <a:cubicBezTo>
                      <a:pt x="101764" y="3616"/>
                      <a:pt x="101923" y="3537"/>
                      <a:pt x="102041" y="3497"/>
                    </a:cubicBezTo>
                    <a:cubicBezTo>
                      <a:pt x="104406" y="1789"/>
                      <a:pt x="107225" y="900"/>
                      <a:pt x="110069" y="900"/>
                    </a:cubicBezTo>
                    <a:close/>
                    <a:moveTo>
                      <a:pt x="60369" y="121899"/>
                    </a:moveTo>
                    <a:cubicBezTo>
                      <a:pt x="61043" y="121978"/>
                      <a:pt x="61280" y="122493"/>
                      <a:pt x="61597" y="122810"/>
                    </a:cubicBezTo>
                    <a:cubicBezTo>
                      <a:pt x="62042" y="123255"/>
                      <a:pt x="62662" y="123526"/>
                      <a:pt x="63292" y="123526"/>
                    </a:cubicBezTo>
                    <a:cubicBezTo>
                      <a:pt x="63334" y="123526"/>
                      <a:pt x="63377" y="123525"/>
                      <a:pt x="63419" y="123523"/>
                    </a:cubicBezTo>
                    <a:lnTo>
                      <a:pt x="89801" y="123523"/>
                    </a:lnTo>
                    <a:cubicBezTo>
                      <a:pt x="89898" y="123526"/>
                      <a:pt x="89993" y="123527"/>
                      <a:pt x="90089" y="123527"/>
                    </a:cubicBezTo>
                    <a:cubicBezTo>
                      <a:pt x="91282" y="123527"/>
                      <a:pt x="92361" y="123271"/>
                      <a:pt x="93168" y="122097"/>
                    </a:cubicBezTo>
                    <a:lnTo>
                      <a:pt x="93327" y="122334"/>
                    </a:lnTo>
                    <a:cubicBezTo>
                      <a:pt x="93287" y="122651"/>
                      <a:pt x="93208" y="122929"/>
                      <a:pt x="93129" y="123206"/>
                    </a:cubicBezTo>
                    <a:cubicBezTo>
                      <a:pt x="91465" y="128355"/>
                      <a:pt x="89801" y="133545"/>
                      <a:pt x="88137" y="138694"/>
                    </a:cubicBezTo>
                    <a:cubicBezTo>
                      <a:pt x="85840" y="145785"/>
                      <a:pt x="83542" y="152876"/>
                      <a:pt x="81245" y="159927"/>
                    </a:cubicBezTo>
                    <a:cubicBezTo>
                      <a:pt x="78987" y="166819"/>
                      <a:pt x="76689" y="173751"/>
                      <a:pt x="74432" y="180684"/>
                    </a:cubicBezTo>
                    <a:cubicBezTo>
                      <a:pt x="72609" y="186348"/>
                      <a:pt x="70748" y="192013"/>
                      <a:pt x="68925" y="197638"/>
                    </a:cubicBezTo>
                    <a:cubicBezTo>
                      <a:pt x="68411" y="198984"/>
                      <a:pt x="68292" y="200450"/>
                      <a:pt x="68609" y="201837"/>
                    </a:cubicBezTo>
                    <a:cubicBezTo>
                      <a:pt x="68648" y="202114"/>
                      <a:pt x="68648" y="202391"/>
                      <a:pt x="68648" y="202668"/>
                    </a:cubicBezTo>
                    <a:cubicBezTo>
                      <a:pt x="69124" y="204372"/>
                      <a:pt x="69916" y="205877"/>
                      <a:pt x="71421" y="206907"/>
                    </a:cubicBezTo>
                    <a:cubicBezTo>
                      <a:pt x="71698" y="207105"/>
                      <a:pt x="71936" y="207263"/>
                      <a:pt x="72174" y="207462"/>
                    </a:cubicBezTo>
                    <a:cubicBezTo>
                      <a:pt x="72411" y="207422"/>
                      <a:pt x="72609" y="207343"/>
                      <a:pt x="72807" y="207224"/>
                    </a:cubicBezTo>
                    <a:cubicBezTo>
                      <a:pt x="72847" y="207184"/>
                      <a:pt x="72728" y="206867"/>
                      <a:pt x="72649" y="206709"/>
                    </a:cubicBezTo>
                    <a:cubicBezTo>
                      <a:pt x="72570" y="206590"/>
                      <a:pt x="72451" y="206511"/>
                      <a:pt x="72293" y="206392"/>
                    </a:cubicBezTo>
                    <a:cubicBezTo>
                      <a:pt x="69718" y="204451"/>
                      <a:pt x="68688" y="201005"/>
                      <a:pt x="69757" y="197955"/>
                    </a:cubicBezTo>
                    <a:cubicBezTo>
                      <a:pt x="71659" y="192171"/>
                      <a:pt x="73521" y="186427"/>
                      <a:pt x="75422" y="180644"/>
                    </a:cubicBezTo>
                    <a:cubicBezTo>
                      <a:pt x="77284" y="174979"/>
                      <a:pt x="79106" y="169315"/>
                      <a:pt x="80968" y="163611"/>
                    </a:cubicBezTo>
                    <a:lnTo>
                      <a:pt x="88058" y="141824"/>
                    </a:lnTo>
                    <a:cubicBezTo>
                      <a:pt x="88811" y="139566"/>
                      <a:pt x="89524" y="137308"/>
                      <a:pt x="90277" y="135050"/>
                    </a:cubicBezTo>
                    <a:cubicBezTo>
                      <a:pt x="90356" y="134812"/>
                      <a:pt x="90475" y="134575"/>
                      <a:pt x="90673" y="134139"/>
                    </a:cubicBezTo>
                    <a:cubicBezTo>
                      <a:pt x="91227" y="134812"/>
                      <a:pt x="91742" y="135327"/>
                      <a:pt x="92138" y="135921"/>
                    </a:cubicBezTo>
                    <a:cubicBezTo>
                      <a:pt x="92573" y="136574"/>
                      <a:pt x="93274" y="136961"/>
                      <a:pt x="94058" y="136961"/>
                    </a:cubicBezTo>
                    <a:cubicBezTo>
                      <a:pt x="94131" y="136961"/>
                      <a:pt x="94204" y="136958"/>
                      <a:pt x="94277" y="136951"/>
                    </a:cubicBezTo>
                    <a:cubicBezTo>
                      <a:pt x="100972" y="136912"/>
                      <a:pt x="107666" y="136912"/>
                      <a:pt x="114361" y="136912"/>
                    </a:cubicBezTo>
                    <a:cubicBezTo>
                      <a:pt x="114399" y="136914"/>
                      <a:pt x="114436" y="136915"/>
                      <a:pt x="114474" y="136915"/>
                    </a:cubicBezTo>
                    <a:cubicBezTo>
                      <a:pt x="115105" y="136915"/>
                      <a:pt x="115690" y="136603"/>
                      <a:pt x="116064" y="136080"/>
                    </a:cubicBezTo>
                    <a:cubicBezTo>
                      <a:pt x="116381" y="135605"/>
                      <a:pt x="116817" y="135248"/>
                      <a:pt x="117253" y="134891"/>
                    </a:cubicBezTo>
                    <a:cubicBezTo>
                      <a:pt x="117490" y="142259"/>
                      <a:pt x="117451" y="149508"/>
                      <a:pt x="117451" y="156837"/>
                    </a:cubicBezTo>
                    <a:lnTo>
                      <a:pt x="117451" y="178901"/>
                    </a:lnTo>
                    <a:cubicBezTo>
                      <a:pt x="116975" y="178941"/>
                      <a:pt x="116579" y="178980"/>
                      <a:pt x="116143" y="178980"/>
                    </a:cubicBezTo>
                    <a:lnTo>
                      <a:pt x="101051" y="178980"/>
                    </a:lnTo>
                    <a:cubicBezTo>
                      <a:pt x="100734" y="178980"/>
                      <a:pt x="100417" y="179020"/>
                      <a:pt x="100140" y="179059"/>
                    </a:cubicBezTo>
                    <a:cubicBezTo>
                      <a:pt x="99942" y="179139"/>
                      <a:pt x="99823" y="179257"/>
                      <a:pt x="99783" y="179456"/>
                    </a:cubicBezTo>
                    <a:cubicBezTo>
                      <a:pt x="99783" y="179574"/>
                      <a:pt x="99982" y="179772"/>
                      <a:pt x="100140" y="179852"/>
                    </a:cubicBezTo>
                    <a:cubicBezTo>
                      <a:pt x="100252" y="179880"/>
                      <a:pt x="100384" y="179908"/>
                      <a:pt x="100522" y="179908"/>
                    </a:cubicBezTo>
                    <a:cubicBezTo>
                      <a:pt x="100579" y="179908"/>
                      <a:pt x="100637" y="179903"/>
                      <a:pt x="100695" y="179891"/>
                    </a:cubicBezTo>
                    <a:lnTo>
                      <a:pt x="115668" y="179891"/>
                    </a:lnTo>
                    <a:cubicBezTo>
                      <a:pt x="115747" y="179891"/>
                      <a:pt x="115826" y="179891"/>
                      <a:pt x="115906" y="179852"/>
                    </a:cubicBezTo>
                    <a:cubicBezTo>
                      <a:pt x="116183" y="179772"/>
                      <a:pt x="116500" y="179693"/>
                      <a:pt x="116817" y="179693"/>
                    </a:cubicBezTo>
                    <a:cubicBezTo>
                      <a:pt x="116854" y="179686"/>
                      <a:pt x="116891" y="179682"/>
                      <a:pt x="116928" y="179682"/>
                    </a:cubicBezTo>
                    <a:cubicBezTo>
                      <a:pt x="117277" y="179682"/>
                      <a:pt x="117569" y="180012"/>
                      <a:pt x="117569" y="180406"/>
                    </a:cubicBezTo>
                    <a:cubicBezTo>
                      <a:pt x="117609" y="180604"/>
                      <a:pt x="117609" y="180882"/>
                      <a:pt x="117609" y="181119"/>
                    </a:cubicBezTo>
                    <a:lnTo>
                      <a:pt x="117609" y="204451"/>
                    </a:lnTo>
                    <a:cubicBezTo>
                      <a:pt x="117609" y="204728"/>
                      <a:pt x="117609" y="205085"/>
                      <a:pt x="117530" y="205362"/>
                    </a:cubicBezTo>
                    <a:cubicBezTo>
                      <a:pt x="117451" y="205679"/>
                      <a:pt x="117411" y="205996"/>
                      <a:pt x="117332" y="206313"/>
                    </a:cubicBezTo>
                    <a:cubicBezTo>
                      <a:pt x="117094" y="207343"/>
                      <a:pt x="116658" y="207778"/>
                      <a:pt x="115628" y="207897"/>
                    </a:cubicBezTo>
                    <a:cubicBezTo>
                      <a:pt x="115272" y="207937"/>
                      <a:pt x="114915" y="207977"/>
                      <a:pt x="114559" y="207977"/>
                    </a:cubicBezTo>
                    <a:lnTo>
                      <a:pt x="72887" y="207977"/>
                    </a:lnTo>
                    <a:cubicBezTo>
                      <a:pt x="72649" y="207977"/>
                      <a:pt x="72411" y="207897"/>
                      <a:pt x="72174" y="207897"/>
                    </a:cubicBezTo>
                    <a:lnTo>
                      <a:pt x="72174" y="207937"/>
                    </a:lnTo>
                    <a:cubicBezTo>
                      <a:pt x="71672" y="207937"/>
                      <a:pt x="71170" y="207955"/>
                      <a:pt x="70680" y="207955"/>
                    </a:cubicBezTo>
                    <a:cubicBezTo>
                      <a:pt x="70435" y="207955"/>
                      <a:pt x="70193" y="207950"/>
                      <a:pt x="69955" y="207937"/>
                    </a:cubicBezTo>
                    <a:lnTo>
                      <a:pt x="9705" y="207937"/>
                    </a:lnTo>
                    <a:cubicBezTo>
                      <a:pt x="9335" y="207937"/>
                      <a:pt x="8958" y="207984"/>
                      <a:pt x="8590" y="207984"/>
                    </a:cubicBezTo>
                    <a:cubicBezTo>
                      <a:pt x="8130" y="207984"/>
                      <a:pt x="7685" y="207910"/>
                      <a:pt x="7289" y="207580"/>
                    </a:cubicBezTo>
                    <a:cubicBezTo>
                      <a:pt x="6655" y="207145"/>
                      <a:pt x="6298" y="206392"/>
                      <a:pt x="6378" y="205600"/>
                    </a:cubicBezTo>
                    <a:lnTo>
                      <a:pt x="6378" y="202431"/>
                    </a:lnTo>
                    <a:cubicBezTo>
                      <a:pt x="6417" y="181753"/>
                      <a:pt x="6417" y="161075"/>
                      <a:pt x="6417" y="140398"/>
                    </a:cubicBezTo>
                    <a:lnTo>
                      <a:pt x="6417" y="135644"/>
                    </a:lnTo>
                    <a:cubicBezTo>
                      <a:pt x="6417" y="135367"/>
                      <a:pt x="6457" y="135090"/>
                      <a:pt x="6496" y="134535"/>
                    </a:cubicBezTo>
                    <a:cubicBezTo>
                      <a:pt x="6853" y="134852"/>
                      <a:pt x="7209" y="135208"/>
                      <a:pt x="7526" y="135605"/>
                    </a:cubicBezTo>
                    <a:cubicBezTo>
                      <a:pt x="8055" y="136275"/>
                      <a:pt x="8835" y="136693"/>
                      <a:pt x="9699" y="136693"/>
                    </a:cubicBezTo>
                    <a:cubicBezTo>
                      <a:pt x="9806" y="136693"/>
                      <a:pt x="9913" y="136687"/>
                      <a:pt x="10022" y="136674"/>
                    </a:cubicBezTo>
                    <a:cubicBezTo>
                      <a:pt x="11052" y="136661"/>
                      <a:pt x="12082" y="136656"/>
                      <a:pt x="13112" y="136656"/>
                    </a:cubicBezTo>
                    <a:cubicBezTo>
                      <a:pt x="15172" y="136656"/>
                      <a:pt x="17231" y="136674"/>
                      <a:pt x="19291" y="136674"/>
                    </a:cubicBezTo>
                    <a:lnTo>
                      <a:pt x="51140" y="136674"/>
                    </a:lnTo>
                    <a:cubicBezTo>
                      <a:pt x="52328" y="136674"/>
                      <a:pt x="53437" y="136634"/>
                      <a:pt x="54190" y="135565"/>
                    </a:cubicBezTo>
                    <a:cubicBezTo>
                      <a:pt x="54388" y="135406"/>
                      <a:pt x="54586" y="135288"/>
                      <a:pt x="54823" y="135208"/>
                    </a:cubicBezTo>
                    <a:lnTo>
                      <a:pt x="54823" y="135208"/>
                    </a:lnTo>
                    <a:cubicBezTo>
                      <a:pt x="54784" y="135486"/>
                      <a:pt x="54705" y="135803"/>
                      <a:pt x="54625" y="136119"/>
                    </a:cubicBezTo>
                    <a:cubicBezTo>
                      <a:pt x="50941" y="147449"/>
                      <a:pt x="47258" y="158778"/>
                      <a:pt x="43574" y="170107"/>
                    </a:cubicBezTo>
                    <a:cubicBezTo>
                      <a:pt x="41553" y="176405"/>
                      <a:pt x="39414" y="182664"/>
                      <a:pt x="37434" y="188963"/>
                    </a:cubicBezTo>
                    <a:cubicBezTo>
                      <a:pt x="36800" y="190983"/>
                      <a:pt x="35612" y="192369"/>
                      <a:pt x="33670" y="193082"/>
                    </a:cubicBezTo>
                    <a:cubicBezTo>
                      <a:pt x="33076" y="193280"/>
                      <a:pt x="32443" y="193399"/>
                      <a:pt x="31848" y="193478"/>
                    </a:cubicBezTo>
                    <a:cubicBezTo>
                      <a:pt x="31756" y="193492"/>
                      <a:pt x="31668" y="193496"/>
                      <a:pt x="31580" y="193496"/>
                    </a:cubicBezTo>
                    <a:cubicBezTo>
                      <a:pt x="31404" y="193496"/>
                      <a:pt x="31228" y="193478"/>
                      <a:pt x="31016" y="193478"/>
                    </a:cubicBezTo>
                    <a:cubicBezTo>
                      <a:pt x="30660" y="193478"/>
                      <a:pt x="30303" y="193558"/>
                      <a:pt x="30383" y="193954"/>
                    </a:cubicBezTo>
                    <a:cubicBezTo>
                      <a:pt x="30422" y="194152"/>
                      <a:pt x="30779" y="194350"/>
                      <a:pt x="30977" y="194350"/>
                    </a:cubicBezTo>
                    <a:cubicBezTo>
                      <a:pt x="31085" y="194353"/>
                      <a:pt x="31192" y="194355"/>
                      <a:pt x="31299" y="194355"/>
                    </a:cubicBezTo>
                    <a:cubicBezTo>
                      <a:pt x="33776" y="194355"/>
                      <a:pt x="35910" y="193464"/>
                      <a:pt x="37315" y="191300"/>
                    </a:cubicBezTo>
                    <a:cubicBezTo>
                      <a:pt x="37711" y="190666"/>
                      <a:pt x="38028" y="189992"/>
                      <a:pt x="38226" y="189279"/>
                    </a:cubicBezTo>
                    <a:cubicBezTo>
                      <a:pt x="40365" y="182743"/>
                      <a:pt x="42464" y="176247"/>
                      <a:pt x="44604" y="169711"/>
                    </a:cubicBezTo>
                    <a:cubicBezTo>
                      <a:pt x="46782" y="163016"/>
                      <a:pt x="48961" y="156322"/>
                      <a:pt x="51140" y="149627"/>
                    </a:cubicBezTo>
                    <a:cubicBezTo>
                      <a:pt x="52684" y="144993"/>
                      <a:pt x="54110" y="140358"/>
                      <a:pt x="55655" y="135723"/>
                    </a:cubicBezTo>
                    <a:cubicBezTo>
                      <a:pt x="56685" y="132634"/>
                      <a:pt x="57755" y="129583"/>
                      <a:pt x="58824" y="126494"/>
                    </a:cubicBezTo>
                    <a:cubicBezTo>
                      <a:pt x="59220" y="125345"/>
                      <a:pt x="59577" y="124157"/>
                      <a:pt x="59933" y="123008"/>
                    </a:cubicBezTo>
                    <a:cubicBezTo>
                      <a:pt x="60052" y="122651"/>
                      <a:pt x="60211" y="122295"/>
                      <a:pt x="60369" y="121899"/>
                    </a:cubicBezTo>
                    <a:close/>
                    <a:moveTo>
                      <a:pt x="109854" y="1"/>
                    </a:moveTo>
                    <a:cubicBezTo>
                      <a:pt x="108717" y="1"/>
                      <a:pt x="107585" y="147"/>
                      <a:pt x="106478" y="486"/>
                    </a:cubicBezTo>
                    <a:cubicBezTo>
                      <a:pt x="101328" y="2031"/>
                      <a:pt x="97486" y="5121"/>
                      <a:pt x="95664" y="10310"/>
                    </a:cubicBezTo>
                    <a:cubicBezTo>
                      <a:pt x="94159" y="14628"/>
                      <a:pt x="92733" y="19025"/>
                      <a:pt x="91306" y="23382"/>
                    </a:cubicBezTo>
                    <a:cubicBezTo>
                      <a:pt x="89167" y="29958"/>
                      <a:pt x="87028" y="36573"/>
                      <a:pt x="84889" y="43149"/>
                    </a:cubicBezTo>
                    <a:cubicBezTo>
                      <a:pt x="82631" y="50081"/>
                      <a:pt x="80334" y="57013"/>
                      <a:pt x="78076" y="63946"/>
                    </a:cubicBezTo>
                    <a:cubicBezTo>
                      <a:pt x="75422" y="72185"/>
                      <a:pt x="72768" y="80464"/>
                      <a:pt x="70074" y="88703"/>
                    </a:cubicBezTo>
                    <a:lnTo>
                      <a:pt x="62944" y="110490"/>
                    </a:lnTo>
                    <a:lnTo>
                      <a:pt x="55972" y="131841"/>
                    </a:lnTo>
                    <a:cubicBezTo>
                      <a:pt x="55735" y="132752"/>
                      <a:pt x="55180" y="133584"/>
                      <a:pt x="54427" y="134178"/>
                    </a:cubicBezTo>
                    <a:cubicBezTo>
                      <a:pt x="54110" y="134416"/>
                      <a:pt x="53833" y="134693"/>
                      <a:pt x="53596" y="135010"/>
                    </a:cubicBezTo>
                    <a:cubicBezTo>
                      <a:pt x="53092" y="135586"/>
                      <a:pt x="52361" y="135932"/>
                      <a:pt x="51608" y="135932"/>
                    </a:cubicBezTo>
                    <a:cubicBezTo>
                      <a:pt x="51531" y="135932"/>
                      <a:pt x="51454" y="135929"/>
                      <a:pt x="51377" y="135921"/>
                    </a:cubicBezTo>
                    <a:cubicBezTo>
                      <a:pt x="44564" y="135902"/>
                      <a:pt x="37751" y="135892"/>
                      <a:pt x="30937" y="135892"/>
                    </a:cubicBezTo>
                    <a:cubicBezTo>
                      <a:pt x="24124" y="135892"/>
                      <a:pt x="17311" y="135902"/>
                      <a:pt x="10497" y="135921"/>
                    </a:cubicBezTo>
                    <a:cubicBezTo>
                      <a:pt x="9507" y="135921"/>
                      <a:pt x="8715" y="135723"/>
                      <a:pt x="8081" y="134971"/>
                    </a:cubicBezTo>
                    <a:cubicBezTo>
                      <a:pt x="7526" y="134535"/>
                      <a:pt x="7011" y="134060"/>
                      <a:pt x="6496" y="133584"/>
                    </a:cubicBezTo>
                    <a:cubicBezTo>
                      <a:pt x="6259" y="133267"/>
                      <a:pt x="6140" y="132871"/>
                      <a:pt x="6100" y="132475"/>
                    </a:cubicBezTo>
                    <a:cubicBezTo>
                      <a:pt x="6061" y="131881"/>
                      <a:pt x="6061" y="131287"/>
                      <a:pt x="6100" y="130693"/>
                    </a:cubicBezTo>
                    <a:lnTo>
                      <a:pt x="6100" y="55152"/>
                    </a:lnTo>
                    <a:cubicBezTo>
                      <a:pt x="6100" y="54161"/>
                      <a:pt x="5942" y="53131"/>
                      <a:pt x="5863" y="52101"/>
                    </a:cubicBezTo>
                    <a:cubicBezTo>
                      <a:pt x="4793" y="49289"/>
                      <a:pt x="2773" y="47427"/>
                      <a:pt x="0" y="46278"/>
                    </a:cubicBezTo>
                    <a:lnTo>
                      <a:pt x="0" y="46278"/>
                    </a:lnTo>
                    <a:cubicBezTo>
                      <a:pt x="0" y="47110"/>
                      <a:pt x="0" y="47150"/>
                      <a:pt x="594" y="47427"/>
                    </a:cubicBezTo>
                    <a:cubicBezTo>
                      <a:pt x="1624" y="47863"/>
                      <a:pt x="2575" y="48536"/>
                      <a:pt x="3288" y="49408"/>
                    </a:cubicBezTo>
                    <a:cubicBezTo>
                      <a:pt x="3842" y="50121"/>
                      <a:pt x="4318" y="50873"/>
                      <a:pt x="4833" y="51586"/>
                    </a:cubicBezTo>
                    <a:cubicBezTo>
                      <a:pt x="5222" y="51898"/>
                      <a:pt x="5420" y="52401"/>
                      <a:pt x="5351" y="52907"/>
                    </a:cubicBezTo>
                    <a:lnTo>
                      <a:pt x="5351" y="52907"/>
                    </a:lnTo>
                    <a:cubicBezTo>
                      <a:pt x="5350" y="52903"/>
                      <a:pt x="5349" y="52898"/>
                      <a:pt x="5348" y="52894"/>
                    </a:cubicBezTo>
                    <a:lnTo>
                      <a:pt x="5348" y="52933"/>
                    </a:lnTo>
                    <a:cubicBezTo>
                      <a:pt x="5349" y="52925"/>
                      <a:pt x="5350" y="52916"/>
                      <a:pt x="5351" y="52907"/>
                    </a:cubicBezTo>
                    <a:lnTo>
                      <a:pt x="5351" y="52907"/>
                    </a:lnTo>
                    <a:cubicBezTo>
                      <a:pt x="5469" y="53339"/>
                      <a:pt x="5586" y="53809"/>
                      <a:pt x="5625" y="54240"/>
                    </a:cubicBezTo>
                    <a:cubicBezTo>
                      <a:pt x="5665" y="55627"/>
                      <a:pt x="5625" y="57013"/>
                      <a:pt x="5625" y="58400"/>
                    </a:cubicBezTo>
                    <a:lnTo>
                      <a:pt x="5625" y="203500"/>
                    </a:lnTo>
                    <a:cubicBezTo>
                      <a:pt x="5625" y="204808"/>
                      <a:pt x="5783" y="206115"/>
                      <a:pt x="5863" y="207382"/>
                    </a:cubicBezTo>
                    <a:cubicBezTo>
                      <a:pt x="6536" y="208610"/>
                      <a:pt x="7645" y="208848"/>
                      <a:pt x="8992" y="208848"/>
                    </a:cubicBezTo>
                    <a:lnTo>
                      <a:pt x="115470" y="208848"/>
                    </a:lnTo>
                    <a:cubicBezTo>
                      <a:pt x="115541" y="208854"/>
                      <a:pt x="115612" y="208857"/>
                      <a:pt x="115683" y="208857"/>
                    </a:cubicBezTo>
                    <a:cubicBezTo>
                      <a:pt x="116521" y="208857"/>
                      <a:pt x="117332" y="208430"/>
                      <a:pt x="117807" y="207699"/>
                    </a:cubicBezTo>
                    <a:cubicBezTo>
                      <a:pt x="118164" y="206709"/>
                      <a:pt x="118282" y="205679"/>
                      <a:pt x="118243" y="204689"/>
                    </a:cubicBezTo>
                    <a:lnTo>
                      <a:pt x="118243" y="181555"/>
                    </a:lnTo>
                    <a:cubicBezTo>
                      <a:pt x="118243" y="181119"/>
                      <a:pt x="118282" y="180684"/>
                      <a:pt x="118322" y="180287"/>
                    </a:cubicBezTo>
                    <a:lnTo>
                      <a:pt x="118322" y="180169"/>
                    </a:lnTo>
                    <a:cubicBezTo>
                      <a:pt x="118441" y="179614"/>
                      <a:pt x="118916" y="179614"/>
                      <a:pt x="119352" y="179614"/>
                    </a:cubicBezTo>
                    <a:lnTo>
                      <a:pt x="196834" y="179614"/>
                    </a:lnTo>
                    <a:cubicBezTo>
                      <a:pt x="197230" y="179614"/>
                      <a:pt x="197626" y="179654"/>
                      <a:pt x="198022" y="179654"/>
                    </a:cubicBezTo>
                    <a:cubicBezTo>
                      <a:pt x="198260" y="179257"/>
                      <a:pt x="197943" y="179139"/>
                      <a:pt x="197705" y="179099"/>
                    </a:cubicBezTo>
                    <a:cubicBezTo>
                      <a:pt x="197269" y="179020"/>
                      <a:pt x="196834" y="178980"/>
                      <a:pt x="196398" y="178980"/>
                    </a:cubicBezTo>
                    <a:lnTo>
                      <a:pt x="119867" y="178980"/>
                    </a:lnTo>
                    <a:cubicBezTo>
                      <a:pt x="119431" y="178980"/>
                      <a:pt x="118956" y="178941"/>
                      <a:pt x="118441" y="178941"/>
                    </a:cubicBezTo>
                    <a:cubicBezTo>
                      <a:pt x="118441" y="155728"/>
                      <a:pt x="118441" y="132634"/>
                      <a:pt x="118441" y="109500"/>
                    </a:cubicBezTo>
                    <a:lnTo>
                      <a:pt x="195685" y="109500"/>
                    </a:lnTo>
                    <a:cubicBezTo>
                      <a:pt x="196240" y="109500"/>
                      <a:pt x="196794" y="109500"/>
                      <a:pt x="197349" y="109460"/>
                    </a:cubicBezTo>
                    <a:cubicBezTo>
                      <a:pt x="197626" y="109381"/>
                      <a:pt x="197864" y="109302"/>
                      <a:pt x="198101" y="109143"/>
                    </a:cubicBezTo>
                    <a:cubicBezTo>
                      <a:pt x="197879" y="108648"/>
                      <a:pt x="197547" y="108555"/>
                      <a:pt x="197205" y="108555"/>
                    </a:cubicBezTo>
                    <a:cubicBezTo>
                      <a:pt x="196999" y="108555"/>
                      <a:pt x="196789" y="108589"/>
                      <a:pt x="196596" y="108589"/>
                    </a:cubicBezTo>
                    <a:lnTo>
                      <a:pt x="119709" y="108589"/>
                    </a:lnTo>
                    <a:cubicBezTo>
                      <a:pt x="119312" y="108589"/>
                      <a:pt x="118877" y="108510"/>
                      <a:pt x="118401" y="108510"/>
                    </a:cubicBezTo>
                    <a:lnTo>
                      <a:pt x="118401" y="106529"/>
                    </a:lnTo>
                    <a:lnTo>
                      <a:pt x="118401" y="69452"/>
                    </a:lnTo>
                    <a:lnTo>
                      <a:pt x="118401" y="54478"/>
                    </a:lnTo>
                    <a:cubicBezTo>
                      <a:pt x="118322" y="53686"/>
                      <a:pt x="118520" y="52854"/>
                      <a:pt x="118956" y="52220"/>
                    </a:cubicBezTo>
                    <a:cubicBezTo>
                      <a:pt x="120580" y="50160"/>
                      <a:pt x="122481" y="48576"/>
                      <a:pt x="125175" y="48180"/>
                    </a:cubicBezTo>
                    <a:cubicBezTo>
                      <a:pt x="125611" y="48140"/>
                      <a:pt x="126205" y="48180"/>
                      <a:pt x="126046" y="47546"/>
                    </a:cubicBezTo>
                    <a:cubicBezTo>
                      <a:pt x="126007" y="47269"/>
                      <a:pt x="125848" y="47189"/>
                      <a:pt x="125655" y="47189"/>
                    </a:cubicBezTo>
                    <a:cubicBezTo>
                      <a:pt x="125462" y="47189"/>
                      <a:pt x="125234" y="47269"/>
                      <a:pt x="125056" y="47308"/>
                    </a:cubicBezTo>
                    <a:cubicBezTo>
                      <a:pt x="123115" y="47665"/>
                      <a:pt x="121293" y="48576"/>
                      <a:pt x="119827" y="49962"/>
                    </a:cubicBezTo>
                    <a:cubicBezTo>
                      <a:pt x="118322" y="51190"/>
                      <a:pt x="117451" y="53052"/>
                      <a:pt x="117490" y="54993"/>
                    </a:cubicBezTo>
                    <a:cubicBezTo>
                      <a:pt x="117530" y="71630"/>
                      <a:pt x="117490" y="88188"/>
                      <a:pt x="117490" y="104786"/>
                    </a:cubicBezTo>
                    <a:cubicBezTo>
                      <a:pt x="117490" y="106133"/>
                      <a:pt x="117371" y="107480"/>
                      <a:pt x="117292" y="108826"/>
                    </a:cubicBezTo>
                    <a:cubicBezTo>
                      <a:pt x="117292" y="108985"/>
                      <a:pt x="117332" y="109143"/>
                      <a:pt x="117332" y="109262"/>
                    </a:cubicBezTo>
                    <a:cubicBezTo>
                      <a:pt x="117411" y="109856"/>
                      <a:pt x="117490" y="110451"/>
                      <a:pt x="117490" y="111045"/>
                    </a:cubicBezTo>
                    <a:lnTo>
                      <a:pt x="117490" y="129940"/>
                    </a:lnTo>
                    <a:cubicBezTo>
                      <a:pt x="117490" y="132990"/>
                      <a:pt x="117490" y="132990"/>
                      <a:pt x="115510" y="135327"/>
                    </a:cubicBezTo>
                    <a:cubicBezTo>
                      <a:pt x="115113" y="135803"/>
                      <a:pt x="114519" y="136080"/>
                      <a:pt x="113885" y="136080"/>
                    </a:cubicBezTo>
                    <a:cubicBezTo>
                      <a:pt x="112230" y="136069"/>
                      <a:pt x="110574" y="136064"/>
                      <a:pt x="108918" y="136064"/>
                    </a:cubicBezTo>
                    <a:cubicBezTo>
                      <a:pt x="104394" y="136064"/>
                      <a:pt x="99871" y="136101"/>
                      <a:pt x="95347" y="136159"/>
                    </a:cubicBezTo>
                    <a:cubicBezTo>
                      <a:pt x="94079" y="136159"/>
                      <a:pt x="93010" y="136001"/>
                      <a:pt x="92376" y="134733"/>
                    </a:cubicBezTo>
                    <a:cubicBezTo>
                      <a:pt x="92257" y="134495"/>
                      <a:pt x="92059" y="134297"/>
                      <a:pt x="91861" y="134099"/>
                    </a:cubicBezTo>
                    <a:cubicBezTo>
                      <a:pt x="90990" y="133426"/>
                      <a:pt x="91029" y="132673"/>
                      <a:pt x="91346" y="131722"/>
                    </a:cubicBezTo>
                    <a:cubicBezTo>
                      <a:pt x="93644" y="124711"/>
                      <a:pt x="95901" y="117700"/>
                      <a:pt x="98199" y="110688"/>
                    </a:cubicBezTo>
                    <a:cubicBezTo>
                      <a:pt x="102279" y="98091"/>
                      <a:pt x="106399" y="85455"/>
                      <a:pt x="110518" y="72858"/>
                    </a:cubicBezTo>
                    <a:cubicBezTo>
                      <a:pt x="113331" y="64064"/>
                      <a:pt x="116183" y="55310"/>
                      <a:pt x="119075" y="46556"/>
                    </a:cubicBezTo>
                    <a:cubicBezTo>
                      <a:pt x="119154" y="46318"/>
                      <a:pt x="119273" y="46080"/>
                      <a:pt x="119392" y="45882"/>
                    </a:cubicBezTo>
                    <a:lnTo>
                      <a:pt x="190100" y="45882"/>
                    </a:lnTo>
                    <a:cubicBezTo>
                      <a:pt x="190496" y="45843"/>
                      <a:pt x="190971" y="45961"/>
                      <a:pt x="191288" y="45407"/>
                    </a:cubicBezTo>
                    <a:cubicBezTo>
                      <a:pt x="190978" y="45019"/>
                      <a:pt x="190584" y="44952"/>
                      <a:pt x="190182" y="44952"/>
                    </a:cubicBezTo>
                    <a:cubicBezTo>
                      <a:pt x="189968" y="44952"/>
                      <a:pt x="189752" y="44971"/>
                      <a:pt x="189545" y="44971"/>
                    </a:cubicBezTo>
                    <a:lnTo>
                      <a:pt x="121333" y="44971"/>
                    </a:lnTo>
                    <a:cubicBezTo>
                      <a:pt x="120818" y="44971"/>
                      <a:pt x="120263" y="44932"/>
                      <a:pt x="119629" y="44892"/>
                    </a:cubicBezTo>
                    <a:cubicBezTo>
                      <a:pt x="122481" y="35504"/>
                      <a:pt x="125848" y="26433"/>
                      <a:pt x="128463" y="17084"/>
                    </a:cubicBezTo>
                    <a:cubicBezTo>
                      <a:pt x="128740" y="17044"/>
                      <a:pt x="129097" y="17005"/>
                      <a:pt x="129453" y="17005"/>
                    </a:cubicBezTo>
                    <a:lnTo>
                      <a:pt x="189228" y="17005"/>
                    </a:lnTo>
                    <a:cubicBezTo>
                      <a:pt x="189313" y="17015"/>
                      <a:pt x="189398" y="17020"/>
                      <a:pt x="189483" y="17020"/>
                    </a:cubicBezTo>
                    <a:cubicBezTo>
                      <a:pt x="189715" y="17020"/>
                      <a:pt x="189947" y="16984"/>
                      <a:pt x="190179" y="16926"/>
                    </a:cubicBezTo>
                    <a:cubicBezTo>
                      <a:pt x="190575" y="16846"/>
                      <a:pt x="190615" y="16252"/>
                      <a:pt x="190218" y="16133"/>
                    </a:cubicBezTo>
                    <a:cubicBezTo>
                      <a:pt x="189986" y="16075"/>
                      <a:pt x="189755" y="16039"/>
                      <a:pt x="189523" y="16039"/>
                    </a:cubicBezTo>
                    <a:cubicBezTo>
                      <a:pt x="189438" y="16039"/>
                      <a:pt x="189353" y="16043"/>
                      <a:pt x="189268" y="16054"/>
                    </a:cubicBezTo>
                    <a:lnTo>
                      <a:pt x="129176" y="16054"/>
                    </a:lnTo>
                    <a:cubicBezTo>
                      <a:pt x="128899" y="16054"/>
                      <a:pt x="128621" y="16014"/>
                      <a:pt x="128344" y="15975"/>
                    </a:cubicBezTo>
                    <a:cubicBezTo>
                      <a:pt x="128304" y="15618"/>
                      <a:pt x="128304" y="15301"/>
                      <a:pt x="128265" y="14985"/>
                    </a:cubicBezTo>
                    <a:cubicBezTo>
                      <a:pt x="127710" y="10588"/>
                      <a:pt x="125928" y="6864"/>
                      <a:pt x="122164" y="4329"/>
                    </a:cubicBezTo>
                    <a:cubicBezTo>
                      <a:pt x="119669" y="2625"/>
                      <a:pt x="116896" y="1358"/>
                      <a:pt x="114004" y="566"/>
                    </a:cubicBezTo>
                    <a:cubicBezTo>
                      <a:pt x="112634" y="218"/>
                      <a:pt x="111240" y="1"/>
                      <a:pt x="10985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17"/>
              <p:cNvSpPr/>
              <p:nvPr/>
            </p:nvSpPr>
            <p:spPr>
              <a:xfrm>
                <a:off x="1463450" y="1563150"/>
                <a:ext cx="13875" cy="3862250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54490" extrusionOk="0">
                    <a:moveTo>
                      <a:pt x="40" y="0"/>
                    </a:moveTo>
                    <a:lnTo>
                      <a:pt x="40" y="0"/>
                    </a:lnTo>
                    <a:cubicBezTo>
                      <a:pt x="79" y="991"/>
                      <a:pt x="159" y="1981"/>
                      <a:pt x="159" y="3011"/>
                    </a:cubicBezTo>
                    <a:cubicBezTo>
                      <a:pt x="119" y="29314"/>
                      <a:pt x="119" y="55656"/>
                      <a:pt x="119" y="81959"/>
                    </a:cubicBezTo>
                    <a:cubicBezTo>
                      <a:pt x="119" y="104181"/>
                      <a:pt x="79" y="126364"/>
                      <a:pt x="79" y="148587"/>
                    </a:cubicBezTo>
                    <a:lnTo>
                      <a:pt x="79" y="152509"/>
                    </a:lnTo>
                    <a:cubicBezTo>
                      <a:pt x="79" y="153182"/>
                      <a:pt x="0" y="153935"/>
                      <a:pt x="555" y="154489"/>
                    </a:cubicBezTo>
                    <a:cubicBezTo>
                      <a:pt x="475" y="153182"/>
                      <a:pt x="357" y="151875"/>
                      <a:pt x="357" y="150607"/>
                    </a:cubicBezTo>
                    <a:lnTo>
                      <a:pt x="357" y="5507"/>
                    </a:lnTo>
                    <a:cubicBezTo>
                      <a:pt x="357" y="4120"/>
                      <a:pt x="396" y="2734"/>
                      <a:pt x="357" y="1347"/>
                    </a:cubicBezTo>
                    <a:cubicBezTo>
                      <a:pt x="277" y="872"/>
                      <a:pt x="198" y="436"/>
                      <a:pt x="40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17"/>
              <p:cNvSpPr/>
              <p:nvPr/>
            </p:nvSpPr>
            <p:spPr>
              <a:xfrm>
                <a:off x="1477300" y="1540375"/>
                <a:ext cx="55475" cy="2071750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8287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0" y="991"/>
                      <a:pt x="238" y="2021"/>
                      <a:pt x="238" y="3051"/>
                    </a:cubicBezTo>
                    <a:lnTo>
                      <a:pt x="238" y="78592"/>
                    </a:lnTo>
                    <a:cubicBezTo>
                      <a:pt x="199" y="79186"/>
                      <a:pt x="199" y="79780"/>
                      <a:pt x="278" y="80374"/>
                    </a:cubicBezTo>
                    <a:cubicBezTo>
                      <a:pt x="278" y="80770"/>
                      <a:pt x="436" y="81127"/>
                      <a:pt x="634" y="81444"/>
                    </a:cubicBezTo>
                    <a:cubicBezTo>
                      <a:pt x="1149" y="81959"/>
                      <a:pt x="1664" y="82434"/>
                      <a:pt x="2219" y="82870"/>
                    </a:cubicBezTo>
                    <a:cubicBezTo>
                      <a:pt x="1942" y="82434"/>
                      <a:pt x="1585" y="82077"/>
                      <a:pt x="1229" y="81721"/>
                    </a:cubicBezTo>
                    <a:cubicBezTo>
                      <a:pt x="714" y="81285"/>
                      <a:pt x="436" y="80612"/>
                      <a:pt x="516" y="79938"/>
                    </a:cubicBezTo>
                    <a:cubicBezTo>
                      <a:pt x="516" y="78631"/>
                      <a:pt x="516" y="77324"/>
                      <a:pt x="516" y="76017"/>
                    </a:cubicBezTo>
                    <a:lnTo>
                      <a:pt x="516" y="4120"/>
                    </a:lnTo>
                    <a:cubicBezTo>
                      <a:pt x="516" y="3288"/>
                      <a:pt x="516" y="2456"/>
                      <a:pt x="476" y="1664"/>
                    </a:cubicBezTo>
                    <a:cubicBezTo>
                      <a:pt x="357" y="1070"/>
                      <a:pt x="199" y="515"/>
                      <a:pt x="1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7"/>
              <p:cNvSpPr/>
              <p:nvPr/>
            </p:nvSpPr>
            <p:spPr>
              <a:xfrm>
                <a:off x="4288800" y="4730150"/>
                <a:ext cx="1991525" cy="12925"/>
              </a:xfrm>
              <a:custGeom>
                <a:avLst/>
                <a:gdLst/>
                <a:ahLst/>
                <a:cxnLst/>
                <a:rect l="l" t="t" r="r" b="b"/>
                <a:pathLst>
                  <a:path w="79661" h="517" extrusionOk="0">
                    <a:moveTo>
                      <a:pt x="879" y="1"/>
                    </a:moveTo>
                    <a:cubicBezTo>
                      <a:pt x="520" y="1"/>
                      <a:pt x="139" y="31"/>
                      <a:pt x="0" y="516"/>
                    </a:cubicBezTo>
                    <a:cubicBezTo>
                      <a:pt x="436" y="397"/>
                      <a:pt x="872" y="278"/>
                      <a:pt x="1347" y="239"/>
                    </a:cubicBezTo>
                    <a:lnTo>
                      <a:pt x="71025" y="239"/>
                    </a:lnTo>
                    <a:cubicBezTo>
                      <a:pt x="72662" y="239"/>
                      <a:pt x="74300" y="256"/>
                      <a:pt x="75937" y="256"/>
                    </a:cubicBezTo>
                    <a:cubicBezTo>
                      <a:pt x="76756" y="256"/>
                      <a:pt x="77574" y="252"/>
                      <a:pt x="78393" y="239"/>
                    </a:cubicBezTo>
                    <a:cubicBezTo>
                      <a:pt x="78829" y="199"/>
                      <a:pt x="79225" y="120"/>
                      <a:pt x="79660" y="1"/>
                    </a:cubicBezTo>
                    <a:lnTo>
                      <a:pt x="1030" y="1"/>
                    </a:lnTo>
                    <a:cubicBezTo>
                      <a:pt x="980" y="1"/>
                      <a:pt x="930" y="1"/>
                      <a:pt x="879" y="1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17"/>
              <p:cNvSpPr/>
              <p:nvPr/>
            </p:nvSpPr>
            <p:spPr>
              <a:xfrm>
                <a:off x="4276900" y="4746025"/>
                <a:ext cx="18850" cy="685300"/>
              </a:xfrm>
              <a:custGeom>
                <a:avLst/>
                <a:gdLst/>
                <a:ahLst/>
                <a:cxnLst/>
                <a:rect l="l" t="t" r="r" b="b"/>
                <a:pathLst>
                  <a:path w="754" h="27412" extrusionOk="0">
                    <a:moveTo>
                      <a:pt x="476" y="0"/>
                    </a:moveTo>
                    <a:cubicBezTo>
                      <a:pt x="476" y="436"/>
                      <a:pt x="436" y="871"/>
                      <a:pt x="436" y="1307"/>
                    </a:cubicBezTo>
                    <a:cubicBezTo>
                      <a:pt x="397" y="8992"/>
                      <a:pt x="397" y="16677"/>
                      <a:pt x="436" y="24401"/>
                    </a:cubicBezTo>
                    <a:cubicBezTo>
                      <a:pt x="476" y="25431"/>
                      <a:pt x="318" y="26461"/>
                      <a:pt x="1" y="27412"/>
                    </a:cubicBezTo>
                    <a:cubicBezTo>
                      <a:pt x="476" y="27016"/>
                      <a:pt x="753" y="26382"/>
                      <a:pt x="674" y="25708"/>
                    </a:cubicBezTo>
                    <a:cubicBezTo>
                      <a:pt x="635" y="25233"/>
                      <a:pt x="595" y="24679"/>
                      <a:pt x="595" y="24203"/>
                    </a:cubicBezTo>
                    <a:lnTo>
                      <a:pt x="595" y="2337"/>
                    </a:lnTo>
                    <a:cubicBezTo>
                      <a:pt x="595" y="1584"/>
                      <a:pt x="516" y="792"/>
                      <a:pt x="476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7"/>
              <p:cNvSpPr/>
              <p:nvPr/>
            </p:nvSpPr>
            <p:spPr>
              <a:xfrm>
                <a:off x="1451550" y="1527500"/>
                <a:ext cx="16875" cy="35675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427" extrusionOk="0">
                    <a:moveTo>
                      <a:pt x="1" y="0"/>
                    </a:moveTo>
                    <a:lnTo>
                      <a:pt x="555" y="1426"/>
                    </a:lnTo>
                    <a:cubicBezTo>
                      <a:pt x="674" y="912"/>
                      <a:pt x="436" y="317"/>
                      <a:pt x="1" y="0"/>
                    </a:cubicBez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17"/>
              <p:cNvSpPr/>
              <p:nvPr/>
            </p:nvSpPr>
            <p:spPr>
              <a:xfrm>
                <a:off x="1488200" y="3286300"/>
                <a:ext cx="2175725" cy="2142050"/>
              </a:xfrm>
              <a:custGeom>
                <a:avLst/>
                <a:gdLst/>
                <a:ahLst/>
                <a:cxnLst/>
                <a:rect l="l" t="t" r="r" b="b"/>
                <a:pathLst>
                  <a:path w="87029" h="85682" extrusionOk="0">
                    <a:moveTo>
                      <a:pt x="54071" y="0"/>
                    </a:moveTo>
                    <a:cubicBezTo>
                      <a:pt x="53913" y="396"/>
                      <a:pt x="53754" y="753"/>
                      <a:pt x="53635" y="1109"/>
                    </a:cubicBezTo>
                    <a:cubicBezTo>
                      <a:pt x="53279" y="2298"/>
                      <a:pt x="52922" y="3446"/>
                      <a:pt x="52526" y="4635"/>
                    </a:cubicBezTo>
                    <a:cubicBezTo>
                      <a:pt x="51457" y="7685"/>
                      <a:pt x="50387" y="10735"/>
                      <a:pt x="49357" y="13825"/>
                    </a:cubicBezTo>
                    <a:cubicBezTo>
                      <a:pt x="47812" y="18460"/>
                      <a:pt x="46347" y="23094"/>
                      <a:pt x="44842" y="27729"/>
                    </a:cubicBezTo>
                    <a:cubicBezTo>
                      <a:pt x="42663" y="34463"/>
                      <a:pt x="40484" y="41158"/>
                      <a:pt x="38306" y="47852"/>
                    </a:cubicBezTo>
                    <a:cubicBezTo>
                      <a:pt x="36166" y="54349"/>
                      <a:pt x="34067" y="60885"/>
                      <a:pt x="31928" y="67381"/>
                    </a:cubicBezTo>
                    <a:cubicBezTo>
                      <a:pt x="31730" y="68094"/>
                      <a:pt x="31413" y="68767"/>
                      <a:pt x="31017" y="69401"/>
                    </a:cubicBezTo>
                    <a:cubicBezTo>
                      <a:pt x="29544" y="71572"/>
                      <a:pt x="27389" y="72453"/>
                      <a:pt x="24848" y="72453"/>
                    </a:cubicBezTo>
                    <a:cubicBezTo>
                      <a:pt x="24792" y="72453"/>
                      <a:pt x="24735" y="72452"/>
                      <a:pt x="24679" y="72451"/>
                    </a:cubicBezTo>
                    <a:cubicBezTo>
                      <a:pt x="24481" y="72451"/>
                      <a:pt x="24124" y="72214"/>
                      <a:pt x="24085" y="72055"/>
                    </a:cubicBezTo>
                    <a:cubicBezTo>
                      <a:pt x="24005" y="71659"/>
                      <a:pt x="24402" y="71540"/>
                      <a:pt x="24679" y="71540"/>
                    </a:cubicBezTo>
                    <a:cubicBezTo>
                      <a:pt x="24864" y="71540"/>
                      <a:pt x="25066" y="71576"/>
                      <a:pt x="25251" y="71576"/>
                    </a:cubicBezTo>
                    <a:cubicBezTo>
                      <a:pt x="25343" y="71576"/>
                      <a:pt x="25431" y="71567"/>
                      <a:pt x="25511" y="71540"/>
                    </a:cubicBezTo>
                    <a:cubicBezTo>
                      <a:pt x="26145" y="71501"/>
                      <a:pt x="26778" y="71382"/>
                      <a:pt x="27372" y="71184"/>
                    </a:cubicBezTo>
                    <a:cubicBezTo>
                      <a:pt x="29314" y="70471"/>
                      <a:pt x="30502" y="69045"/>
                      <a:pt x="31136" y="67064"/>
                    </a:cubicBezTo>
                    <a:cubicBezTo>
                      <a:pt x="33116" y="60766"/>
                      <a:pt x="35216" y="54467"/>
                      <a:pt x="37276" y="48169"/>
                    </a:cubicBezTo>
                    <a:cubicBezTo>
                      <a:pt x="40999" y="36840"/>
                      <a:pt x="44683" y="25511"/>
                      <a:pt x="48327" y="14181"/>
                    </a:cubicBezTo>
                    <a:cubicBezTo>
                      <a:pt x="48407" y="13865"/>
                      <a:pt x="48446" y="13587"/>
                      <a:pt x="48525" y="13270"/>
                    </a:cubicBezTo>
                    <a:lnTo>
                      <a:pt x="48525" y="13270"/>
                    </a:lnTo>
                    <a:cubicBezTo>
                      <a:pt x="48288" y="13350"/>
                      <a:pt x="48090" y="13468"/>
                      <a:pt x="47892" y="13627"/>
                    </a:cubicBezTo>
                    <a:cubicBezTo>
                      <a:pt x="47099" y="14696"/>
                      <a:pt x="46030" y="14736"/>
                      <a:pt x="44842" y="14736"/>
                    </a:cubicBezTo>
                    <a:lnTo>
                      <a:pt x="12993" y="14736"/>
                    </a:lnTo>
                    <a:cubicBezTo>
                      <a:pt x="11448" y="14736"/>
                      <a:pt x="9903" y="14726"/>
                      <a:pt x="8359" y="14726"/>
                    </a:cubicBezTo>
                    <a:cubicBezTo>
                      <a:pt x="6814" y="14726"/>
                      <a:pt x="5269" y="14736"/>
                      <a:pt x="3724" y="14776"/>
                    </a:cubicBezTo>
                    <a:cubicBezTo>
                      <a:pt x="3647" y="14782"/>
                      <a:pt x="3570" y="14785"/>
                      <a:pt x="3493" y="14785"/>
                    </a:cubicBezTo>
                    <a:cubicBezTo>
                      <a:pt x="2593" y="14785"/>
                      <a:pt x="1776" y="14360"/>
                      <a:pt x="1228" y="13667"/>
                    </a:cubicBezTo>
                    <a:cubicBezTo>
                      <a:pt x="911" y="13270"/>
                      <a:pt x="555" y="12914"/>
                      <a:pt x="198" y="12597"/>
                    </a:cubicBezTo>
                    <a:cubicBezTo>
                      <a:pt x="159" y="13152"/>
                      <a:pt x="119" y="13429"/>
                      <a:pt x="119" y="13706"/>
                    </a:cubicBezTo>
                    <a:lnTo>
                      <a:pt x="119" y="18460"/>
                    </a:lnTo>
                    <a:cubicBezTo>
                      <a:pt x="80" y="39137"/>
                      <a:pt x="80" y="59815"/>
                      <a:pt x="80" y="80493"/>
                    </a:cubicBezTo>
                    <a:lnTo>
                      <a:pt x="80" y="83701"/>
                    </a:lnTo>
                    <a:cubicBezTo>
                      <a:pt x="0" y="84454"/>
                      <a:pt x="357" y="85207"/>
                      <a:pt x="991" y="85682"/>
                    </a:cubicBezTo>
                    <a:cubicBezTo>
                      <a:pt x="960" y="85283"/>
                      <a:pt x="1143" y="85074"/>
                      <a:pt x="1412" y="85074"/>
                    </a:cubicBezTo>
                    <a:cubicBezTo>
                      <a:pt x="1490" y="85074"/>
                      <a:pt x="1575" y="85092"/>
                      <a:pt x="1664" y="85127"/>
                    </a:cubicBezTo>
                    <a:cubicBezTo>
                      <a:pt x="2353" y="85484"/>
                      <a:pt x="3085" y="85555"/>
                      <a:pt x="3826" y="85555"/>
                    </a:cubicBezTo>
                    <a:cubicBezTo>
                      <a:pt x="4320" y="85555"/>
                      <a:pt x="4817" y="85524"/>
                      <a:pt x="5308" y="85524"/>
                    </a:cubicBezTo>
                    <a:lnTo>
                      <a:pt x="60013" y="85524"/>
                    </a:lnTo>
                    <a:cubicBezTo>
                      <a:pt x="60488" y="85524"/>
                      <a:pt x="60964" y="85524"/>
                      <a:pt x="61439" y="85484"/>
                    </a:cubicBezTo>
                    <a:cubicBezTo>
                      <a:pt x="62271" y="85484"/>
                      <a:pt x="62865" y="84771"/>
                      <a:pt x="62786" y="83979"/>
                    </a:cubicBezTo>
                    <a:cubicBezTo>
                      <a:pt x="62667" y="83305"/>
                      <a:pt x="62469" y="82592"/>
                      <a:pt x="62231" y="81958"/>
                    </a:cubicBezTo>
                    <a:cubicBezTo>
                      <a:pt x="62113" y="81562"/>
                      <a:pt x="61954" y="81166"/>
                      <a:pt x="61756" y="80572"/>
                    </a:cubicBezTo>
                    <a:lnTo>
                      <a:pt x="61756" y="80572"/>
                    </a:lnTo>
                    <a:lnTo>
                      <a:pt x="62350" y="80770"/>
                    </a:lnTo>
                    <a:cubicBezTo>
                      <a:pt x="62350" y="80532"/>
                      <a:pt x="62350" y="80255"/>
                      <a:pt x="62311" y="79978"/>
                    </a:cubicBezTo>
                    <a:cubicBezTo>
                      <a:pt x="61994" y="78552"/>
                      <a:pt x="62113" y="77086"/>
                      <a:pt x="62627" y="75739"/>
                    </a:cubicBezTo>
                    <a:cubicBezTo>
                      <a:pt x="64450" y="70114"/>
                      <a:pt x="66311" y="64450"/>
                      <a:pt x="68134" y="58825"/>
                    </a:cubicBezTo>
                    <a:cubicBezTo>
                      <a:pt x="70391" y="51893"/>
                      <a:pt x="72689" y="44960"/>
                      <a:pt x="74947" y="38028"/>
                    </a:cubicBezTo>
                    <a:cubicBezTo>
                      <a:pt x="77244" y="30977"/>
                      <a:pt x="79542" y="23887"/>
                      <a:pt x="81839" y="16796"/>
                    </a:cubicBezTo>
                    <a:cubicBezTo>
                      <a:pt x="83543" y="11646"/>
                      <a:pt x="85207" y="6497"/>
                      <a:pt x="86831" y="1307"/>
                    </a:cubicBezTo>
                    <a:cubicBezTo>
                      <a:pt x="86910" y="1030"/>
                      <a:pt x="86989" y="753"/>
                      <a:pt x="87029" y="436"/>
                    </a:cubicBezTo>
                    <a:lnTo>
                      <a:pt x="86831" y="198"/>
                    </a:lnTo>
                    <a:cubicBezTo>
                      <a:pt x="85999" y="1466"/>
                      <a:pt x="84810" y="1664"/>
                      <a:pt x="83503" y="1664"/>
                    </a:cubicBezTo>
                    <a:lnTo>
                      <a:pt x="57121" y="1664"/>
                    </a:lnTo>
                    <a:cubicBezTo>
                      <a:pt x="56448" y="1664"/>
                      <a:pt x="55775" y="1426"/>
                      <a:pt x="55299" y="911"/>
                    </a:cubicBezTo>
                    <a:cubicBezTo>
                      <a:pt x="54982" y="594"/>
                      <a:pt x="54745" y="79"/>
                      <a:pt x="54071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7"/>
              <p:cNvSpPr/>
              <p:nvPr/>
            </p:nvSpPr>
            <p:spPr>
              <a:xfrm>
                <a:off x="3047925" y="3592300"/>
                <a:ext cx="1222075" cy="1844975"/>
              </a:xfrm>
              <a:custGeom>
                <a:avLst/>
                <a:gdLst/>
                <a:ahLst/>
                <a:cxnLst/>
                <a:rect l="l" t="t" r="r" b="b"/>
                <a:pathLst>
                  <a:path w="48883" h="73799" extrusionOk="0">
                    <a:moveTo>
                      <a:pt x="21986" y="0"/>
                    </a:moveTo>
                    <a:cubicBezTo>
                      <a:pt x="21788" y="436"/>
                      <a:pt x="21669" y="674"/>
                      <a:pt x="21590" y="951"/>
                    </a:cubicBezTo>
                    <a:cubicBezTo>
                      <a:pt x="20837" y="3209"/>
                      <a:pt x="20124" y="5467"/>
                      <a:pt x="19371" y="7725"/>
                    </a:cubicBezTo>
                    <a:cubicBezTo>
                      <a:pt x="17034" y="14974"/>
                      <a:pt x="14657" y="22223"/>
                      <a:pt x="12281" y="29512"/>
                    </a:cubicBezTo>
                    <a:cubicBezTo>
                      <a:pt x="10419" y="35176"/>
                      <a:pt x="8557" y="40881"/>
                      <a:pt x="6735" y="46545"/>
                    </a:cubicBezTo>
                    <a:cubicBezTo>
                      <a:pt x="4834" y="52329"/>
                      <a:pt x="2972" y="58072"/>
                      <a:pt x="1070" y="63816"/>
                    </a:cubicBezTo>
                    <a:cubicBezTo>
                      <a:pt x="1" y="66906"/>
                      <a:pt x="1031" y="70313"/>
                      <a:pt x="3606" y="72293"/>
                    </a:cubicBezTo>
                    <a:cubicBezTo>
                      <a:pt x="3764" y="72372"/>
                      <a:pt x="3883" y="72491"/>
                      <a:pt x="3962" y="72610"/>
                    </a:cubicBezTo>
                    <a:cubicBezTo>
                      <a:pt x="4041" y="72729"/>
                      <a:pt x="4160" y="73046"/>
                      <a:pt x="4081" y="73125"/>
                    </a:cubicBezTo>
                    <a:cubicBezTo>
                      <a:pt x="3922" y="73204"/>
                      <a:pt x="3724" y="73284"/>
                      <a:pt x="3487" y="73363"/>
                    </a:cubicBezTo>
                    <a:lnTo>
                      <a:pt x="3487" y="73759"/>
                    </a:lnTo>
                    <a:cubicBezTo>
                      <a:pt x="3724" y="73799"/>
                      <a:pt x="3962" y="73799"/>
                      <a:pt x="4200" y="73799"/>
                    </a:cubicBezTo>
                    <a:lnTo>
                      <a:pt x="45872" y="73799"/>
                    </a:lnTo>
                    <a:cubicBezTo>
                      <a:pt x="46228" y="73799"/>
                      <a:pt x="46585" y="73799"/>
                      <a:pt x="46941" y="73759"/>
                    </a:cubicBezTo>
                    <a:cubicBezTo>
                      <a:pt x="47971" y="73640"/>
                      <a:pt x="48447" y="73204"/>
                      <a:pt x="48645" y="72135"/>
                    </a:cubicBezTo>
                    <a:cubicBezTo>
                      <a:pt x="48724" y="71857"/>
                      <a:pt x="48803" y="71541"/>
                      <a:pt x="48882" y="71224"/>
                    </a:cubicBezTo>
                    <a:cubicBezTo>
                      <a:pt x="48843" y="70511"/>
                      <a:pt x="48724" y="69837"/>
                      <a:pt x="48764" y="69124"/>
                    </a:cubicBezTo>
                    <a:lnTo>
                      <a:pt x="48764" y="47337"/>
                    </a:lnTo>
                    <a:lnTo>
                      <a:pt x="48764" y="45911"/>
                    </a:lnTo>
                    <a:lnTo>
                      <a:pt x="47219" y="45753"/>
                    </a:lnTo>
                    <a:cubicBezTo>
                      <a:pt x="47139" y="45753"/>
                      <a:pt x="47060" y="45792"/>
                      <a:pt x="46981" y="45792"/>
                    </a:cubicBezTo>
                    <a:lnTo>
                      <a:pt x="32008" y="45792"/>
                    </a:lnTo>
                    <a:cubicBezTo>
                      <a:pt x="31810" y="45792"/>
                      <a:pt x="31611" y="45792"/>
                      <a:pt x="31453" y="45713"/>
                    </a:cubicBezTo>
                    <a:cubicBezTo>
                      <a:pt x="31295" y="45674"/>
                      <a:pt x="31096" y="45476"/>
                      <a:pt x="31096" y="45357"/>
                    </a:cubicBezTo>
                    <a:cubicBezTo>
                      <a:pt x="31136" y="45159"/>
                      <a:pt x="31255" y="45000"/>
                      <a:pt x="31413" y="44961"/>
                    </a:cubicBezTo>
                    <a:cubicBezTo>
                      <a:pt x="31730" y="44881"/>
                      <a:pt x="32047" y="44881"/>
                      <a:pt x="32364" y="44881"/>
                    </a:cubicBezTo>
                    <a:lnTo>
                      <a:pt x="47456" y="44881"/>
                    </a:lnTo>
                    <a:cubicBezTo>
                      <a:pt x="47892" y="44881"/>
                      <a:pt x="48288" y="44842"/>
                      <a:pt x="48764" y="44802"/>
                    </a:cubicBezTo>
                    <a:cubicBezTo>
                      <a:pt x="48764" y="37355"/>
                      <a:pt x="48764" y="30027"/>
                      <a:pt x="48764" y="22738"/>
                    </a:cubicBezTo>
                    <a:cubicBezTo>
                      <a:pt x="48764" y="15410"/>
                      <a:pt x="48803" y="8121"/>
                      <a:pt x="48566" y="793"/>
                    </a:cubicBezTo>
                    <a:cubicBezTo>
                      <a:pt x="48130" y="1110"/>
                      <a:pt x="47694" y="1506"/>
                      <a:pt x="47377" y="1941"/>
                    </a:cubicBezTo>
                    <a:cubicBezTo>
                      <a:pt x="47003" y="2465"/>
                      <a:pt x="46418" y="2777"/>
                      <a:pt x="45787" y="2777"/>
                    </a:cubicBezTo>
                    <a:cubicBezTo>
                      <a:pt x="45749" y="2777"/>
                      <a:pt x="45712" y="2776"/>
                      <a:pt x="45674" y="2773"/>
                    </a:cubicBezTo>
                    <a:cubicBezTo>
                      <a:pt x="38940" y="2773"/>
                      <a:pt x="32245" y="2813"/>
                      <a:pt x="25590" y="2853"/>
                    </a:cubicBezTo>
                    <a:cubicBezTo>
                      <a:pt x="25517" y="2859"/>
                      <a:pt x="25444" y="2863"/>
                      <a:pt x="25371" y="2863"/>
                    </a:cubicBezTo>
                    <a:cubicBezTo>
                      <a:pt x="24587" y="2863"/>
                      <a:pt x="23886" y="2475"/>
                      <a:pt x="23451" y="1823"/>
                    </a:cubicBezTo>
                    <a:cubicBezTo>
                      <a:pt x="23055" y="1228"/>
                      <a:pt x="22540" y="674"/>
                      <a:pt x="21986" y="0"/>
                    </a:cubicBez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7"/>
              <p:cNvSpPr/>
              <p:nvPr/>
            </p:nvSpPr>
            <p:spPr>
              <a:xfrm>
                <a:off x="1511975" y="5300575"/>
                <a:ext cx="1623125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64925" h="5463" extrusionOk="0">
                    <a:moveTo>
                      <a:pt x="60765" y="1"/>
                    </a:moveTo>
                    <a:lnTo>
                      <a:pt x="60765" y="1"/>
                    </a:lnTo>
                    <a:cubicBezTo>
                      <a:pt x="61003" y="595"/>
                      <a:pt x="61162" y="991"/>
                      <a:pt x="61280" y="1387"/>
                    </a:cubicBezTo>
                    <a:cubicBezTo>
                      <a:pt x="61518" y="2061"/>
                      <a:pt x="61676" y="2734"/>
                      <a:pt x="61795" y="3447"/>
                    </a:cubicBezTo>
                    <a:cubicBezTo>
                      <a:pt x="61914" y="4240"/>
                      <a:pt x="61280" y="4913"/>
                      <a:pt x="60488" y="4913"/>
                    </a:cubicBezTo>
                    <a:cubicBezTo>
                      <a:pt x="60152" y="4941"/>
                      <a:pt x="59816" y="4969"/>
                      <a:pt x="59480" y="4969"/>
                    </a:cubicBezTo>
                    <a:cubicBezTo>
                      <a:pt x="59341" y="4969"/>
                      <a:pt x="59201" y="4964"/>
                      <a:pt x="59062" y="4953"/>
                    </a:cubicBezTo>
                    <a:lnTo>
                      <a:pt x="4318" y="4953"/>
                    </a:lnTo>
                    <a:cubicBezTo>
                      <a:pt x="3806" y="4953"/>
                      <a:pt x="3294" y="4987"/>
                      <a:pt x="2789" y="4987"/>
                    </a:cubicBezTo>
                    <a:cubicBezTo>
                      <a:pt x="2080" y="4987"/>
                      <a:pt x="1383" y="4920"/>
                      <a:pt x="713" y="4596"/>
                    </a:cubicBezTo>
                    <a:cubicBezTo>
                      <a:pt x="610" y="4545"/>
                      <a:pt x="512" y="4520"/>
                      <a:pt x="424" y="4520"/>
                    </a:cubicBezTo>
                    <a:cubicBezTo>
                      <a:pt x="174" y="4520"/>
                      <a:pt x="0" y="4720"/>
                      <a:pt x="0" y="5071"/>
                    </a:cubicBezTo>
                    <a:cubicBezTo>
                      <a:pt x="439" y="5395"/>
                      <a:pt x="919" y="5462"/>
                      <a:pt x="1399" y="5462"/>
                    </a:cubicBezTo>
                    <a:cubicBezTo>
                      <a:pt x="1742" y="5462"/>
                      <a:pt x="2086" y="5428"/>
                      <a:pt x="2416" y="5428"/>
                    </a:cubicBezTo>
                    <a:lnTo>
                      <a:pt x="64925" y="5428"/>
                    </a:lnTo>
                    <a:lnTo>
                      <a:pt x="64925" y="4992"/>
                    </a:lnTo>
                    <a:cubicBezTo>
                      <a:pt x="64647" y="4834"/>
                      <a:pt x="64410" y="4636"/>
                      <a:pt x="64172" y="4477"/>
                    </a:cubicBezTo>
                    <a:cubicBezTo>
                      <a:pt x="62627" y="3447"/>
                      <a:pt x="61875" y="1942"/>
                      <a:pt x="61399" y="239"/>
                    </a:cubicBezTo>
                    <a:lnTo>
                      <a:pt x="60765" y="1"/>
                    </a:lnTo>
                    <a:close/>
                  </a:path>
                </a:pathLst>
              </a:custGeom>
              <a:solidFill>
                <a:srgbClr val="29AB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7"/>
              <p:cNvSpPr/>
              <p:nvPr/>
            </p:nvSpPr>
            <p:spPr>
              <a:xfrm>
                <a:off x="4228375" y="4730100"/>
                <a:ext cx="42625" cy="642800"/>
              </a:xfrm>
              <a:custGeom>
                <a:avLst/>
                <a:gdLst/>
                <a:ahLst/>
                <a:cxnLst/>
                <a:rect l="l" t="t" r="r" b="b"/>
                <a:pathLst>
                  <a:path w="1705" h="25712" extrusionOk="0">
                    <a:moveTo>
                      <a:pt x="978" y="0"/>
                    </a:moveTo>
                    <a:cubicBezTo>
                      <a:pt x="956" y="0"/>
                      <a:pt x="934" y="1"/>
                      <a:pt x="912" y="3"/>
                    </a:cubicBezTo>
                    <a:cubicBezTo>
                      <a:pt x="595" y="43"/>
                      <a:pt x="318" y="122"/>
                      <a:pt x="1" y="201"/>
                    </a:cubicBezTo>
                    <a:lnTo>
                      <a:pt x="1506" y="360"/>
                    </a:lnTo>
                    <a:lnTo>
                      <a:pt x="1506" y="1825"/>
                    </a:lnTo>
                    <a:lnTo>
                      <a:pt x="1506" y="23612"/>
                    </a:lnTo>
                    <a:cubicBezTo>
                      <a:pt x="1506" y="24325"/>
                      <a:pt x="1625" y="24999"/>
                      <a:pt x="1664" y="25712"/>
                    </a:cubicBezTo>
                    <a:cubicBezTo>
                      <a:pt x="1664" y="25395"/>
                      <a:pt x="1704" y="25078"/>
                      <a:pt x="1704" y="24761"/>
                    </a:cubicBezTo>
                    <a:lnTo>
                      <a:pt x="1704" y="1469"/>
                    </a:lnTo>
                    <a:cubicBezTo>
                      <a:pt x="1704" y="1231"/>
                      <a:pt x="1704" y="994"/>
                      <a:pt x="1704" y="756"/>
                    </a:cubicBezTo>
                    <a:cubicBezTo>
                      <a:pt x="1704" y="342"/>
                      <a:pt x="1383" y="0"/>
                      <a:pt x="978" y="0"/>
                    </a:cubicBezTo>
                    <a:close/>
                  </a:path>
                </a:pathLst>
              </a:custGeom>
              <a:solidFill>
                <a:srgbClr val="1F1F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7"/>
              <p:cNvSpPr/>
              <p:nvPr/>
            </p:nvSpPr>
            <p:spPr>
              <a:xfrm>
                <a:off x="4124400" y="671875"/>
                <a:ext cx="28750" cy="34675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387" extrusionOk="0">
                    <a:moveTo>
                      <a:pt x="1149" y="0"/>
                    </a:moveTo>
                    <a:cubicBezTo>
                      <a:pt x="80" y="278"/>
                      <a:pt x="0" y="436"/>
                      <a:pt x="436" y="1387"/>
                    </a:cubicBezTo>
                    <a:cubicBezTo>
                      <a:pt x="159" y="674"/>
                      <a:pt x="555" y="278"/>
                      <a:pt x="1149" y="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7"/>
              <p:cNvSpPr/>
              <p:nvPr/>
            </p:nvSpPr>
            <p:spPr>
              <a:xfrm>
                <a:off x="4129825" y="594625"/>
                <a:ext cx="33225" cy="2292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17" extrusionOk="0">
                    <a:moveTo>
                      <a:pt x="219" y="0"/>
                    </a:moveTo>
                    <a:lnTo>
                      <a:pt x="219" y="0"/>
                    </a:lnTo>
                    <a:cubicBezTo>
                      <a:pt x="0" y="694"/>
                      <a:pt x="84" y="916"/>
                      <a:pt x="593" y="916"/>
                    </a:cubicBezTo>
                    <a:cubicBezTo>
                      <a:pt x="637" y="916"/>
                      <a:pt x="684" y="915"/>
                      <a:pt x="734" y="912"/>
                    </a:cubicBezTo>
                    <a:cubicBezTo>
                      <a:pt x="932" y="832"/>
                      <a:pt x="1130" y="753"/>
                      <a:pt x="1328" y="595"/>
                    </a:cubicBezTo>
                    <a:lnTo>
                      <a:pt x="1328" y="595"/>
                    </a:lnTo>
                    <a:cubicBezTo>
                      <a:pt x="943" y="695"/>
                      <a:pt x="696" y="759"/>
                      <a:pt x="536" y="759"/>
                    </a:cubicBezTo>
                    <a:cubicBezTo>
                      <a:pt x="254" y="759"/>
                      <a:pt x="244" y="558"/>
                      <a:pt x="219" y="0"/>
                    </a:cubicBezTo>
                    <a:close/>
                  </a:path>
                </a:pathLst>
              </a:custGeom>
              <a:solidFill>
                <a:srgbClr val="1818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" name="Google Shape;117;p17"/>
            <p:cNvSpPr txBox="1"/>
            <p:nvPr/>
          </p:nvSpPr>
          <p:spPr>
            <a:xfrm>
              <a:off x="3711379" y="849775"/>
              <a:ext cx="1499100" cy="51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Kalam"/>
                  <a:ea typeface="Kalam"/>
                  <a:cs typeface="Kalam"/>
                  <a:sym typeface="Kalam"/>
                </a:rPr>
                <a:t>IRON WOOL SOAKED IN ACETIC ACID</a:t>
              </a:r>
              <a:endParaRPr sz="10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8" name="Google Shape;118;p17"/>
            <p:cNvSpPr txBox="1"/>
            <p:nvPr/>
          </p:nvSpPr>
          <p:spPr>
            <a:xfrm>
              <a:off x="3422693" y="1419643"/>
              <a:ext cx="12126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AIR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19" name="Google Shape;119;p17"/>
            <p:cNvSpPr txBox="1"/>
            <p:nvPr/>
          </p:nvSpPr>
          <p:spPr>
            <a:xfrm>
              <a:off x="3619508" y="2457639"/>
              <a:ext cx="12126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BEAKER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20" name="Google Shape;120;p17"/>
            <p:cNvSpPr txBox="1"/>
            <p:nvPr/>
          </p:nvSpPr>
          <p:spPr>
            <a:xfrm>
              <a:off x="3610585" y="3593850"/>
              <a:ext cx="1212600" cy="34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dirty="0">
                  <a:latin typeface="Kalam"/>
                  <a:ea typeface="Kalam"/>
                  <a:cs typeface="Kalam"/>
                  <a:sym typeface="Kalam"/>
                </a:rPr>
                <a:t>WATER</a:t>
              </a:r>
              <a:endParaRPr sz="1000" dirty="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cxnSp>
        <p:nvCxnSpPr>
          <p:cNvPr id="121" name="Google Shape;121;p17"/>
          <p:cNvCxnSpPr/>
          <p:nvPr/>
        </p:nvCxnSpPr>
        <p:spPr>
          <a:xfrm>
            <a:off x="6832775" y="3619850"/>
            <a:ext cx="20157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2" name="Google Shape;122;p17"/>
          <p:cNvGrpSpPr/>
          <p:nvPr/>
        </p:nvGrpSpPr>
        <p:grpSpPr>
          <a:xfrm>
            <a:off x="4959725" y="723475"/>
            <a:ext cx="4104000" cy="3273875"/>
            <a:chOff x="4613800" y="1329150"/>
            <a:chExt cx="4104000" cy="3273875"/>
          </a:xfrm>
        </p:grpSpPr>
        <p:sp>
          <p:nvSpPr>
            <p:cNvPr id="123" name="Google Shape;123;p17"/>
            <p:cNvSpPr txBox="1"/>
            <p:nvPr/>
          </p:nvSpPr>
          <p:spPr>
            <a:xfrm>
              <a:off x="4613800" y="1329150"/>
              <a:ext cx="4104000" cy="2893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SzPts val="1300"/>
                <a:buFont typeface="Cambria"/>
                <a:buAutoNum type="arabicPeriod"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Soak a piece of </a:t>
              </a:r>
              <a:r>
                <a:rPr lang="en" sz="1300" b="1">
                  <a:latin typeface="Cambria"/>
                  <a:ea typeface="Cambria"/>
                  <a:cs typeface="Cambria"/>
                  <a:sym typeface="Cambria"/>
                </a:rPr>
                <a:t>iron wool 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in acetic acid.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Cambria"/>
                <a:buAutoNum type="alphaLcPeriod"/>
              </a:pPr>
              <a:r>
                <a:rPr lang="en" sz="1100">
                  <a:latin typeface="Cambria"/>
                  <a:ea typeface="Cambria"/>
                  <a:cs typeface="Cambria"/>
                  <a:sym typeface="Cambria"/>
                </a:rPr>
                <a:t>This will help to speed up the reaction.</a:t>
              </a:r>
              <a:endParaRPr sz="1100">
                <a:latin typeface="Cambria"/>
                <a:ea typeface="Cambria"/>
                <a:cs typeface="Cambria"/>
                <a:sym typeface="Cambria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SzPts val="1300"/>
                <a:buFont typeface="Cambria"/>
                <a:buAutoNum type="arabicPeriod"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Record the </a:t>
              </a:r>
              <a:r>
                <a:rPr lang="en" sz="1300" b="1">
                  <a:latin typeface="Cambria"/>
                  <a:ea typeface="Cambria"/>
                  <a:cs typeface="Cambria"/>
                  <a:sym typeface="Cambria"/>
                </a:rPr>
                <a:t>initial volume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 of </a:t>
              </a:r>
              <a:r>
                <a:rPr lang="en" sz="1300">
                  <a:solidFill>
                    <a:srgbClr val="4A86E8"/>
                  </a:solidFill>
                  <a:latin typeface="Cambria"/>
                  <a:ea typeface="Cambria"/>
                  <a:cs typeface="Cambria"/>
                  <a:sym typeface="Cambria"/>
                </a:rPr>
                <a:t>water 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in the test tube.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SzPts val="1300"/>
                <a:buFont typeface="Cambria"/>
                <a:buAutoNum type="arabicPeriod"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As the iron reacts with the oxygen in the air, the volume of the water in the test tube will </a:t>
              </a:r>
              <a:r>
                <a:rPr lang="en" sz="1300" b="1">
                  <a:latin typeface="Cambria"/>
                  <a:ea typeface="Cambria"/>
                  <a:cs typeface="Cambria"/>
                  <a:sym typeface="Cambria"/>
                </a:rPr>
                <a:t>rise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SzPts val="1300"/>
                <a:buFont typeface="Cambria"/>
                <a:buAutoNum type="arabicPeriod"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Leave the apparatus until the level of the water remains </a:t>
              </a:r>
              <a:r>
                <a:rPr lang="en" sz="1300" b="1">
                  <a:latin typeface="Cambria"/>
                  <a:ea typeface="Cambria"/>
                  <a:cs typeface="Cambria"/>
                  <a:sym typeface="Cambria"/>
                </a:rPr>
                <a:t>constant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Cambria"/>
                <a:buAutoNum type="alphaLcPeriod"/>
              </a:pPr>
              <a:r>
                <a:rPr lang="en" sz="1100">
                  <a:latin typeface="Cambria"/>
                  <a:ea typeface="Cambria"/>
                  <a:cs typeface="Cambria"/>
                  <a:sym typeface="Cambria"/>
                </a:rPr>
                <a:t>This will take several days.</a:t>
              </a:r>
              <a:endParaRPr sz="1100">
                <a:latin typeface="Cambria"/>
                <a:ea typeface="Cambria"/>
                <a:cs typeface="Cambria"/>
                <a:sym typeface="Cambria"/>
              </a:endParaRPr>
            </a:p>
            <a:p>
              <a:pPr marL="457200" lvl="0" indent="-311150" algn="l" rtl="0">
                <a:spcBef>
                  <a:spcPts val="0"/>
                </a:spcBef>
                <a:spcAft>
                  <a:spcPts val="0"/>
                </a:spcAft>
                <a:buSzPts val="1300"/>
                <a:buFont typeface="Cambria"/>
                <a:buAutoNum type="arabicPeriod"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Record the </a:t>
              </a:r>
              <a:r>
                <a:rPr lang="en" sz="1300" b="1">
                  <a:latin typeface="Cambria"/>
                  <a:ea typeface="Cambria"/>
                  <a:cs typeface="Cambria"/>
                  <a:sym typeface="Cambria"/>
                </a:rPr>
                <a:t>final volume </a:t>
              </a: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of the water in the test tube.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914400" lvl="1" indent="-298450" algn="l" rtl="0">
                <a:spcBef>
                  <a:spcPts val="0"/>
                </a:spcBef>
                <a:spcAft>
                  <a:spcPts val="0"/>
                </a:spcAft>
                <a:buSzPts val="1100"/>
                <a:buFont typeface="Cambria"/>
                <a:buAutoNum type="alphaLcPeriod"/>
              </a:pPr>
              <a:r>
                <a:rPr lang="en" sz="1100">
                  <a:latin typeface="Cambria"/>
                  <a:ea typeface="Cambria"/>
                  <a:cs typeface="Cambria"/>
                  <a:sym typeface="Cambria"/>
                </a:rPr>
                <a:t>This will act as the final volume of air.</a:t>
              </a:r>
              <a:endParaRPr sz="110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00"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Percentage of Oxygen = Initial Volume - Final Volume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4" name="Google Shape;124;p17"/>
            <p:cNvSpPr txBox="1"/>
            <p:nvPr/>
          </p:nvSpPr>
          <p:spPr>
            <a:xfrm>
              <a:off x="6473550" y="4218125"/>
              <a:ext cx="20295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latin typeface="Cambria"/>
                  <a:ea typeface="Cambria"/>
                  <a:cs typeface="Cambria"/>
                  <a:sym typeface="Cambria"/>
                </a:rPr>
                <a:t>Initial Volume</a:t>
              </a:r>
              <a:endParaRPr sz="1300"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25" name="Google Shape;125;p17"/>
          <p:cNvSpPr txBox="1"/>
          <p:nvPr/>
        </p:nvSpPr>
        <p:spPr>
          <a:xfrm>
            <a:off x="4959725" y="3964625"/>
            <a:ext cx="3888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rabicPeriod" startAt="6"/>
            </a:pPr>
            <a:r>
              <a:rPr lang="en" sz="1300">
                <a:latin typeface="Cambria"/>
                <a:ea typeface="Cambria"/>
                <a:cs typeface="Cambria"/>
                <a:sym typeface="Cambria"/>
              </a:rPr>
              <a:t>The percentage of oxygen should be around </a:t>
            </a:r>
            <a:r>
              <a:rPr lang="en" sz="1300" b="1">
                <a:latin typeface="Cambria"/>
                <a:ea typeface="Cambria"/>
                <a:cs typeface="Cambria"/>
                <a:sym typeface="Cambria"/>
              </a:rPr>
              <a:t>20%.</a:t>
            </a:r>
            <a:endParaRPr sz="1300"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D8DD6C9-96B5-A477-5BF2-BB2C670F1F7E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D96CC2D1-D44A-095C-4BAD-C32B77F31071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A13185-FD63-CB1F-6099-BD138CC0B9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6F8E5D-AF4B-8692-9DD2-216480778D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166400" y="258750"/>
            <a:ext cx="8100900" cy="13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Fill a gas tube full of phosphorus and attach syringes at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both ends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eriod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1 of the syringes should be full of air and the other should be empty.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Heat the phosphorus with a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bunsen burner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eriod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phosphorus will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oxidise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to form phosphorus oxide.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As the oxygen is consumed, its volume in the gas syringe should decrease. 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ctr" rtl="0">
              <a:spcBef>
                <a:spcPts val="0"/>
              </a:spcBef>
              <a:spcAft>
                <a:spcPts val="0"/>
              </a:spcAft>
              <a:buSzPts val="1200"/>
              <a:buFont typeface="Cambria"/>
              <a:buAutoNum type="alphaLcPeriod"/>
            </a:pP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The formula from the previous slide can be used to calculate the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percentage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of </a:t>
            </a:r>
            <a:r>
              <a:rPr lang="en" sz="1200" b="1">
                <a:latin typeface="Cambria"/>
                <a:ea typeface="Cambria"/>
                <a:cs typeface="Cambria"/>
                <a:sym typeface="Cambria"/>
              </a:rPr>
              <a:t>oxygen </a:t>
            </a:r>
            <a:r>
              <a:rPr lang="en" sz="1200">
                <a:latin typeface="Cambria"/>
                <a:ea typeface="Cambria"/>
                <a:cs typeface="Cambria"/>
                <a:sym typeface="Cambria"/>
              </a:rPr>
              <a:t>in the air.</a:t>
            </a:r>
            <a:endParaRPr sz="12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2" name="Google Shape;132;p18"/>
          <p:cNvGrpSpPr/>
          <p:nvPr/>
        </p:nvGrpSpPr>
        <p:grpSpPr>
          <a:xfrm>
            <a:off x="2041395" y="1809603"/>
            <a:ext cx="5356007" cy="3333886"/>
            <a:chOff x="1438650" y="75900"/>
            <a:chExt cx="5240199" cy="3254477"/>
          </a:xfrm>
        </p:grpSpPr>
        <p:sp>
          <p:nvSpPr>
            <p:cNvPr id="133" name="Google Shape;133;p18"/>
            <p:cNvSpPr txBox="1"/>
            <p:nvPr/>
          </p:nvSpPr>
          <p:spPr>
            <a:xfrm>
              <a:off x="4738324" y="1400955"/>
              <a:ext cx="14991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GAS SYRINGE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34" name="Google Shape;134;p18"/>
            <p:cNvSpPr txBox="1"/>
            <p:nvPr/>
          </p:nvSpPr>
          <p:spPr>
            <a:xfrm>
              <a:off x="2833525" y="75900"/>
              <a:ext cx="1499100" cy="26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Kalam"/>
                  <a:ea typeface="Kalam"/>
                  <a:cs typeface="Kalam"/>
                  <a:sym typeface="Kalam"/>
                </a:rPr>
                <a:t>PHOSPHOROUS </a:t>
              </a:r>
              <a:endParaRPr sz="1000"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135" name="Google Shape;135;p18"/>
            <p:cNvGrpSpPr/>
            <p:nvPr/>
          </p:nvGrpSpPr>
          <p:grpSpPr>
            <a:xfrm>
              <a:off x="1438650" y="375152"/>
              <a:ext cx="5240199" cy="2955225"/>
              <a:chOff x="239500" y="826350"/>
              <a:chExt cx="7081350" cy="3984931"/>
            </a:xfrm>
          </p:grpSpPr>
          <p:sp>
            <p:nvSpPr>
              <p:cNvPr id="136" name="Google Shape;136;p18"/>
              <p:cNvSpPr/>
              <p:nvPr/>
            </p:nvSpPr>
            <p:spPr>
              <a:xfrm>
                <a:off x="5708650" y="1767000"/>
                <a:ext cx="5575" cy="442600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7704" extrusionOk="0">
                    <a:moveTo>
                      <a:pt x="167" y="0"/>
                    </a:moveTo>
                    <a:cubicBezTo>
                      <a:pt x="56" y="389"/>
                      <a:pt x="1" y="833"/>
                      <a:pt x="1" y="1221"/>
                    </a:cubicBezTo>
                    <a:lnTo>
                      <a:pt x="1" y="17703"/>
                    </a:lnTo>
                    <a:lnTo>
                      <a:pt x="223" y="17648"/>
                    </a:lnTo>
                    <a:lnTo>
                      <a:pt x="223" y="1055"/>
                    </a:lnTo>
                    <a:cubicBezTo>
                      <a:pt x="223" y="722"/>
                      <a:pt x="167" y="389"/>
                      <a:pt x="167" y="0"/>
                    </a:cubicBezTo>
                    <a:close/>
                  </a:path>
                </a:pathLst>
              </a:custGeom>
              <a:solidFill>
                <a:srgbClr val="5858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8"/>
              <p:cNvSpPr/>
              <p:nvPr/>
            </p:nvSpPr>
            <p:spPr>
              <a:xfrm>
                <a:off x="3105875" y="826350"/>
                <a:ext cx="4200" cy="6077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4308" extrusionOk="0">
                    <a:moveTo>
                      <a:pt x="1" y="0"/>
                    </a:moveTo>
                    <a:lnTo>
                      <a:pt x="1" y="24141"/>
                    </a:lnTo>
                    <a:lnTo>
                      <a:pt x="167" y="24307"/>
                    </a:lnTo>
                    <a:lnTo>
                      <a:pt x="167" y="5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8"/>
              <p:cNvSpPr/>
              <p:nvPr/>
            </p:nvSpPr>
            <p:spPr>
              <a:xfrm>
                <a:off x="3087850" y="826350"/>
                <a:ext cx="13900" cy="6160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641" extrusionOk="0">
                    <a:moveTo>
                      <a:pt x="444" y="0"/>
                    </a:moveTo>
                    <a:cubicBezTo>
                      <a:pt x="389" y="7825"/>
                      <a:pt x="444" y="15650"/>
                      <a:pt x="389" y="23475"/>
                    </a:cubicBezTo>
                    <a:cubicBezTo>
                      <a:pt x="333" y="23863"/>
                      <a:pt x="222" y="24252"/>
                      <a:pt x="0" y="24640"/>
                    </a:cubicBezTo>
                    <a:lnTo>
                      <a:pt x="555" y="2414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5757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18"/>
              <p:cNvSpPr/>
              <p:nvPr/>
            </p:nvSpPr>
            <p:spPr>
              <a:xfrm>
                <a:off x="3616450" y="1396550"/>
                <a:ext cx="2161600" cy="283050"/>
              </a:xfrm>
              <a:custGeom>
                <a:avLst/>
                <a:gdLst/>
                <a:ahLst/>
                <a:cxnLst/>
                <a:rect l="l" t="t" r="r" b="b"/>
                <a:pathLst>
                  <a:path w="86464" h="11322" extrusionOk="0">
                    <a:moveTo>
                      <a:pt x="54609" y="667"/>
                    </a:moveTo>
                    <a:cubicBezTo>
                      <a:pt x="55053" y="667"/>
                      <a:pt x="55441" y="833"/>
                      <a:pt x="55441" y="1388"/>
                    </a:cubicBezTo>
                    <a:lnTo>
                      <a:pt x="55441" y="3053"/>
                    </a:lnTo>
                    <a:lnTo>
                      <a:pt x="55386" y="3053"/>
                    </a:lnTo>
                    <a:cubicBezTo>
                      <a:pt x="55386" y="3442"/>
                      <a:pt x="55386" y="3886"/>
                      <a:pt x="55441" y="4329"/>
                    </a:cubicBezTo>
                    <a:cubicBezTo>
                      <a:pt x="55496" y="4995"/>
                      <a:pt x="55219" y="5162"/>
                      <a:pt x="54664" y="5162"/>
                    </a:cubicBezTo>
                    <a:cubicBezTo>
                      <a:pt x="54054" y="5162"/>
                      <a:pt x="53887" y="4940"/>
                      <a:pt x="53887" y="4385"/>
                    </a:cubicBezTo>
                    <a:lnTo>
                      <a:pt x="53887" y="1388"/>
                    </a:lnTo>
                    <a:cubicBezTo>
                      <a:pt x="53887" y="944"/>
                      <a:pt x="54109" y="667"/>
                      <a:pt x="54609" y="667"/>
                    </a:cubicBezTo>
                    <a:close/>
                    <a:moveTo>
                      <a:pt x="18496" y="661"/>
                    </a:moveTo>
                    <a:cubicBezTo>
                      <a:pt x="18996" y="661"/>
                      <a:pt x="19091" y="977"/>
                      <a:pt x="19091" y="1388"/>
                    </a:cubicBezTo>
                    <a:lnTo>
                      <a:pt x="19091" y="2998"/>
                    </a:lnTo>
                    <a:cubicBezTo>
                      <a:pt x="19091" y="3442"/>
                      <a:pt x="19146" y="3941"/>
                      <a:pt x="19146" y="4385"/>
                    </a:cubicBezTo>
                    <a:cubicBezTo>
                      <a:pt x="19146" y="4800"/>
                      <a:pt x="19001" y="5167"/>
                      <a:pt x="18527" y="5167"/>
                    </a:cubicBezTo>
                    <a:cubicBezTo>
                      <a:pt x="18495" y="5167"/>
                      <a:pt x="18461" y="5166"/>
                      <a:pt x="18425" y="5162"/>
                    </a:cubicBezTo>
                    <a:cubicBezTo>
                      <a:pt x="17926" y="5162"/>
                      <a:pt x="17593" y="5106"/>
                      <a:pt x="17593" y="4385"/>
                    </a:cubicBezTo>
                    <a:lnTo>
                      <a:pt x="17593" y="1444"/>
                    </a:lnTo>
                    <a:cubicBezTo>
                      <a:pt x="17537" y="833"/>
                      <a:pt x="17815" y="667"/>
                      <a:pt x="18370" y="667"/>
                    </a:cubicBezTo>
                    <a:cubicBezTo>
                      <a:pt x="18414" y="663"/>
                      <a:pt x="18456" y="661"/>
                      <a:pt x="18496" y="661"/>
                    </a:cubicBezTo>
                    <a:close/>
                    <a:moveTo>
                      <a:pt x="76363" y="667"/>
                    </a:moveTo>
                    <a:cubicBezTo>
                      <a:pt x="76863" y="667"/>
                      <a:pt x="77196" y="778"/>
                      <a:pt x="77196" y="1333"/>
                    </a:cubicBezTo>
                    <a:lnTo>
                      <a:pt x="77196" y="3053"/>
                    </a:lnTo>
                    <a:lnTo>
                      <a:pt x="77140" y="3053"/>
                    </a:lnTo>
                    <a:cubicBezTo>
                      <a:pt x="77140" y="3497"/>
                      <a:pt x="77085" y="3886"/>
                      <a:pt x="77196" y="4274"/>
                    </a:cubicBezTo>
                    <a:cubicBezTo>
                      <a:pt x="77196" y="4829"/>
                      <a:pt x="77140" y="5162"/>
                      <a:pt x="76419" y="5162"/>
                    </a:cubicBezTo>
                    <a:cubicBezTo>
                      <a:pt x="76370" y="5166"/>
                      <a:pt x="76325" y="5168"/>
                      <a:pt x="76283" y="5168"/>
                    </a:cubicBezTo>
                    <a:cubicBezTo>
                      <a:pt x="75745" y="5168"/>
                      <a:pt x="75697" y="4844"/>
                      <a:pt x="75697" y="4329"/>
                    </a:cubicBezTo>
                    <a:lnTo>
                      <a:pt x="75697" y="1333"/>
                    </a:lnTo>
                    <a:cubicBezTo>
                      <a:pt x="75697" y="889"/>
                      <a:pt x="75864" y="667"/>
                      <a:pt x="76363" y="667"/>
                    </a:cubicBezTo>
                    <a:close/>
                    <a:moveTo>
                      <a:pt x="32799" y="611"/>
                    </a:moveTo>
                    <a:cubicBezTo>
                      <a:pt x="33520" y="611"/>
                      <a:pt x="33686" y="944"/>
                      <a:pt x="33686" y="1610"/>
                    </a:cubicBezTo>
                    <a:cubicBezTo>
                      <a:pt x="33686" y="2554"/>
                      <a:pt x="33686" y="3553"/>
                      <a:pt x="33686" y="4496"/>
                    </a:cubicBezTo>
                    <a:cubicBezTo>
                      <a:pt x="33686" y="5162"/>
                      <a:pt x="33354" y="5217"/>
                      <a:pt x="32910" y="5217"/>
                    </a:cubicBezTo>
                    <a:cubicBezTo>
                      <a:pt x="32466" y="5162"/>
                      <a:pt x="32022" y="5217"/>
                      <a:pt x="32022" y="4551"/>
                    </a:cubicBezTo>
                    <a:lnTo>
                      <a:pt x="32022" y="2887"/>
                    </a:lnTo>
                    <a:cubicBezTo>
                      <a:pt x="32022" y="2443"/>
                      <a:pt x="32022" y="2054"/>
                      <a:pt x="32022" y="1610"/>
                    </a:cubicBezTo>
                    <a:cubicBezTo>
                      <a:pt x="31966" y="1055"/>
                      <a:pt x="32077" y="667"/>
                      <a:pt x="32799" y="611"/>
                    </a:cubicBezTo>
                    <a:close/>
                    <a:moveTo>
                      <a:pt x="40124" y="667"/>
                    </a:moveTo>
                    <a:cubicBezTo>
                      <a:pt x="40679" y="667"/>
                      <a:pt x="40845" y="1000"/>
                      <a:pt x="40845" y="1499"/>
                    </a:cubicBezTo>
                    <a:lnTo>
                      <a:pt x="40845" y="2998"/>
                    </a:lnTo>
                    <a:cubicBezTo>
                      <a:pt x="40845" y="3442"/>
                      <a:pt x="40845" y="3941"/>
                      <a:pt x="40845" y="4385"/>
                    </a:cubicBezTo>
                    <a:cubicBezTo>
                      <a:pt x="40901" y="5051"/>
                      <a:pt x="40568" y="5217"/>
                      <a:pt x="40013" y="5217"/>
                    </a:cubicBezTo>
                    <a:cubicBezTo>
                      <a:pt x="39458" y="5162"/>
                      <a:pt x="39292" y="4940"/>
                      <a:pt x="39347" y="4385"/>
                    </a:cubicBezTo>
                    <a:cubicBezTo>
                      <a:pt x="39347" y="3442"/>
                      <a:pt x="39347" y="2443"/>
                      <a:pt x="39347" y="1499"/>
                    </a:cubicBezTo>
                    <a:cubicBezTo>
                      <a:pt x="39347" y="944"/>
                      <a:pt x="39514" y="667"/>
                      <a:pt x="40124" y="667"/>
                    </a:cubicBezTo>
                    <a:close/>
                    <a:moveTo>
                      <a:pt x="47394" y="667"/>
                    </a:moveTo>
                    <a:cubicBezTo>
                      <a:pt x="47894" y="667"/>
                      <a:pt x="48226" y="889"/>
                      <a:pt x="48226" y="1388"/>
                    </a:cubicBezTo>
                    <a:lnTo>
                      <a:pt x="48226" y="2998"/>
                    </a:lnTo>
                    <a:cubicBezTo>
                      <a:pt x="48226" y="3386"/>
                      <a:pt x="48171" y="3830"/>
                      <a:pt x="48226" y="4219"/>
                    </a:cubicBezTo>
                    <a:cubicBezTo>
                      <a:pt x="48282" y="4829"/>
                      <a:pt x="48116" y="5217"/>
                      <a:pt x="47394" y="5217"/>
                    </a:cubicBezTo>
                    <a:cubicBezTo>
                      <a:pt x="46673" y="5217"/>
                      <a:pt x="46562" y="4884"/>
                      <a:pt x="46562" y="4219"/>
                    </a:cubicBezTo>
                    <a:lnTo>
                      <a:pt x="46562" y="1444"/>
                    </a:lnTo>
                    <a:cubicBezTo>
                      <a:pt x="46562" y="833"/>
                      <a:pt x="46839" y="667"/>
                      <a:pt x="47394" y="667"/>
                    </a:cubicBezTo>
                    <a:close/>
                    <a:moveTo>
                      <a:pt x="61934" y="667"/>
                    </a:moveTo>
                    <a:cubicBezTo>
                      <a:pt x="62489" y="667"/>
                      <a:pt x="62711" y="944"/>
                      <a:pt x="62711" y="1444"/>
                    </a:cubicBezTo>
                    <a:lnTo>
                      <a:pt x="62711" y="2998"/>
                    </a:lnTo>
                    <a:cubicBezTo>
                      <a:pt x="62711" y="3386"/>
                      <a:pt x="62711" y="3830"/>
                      <a:pt x="62711" y="4274"/>
                    </a:cubicBezTo>
                    <a:cubicBezTo>
                      <a:pt x="62767" y="4884"/>
                      <a:pt x="62600" y="5217"/>
                      <a:pt x="61879" y="5217"/>
                    </a:cubicBezTo>
                    <a:cubicBezTo>
                      <a:pt x="61157" y="5217"/>
                      <a:pt x="61046" y="4884"/>
                      <a:pt x="61046" y="4219"/>
                    </a:cubicBezTo>
                    <a:lnTo>
                      <a:pt x="61046" y="1444"/>
                    </a:lnTo>
                    <a:cubicBezTo>
                      <a:pt x="61046" y="778"/>
                      <a:pt x="61379" y="667"/>
                      <a:pt x="61934" y="667"/>
                    </a:cubicBezTo>
                    <a:close/>
                    <a:moveTo>
                      <a:pt x="69093" y="667"/>
                    </a:moveTo>
                    <a:cubicBezTo>
                      <a:pt x="69704" y="667"/>
                      <a:pt x="69981" y="889"/>
                      <a:pt x="69981" y="1499"/>
                    </a:cubicBezTo>
                    <a:lnTo>
                      <a:pt x="69981" y="2998"/>
                    </a:lnTo>
                    <a:cubicBezTo>
                      <a:pt x="69981" y="3386"/>
                      <a:pt x="69926" y="3830"/>
                      <a:pt x="69981" y="4219"/>
                    </a:cubicBezTo>
                    <a:cubicBezTo>
                      <a:pt x="70037" y="4940"/>
                      <a:pt x="69815" y="5217"/>
                      <a:pt x="69038" y="5217"/>
                    </a:cubicBezTo>
                    <a:cubicBezTo>
                      <a:pt x="68261" y="5217"/>
                      <a:pt x="68205" y="4829"/>
                      <a:pt x="68205" y="4219"/>
                    </a:cubicBezTo>
                    <a:lnTo>
                      <a:pt x="68205" y="1499"/>
                    </a:lnTo>
                    <a:cubicBezTo>
                      <a:pt x="68205" y="833"/>
                      <a:pt x="68483" y="667"/>
                      <a:pt x="69093" y="667"/>
                    </a:cubicBezTo>
                    <a:close/>
                    <a:moveTo>
                      <a:pt x="25743" y="657"/>
                    </a:moveTo>
                    <a:cubicBezTo>
                      <a:pt x="26128" y="657"/>
                      <a:pt x="26472" y="844"/>
                      <a:pt x="26472" y="1333"/>
                    </a:cubicBezTo>
                    <a:lnTo>
                      <a:pt x="26472" y="2998"/>
                    </a:lnTo>
                    <a:cubicBezTo>
                      <a:pt x="26472" y="3386"/>
                      <a:pt x="26472" y="3830"/>
                      <a:pt x="26472" y="4219"/>
                    </a:cubicBezTo>
                    <a:cubicBezTo>
                      <a:pt x="26472" y="4874"/>
                      <a:pt x="26170" y="5257"/>
                      <a:pt x="25677" y="5257"/>
                    </a:cubicBezTo>
                    <a:cubicBezTo>
                      <a:pt x="25502" y="5257"/>
                      <a:pt x="25303" y="5208"/>
                      <a:pt x="25085" y="5106"/>
                    </a:cubicBezTo>
                    <a:cubicBezTo>
                      <a:pt x="24918" y="4995"/>
                      <a:pt x="24807" y="4829"/>
                      <a:pt x="24807" y="4607"/>
                    </a:cubicBezTo>
                    <a:cubicBezTo>
                      <a:pt x="24752" y="3553"/>
                      <a:pt x="24752" y="2443"/>
                      <a:pt x="24752" y="1388"/>
                    </a:cubicBezTo>
                    <a:cubicBezTo>
                      <a:pt x="24752" y="833"/>
                      <a:pt x="25085" y="722"/>
                      <a:pt x="25584" y="667"/>
                    </a:cubicBezTo>
                    <a:cubicBezTo>
                      <a:pt x="25637" y="660"/>
                      <a:pt x="25690" y="657"/>
                      <a:pt x="25743" y="657"/>
                    </a:cubicBezTo>
                    <a:close/>
                    <a:moveTo>
                      <a:pt x="15650" y="1"/>
                    </a:moveTo>
                    <a:cubicBezTo>
                      <a:pt x="13319" y="1"/>
                      <a:pt x="13208" y="56"/>
                      <a:pt x="13208" y="2443"/>
                    </a:cubicBezTo>
                    <a:cubicBezTo>
                      <a:pt x="13208" y="3442"/>
                      <a:pt x="13153" y="3497"/>
                      <a:pt x="12154" y="3497"/>
                    </a:cubicBezTo>
                    <a:lnTo>
                      <a:pt x="0" y="3497"/>
                    </a:lnTo>
                    <a:cubicBezTo>
                      <a:pt x="389" y="3608"/>
                      <a:pt x="777" y="3664"/>
                      <a:pt x="1166" y="3664"/>
                    </a:cubicBezTo>
                    <a:lnTo>
                      <a:pt x="12098" y="3664"/>
                    </a:lnTo>
                    <a:cubicBezTo>
                      <a:pt x="13097" y="3664"/>
                      <a:pt x="13319" y="3886"/>
                      <a:pt x="13319" y="4884"/>
                    </a:cubicBezTo>
                    <a:cubicBezTo>
                      <a:pt x="13375" y="5439"/>
                      <a:pt x="13375" y="5994"/>
                      <a:pt x="13319" y="6549"/>
                    </a:cubicBezTo>
                    <a:cubicBezTo>
                      <a:pt x="13319" y="6827"/>
                      <a:pt x="13042" y="7049"/>
                      <a:pt x="12875" y="7326"/>
                    </a:cubicBezTo>
                    <a:cubicBezTo>
                      <a:pt x="13042" y="7770"/>
                      <a:pt x="13153" y="8159"/>
                      <a:pt x="13208" y="8603"/>
                    </a:cubicBezTo>
                    <a:cubicBezTo>
                      <a:pt x="13264" y="10767"/>
                      <a:pt x="13430" y="10989"/>
                      <a:pt x="15650" y="10989"/>
                    </a:cubicBezTo>
                    <a:lnTo>
                      <a:pt x="79748" y="10989"/>
                    </a:lnTo>
                    <a:cubicBezTo>
                      <a:pt x="80692" y="11045"/>
                      <a:pt x="81580" y="11155"/>
                      <a:pt x="82523" y="11322"/>
                    </a:cubicBezTo>
                    <a:cubicBezTo>
                      <a:pt x="81358" y="10046"/>
                      <a:pt x="81413" y="9269"/>
                      <a:pt x="82579" y="8048"/>
                    </a:cubicBezTo>
                    <a:cubicBezTo>
                      <a:pt x="82801" y="7715"/>
                      <a:pt x="82967" y="7271"/>
                      <a:pt x="82967" y="6882"/>
                    </a:cubicBezTo>
                    <a:cubicBezTo>
                      <a:pt x="82967" y="6272"/>
                      <a:pt x="82912" y="5717"/>
                      <a:pt x="82856" y="5162"/>
                    </a:cubicBezTo>
                    <a:cubicBezTo>
                      <a:pt x="82801" y="3719"/>
                      <a:pt x="82745" y="2332"/>
                      <a:pt x="82690" y="944"/>
                    </a:cubicBezTo>
                    <a:cubicBezTo>
                      <a:pt x="82745" y="833"/>
                      <a:pt x="82801" y="722"/>
                      <a:pt x="82856" y="667"/>
                    </a:cubicBezTo>
                    <a:cubicBezTo>
                      <a:pt x="83043" y="497"/>
                      <a:pt x="83335" y="420"/>
                      <a:pt x="83653" y="420"/>
                    </a:cubicBezTo>
                    <a:cubicBezTo>
                      <a:pt x="84375" y="420"/>
                      <a:pt x="85238" y="811"/>
                      <a:pt x="85353" y="1388"/>
                    </a:cubicBezTo>
                    <a:cubicBezTo>
                      <a:pt x="85409" y="1943"/>
                      <a:pt x="85464" y="2498"/>
                      <a:pt x="85409" y="3109"/>
                    </a:cubicBezTo>
                    <a:cubicBezTo>
                      <a:pt x="85324" y="3787"/>
                      <a:pt x="85434" y="4077"/>
                      <a:pt x="85911" y="4077"/>
                    </a:cubicBezTo>
                    <a:cubicBezTo>
                      <a:pt x="86058" y="4077"/>
                      <a:pt x="86241" y="4049"/>
                      <a:pt x="86463" y="3997"/>
                    </a:cubicBezTo>
                    <a:lnTo>
                      <a:pt x="86463" y="1"/>
                    </a:ln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8"/>
              <p:cNvSpPr/>
              <p:nvPr/>
            </p:nvSpPr>
            <p:spPr>
              <a:xfrm>
                <a:off x="2971300" y="2645225"/>
                <a:ext cx="301100" cy="1646850"/>
              </a:xfrm>
              <a:custGeom>
                <a:avLst/>
                <a:gdLst/>
                <a:ahLst/>
                <a:cxnLst/>
                <a:rect l="l" t="t" r="r" b="b"/>
                <a:pathLst>
                  <a:path w="12044" h="65874" extrusionOk="0">
                    <a:moveTo>
                      <a:pt x="1055" y="0"/>
                    </a:moveTo>
                    <a:cubicBezTo>
                      <a:pt x="1221" y="666"/>
                      <a:pt x="1332" y="1332"/>
                      <a:pt x="1388" y="1942"/>
                    </a:cubicBezTo>
                    <a:lnTo>
                      <a:pt x="1388" y="40401"/>
                    </a:lnTo>
                    <a:cubicBezTo>
                      <a:pt x="1388" y="40845"/>
                      <a:pt x="1388" y="41289"/>
                      <a:pt x="1332" y="41733"/>
                    </a:cubicBezTo>
                    <a:cubicBezTo>
                      <a:pt x="1277" y="42011"/>
                      <a:pt x="1166" y="42233"/>
                      <a:pt x="944" y="42454"/>
                    </a:cubicBezTo>
                    <a:cubicBezTo>
                      <a:pt x="334" y="42898"/>
                      <a:pt x="1" y="43675"/>
                      <a:pt x="56" y="44452"/>
                    </a:cubicBezTo>
                    <a:lnTo>
                      <a:pt x="56" y="65763"/>
                    </a:lnTo>
                    <a:cubicBezTo>
                      <a:pt x="500" y="65818"/>
                      <a:pt x="888" y="65874"/>
                      <a:pt x="1277" y="65874"/>
                    </a:cubicBezTo>
                    <a:lnTo>
                      <a:pt x="10378" y="65874"/>
                    </a:lnTo>
                    <a:cubicBezTo>
                      <a:pt x="12043" y="65874"/>
                      <a:pt x="12043" y="65874"/>
                      <a:pt x="12043" y="64209"/>
                    </a:cubicBezTo>
                    <a:cubicBezTo>
                      <a:pt x="11211" y="64153"/>
                      <a:pt x="11100" y="63598"/>
                      <a:pt x="11266" y="62988"/>
                    </a:cubicBezTo>
                    <a:cubicBezTo>
                      <a:pt x="11433" y="62211"/>
                      <a:pt x="11377" y="61379"/>
                      <a:pt x="11100" y="60657"/>
                    </a:cubicBezTo>
                    <a:cubicBezTo>
                      <a:pt x="10989" y="59991"/>
                      <a:pt x="10989" y="59381"/>
                      <a:pt x="11044" y="58770"/>
                    </a:cubicBezTo>
                    <a:lnTo>
                      <a:pt x="11044" y="50113"/>
                    </a:lnTo>
                    <a:cubicBezTo>
                      <a:pt x="10989" y="49891"/>
                      <a:pt x="10933" y="49613"/>
                      <a:pt x="10878" y="49391"/>
                    </a:cubicBezTo>
                    <a:lnTo>
                      <a:pt x="10545" y="49391"/>
                    </a:lnTo>
                    <a:cubicBezTo>
                      <a:pt x="10378" y="49946"/>
                      <a:pt x="10267" y="50501"/>
                      <a:pt x="10212" y="51112"/>
                    </a:cubicBezTo>
                    <a:cubicBezTo>
                      <a:pt x="10212" y="52388"/>
                      <a:pt x="10267" y="53665"/>
                      <a:pt x="10323" y="54997"/>
                    </a:cubicBezTo>
                    <a:cubicBezTo>
                      <a:pt x="10378" y="55663"/>
                      <a:pt x="10489" y="56384"/>
                      <a:pt x="10489" y="57050"/>
                    </a:cubicBezTo>
                    <a:cubicBezTo>
                      <a:pt x="10434" y="57716"/>
                      <a:pt x="10378" y="58382"/>
                      <a:pt x="10267" y="59103"/>
                    </a:cubicBezTo>
                    <a:cubicBezTo>
                      <a:pt x="10212" y="59436"/>
                      <a:pt x="10156" y="59825"/>
                      <a:pt x="10156" y="60213"/>
                    </a:cubicBezTo>
                    <a:cubicBezTo>
                      <a:pt x="10323" y="61101"/>
                      <a:pt x="10101" y="61989"/>
                      <a:pt x="9546" y="62711"/>
                    </a:cubicBezTo>
                    <a:cubicBezTo>
                      <a:pt x="9324" y="63043"/>
                      <a:pt x="9157" y="63432"/>
                      <a:pt x="9046" y="63820"/>
                    </a:cubicBezTo>
                    <a:cubicBezTo>
                      <a:pt x="9185" y="63848"/>
                      <a:pt x="9338" y="63862"/>
                      <a:pt x="9490" y="63862"/>
                    </a:cubicBezTo>
                    <a:cubicBezTo>
                      <a:pt x="9643" y="63862"/>
                      <a:pt x="9796" y="63848"/>
                      <a:pt x="9934" y="63820"/>
                    </a:cubicBezTo>
                    <a:cubicBezTo>
                      <a:pt x="10028" y="63810"/>
                      <a:pt x="10122" y="63803"/>
                      <a:pt x="10213" y="63803"/>
                    </a:cubicBezTo>
                    <a:cubicBezTo>
                      <a:pt x="10606" y="63803"/>
                      <a:pt x="10944" y="63925"/>
                      <a:pt x="10989" y="64375"/>
                    </a:cubicBezTo>
                    <a:cubicBezTo>
                      <a:pt x="10989" y="64986"/>
                      <a:pt x="10545" y="65208"/>
                      <a:pt x="10045" y="65208"/>
                    </a:cubicBezTo>
                    <a:lnTo>
                      <a:pt x="6938" y="65319"/>
                    </a:lnTo>
                    <a:cubicBezTo>
                      <a:pt x="4940" y="65374"/>
                      <a:pt x="2886" y="65430"/>
                      <a:pt x="833" y="65430"/>
                    </a:cubicBezTo>
                    <a:cubicBezTo>
                      <a:pt x="611" y="65430"/>
                      <a:pt x="334" y="65152"/>
                      <a:pt x="223" y="64986"/>
                    </a:cubicBezTo>
                    <a:cubicBezTo>
                      <a:pt x="167" y="64819"/>
                      <a:pt x="223" y="64542"/>
                      <a:pt x="223" y="64320"/>
                    </a:cubicBezTo>
                    <a:lnTo>
                      <a:pt x="223" y="45118"/>
                    </a:lnTo>
                    <a:lnTo>
                      <a:pt x="223" y="44397"/>
                    </a:lnTo>
                    <a:cubicBezTo>
                      <a:pt x="888" y="44230"/>
                      <a:pt x="1388" y="44064"/>
                      <a:pt x="1887" y="43897"/>
                    </a:cubicBezTo>
                    <a:cubicBezTo>
                      <a:pt x="2165" y="43842"/>
                      <a:pt x="2442" y="43786"/>
                      <a:pt x="2720" y="43786"/>
                    </a:cubicBezTo>
                    <a:lnTo>
                      <a:pt x="9712" y="43786"/>
                    </a:lnTo>
                    <a:cubicBezTo>
                      <a:pt x="10267" y="43786"/>
                      <a:pt x="10656" y="43786"/>
                      <a:pt x="10933" y="44452"/>
                    </a:cubicBezTo>
                    <a:cubicBezTo>
                      <a:pt x="11018" y="44707"/>
                      <a:pt x="11144" y="44783"/>
                      <a:pt x="11288" y="44783"/>
                    </a:cubicBezTo>
                    <a:cubicBezTo>
                      <a:pt x="11503" y="44783"/>
                      <a:pt x="11759" y="44615"/>
                      <a:pt x="11985" y="44615"/>
                    </a:cubicBezTo>
                    <a:cubicBezTo>
                      <a:pt x="12005" y="44615"/>
                      <a:pt x="12024" y="44616"/>
                      <a:pt x="12043" y="44619"/>
                    </a:cubicBezTo>
                    <a:lnTo>
                      <a:pt x="12043" y="43786"/>
                    </a:lnTo>
                    <a:cubicBezTo>
                      <a:pt x="11821" y="43398"/>
                      <a:pt x="11544" y="42954"/>
                      <a:pt x="11322" y="42565"/>
                    </a:cubicBezTo>
                    <a:cubicBezTo>
                      <a:pt x="11044" y="42177"/>
                      <a:pt x="10878" y="41733"/>
                      <a:pt x="10767" y="41289"/>
                    </a:cubicBezTo>
                    <a:lnTo>
                      <a:pt x="10767" y="1166"/>
                    </a:lnTo>
                    <a:cubicBezTo>
                      <a:pt x="10822" y="777"/>
                      <a:pt x="10933" y="389"/>
                      <a:pt x="11044" y="0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18"/>
              <p:cNvSpPr/>
              <p:nvPr/>
            </p:nvSpPr>
            <p:spPr>
              <a:xfrm>
                <a:off x="2298400" y="4480750"/>
                <a:ext cx="1644100" cy="266400"/>
              </a:xfrm>
              <a:custGeom>
                <a:avLst/>
                <a:gdLst/>
                <a:ahLst/>
                <a:cxnLst/>
                <a:rect l="l" t="t" r="r" b="b"/>
                <a:pathLst>
                  <a:path w="65764" h="10656" extrusionOk="0">
                    <a:moveTo>
                      <a:pt x="39792" y="0"/>
                    </a:moveTo>
                    <a:lnTo>
                      <a:pt x="39792" y="0"/>
                    </a:lnTo>
                    <a:cubicBezTo>
                      <a:pt x="39625" y="555"/>
                      <a:pt x="39514" y="1110"/>
                      <a:pt x="39459" y="1721"/>
                    </a:cubicBezTo>
                    <a:cubicBezTo>
                      <a:pt x="39403" y="2997"/>
                      <a:pt x="39459" y="2997"/>
                      <a:pt x="38182" y="2997"/>
                    </a:cubicBezTo>
                    <a:cubicBezTo>
                      <a:pt x="35814" y="2997"/>
                      <a:pt x="33447" y="3022"/>
                      <a:pt x="31079" y="3022"/>
                    </a:cubicBezTo>
                    <a:cubicBezTo>
                      <a:pt x="29895" y="3022"/>
                      <a:pt x="28711" y="3015"/>
                      <a:pt x="27527" y="2997"/>
                    </a:cubicBezTo>
                    <a:cubicBezTo>
                      <a:pt x="27083" y="2886"/>
                      <a:pt x="26695" y="2720"/>
                      <a:pt x="26306" y="2498"/>
                    </a:cubicBezTo>
                    <a:cubicBezTo>
                      <a:pt x="26084" y="2664"/>
                      <a:pt x="25862" y="2997"/>
                      <a:pt x="25640" y="2997"/>
                    </a:cubicBezTo>
                    <a:cubicBezTo>
                      <a:pt x="24641" y="3108"/>
                      <a:pt x="23642" y="3163"/>
                      <a:pt x="22588" y="3163"/>
                    </a:cubicBezTo>
                    <a:cubicBezTo>
                      <a:pt x="18592" y="3274"/>
                      <a:pt x="14652" y="3829"/>
                      <a:pt x="10823" y="4884"/>
                    </a:cubicBezTo>
                    <a:cubicBezTo>
                      <a:pt x="7271" y="5883"/>
                      <a:pt x="3886" y="7215"/>
                      <a:pt x="1000" y="9490"/>
                    </a:cubicBezTo>
                    <a:cubicBezTo>
                      <a:pt x="667" y="9878"/>
                      <a:pt x="334" y="10267"/>
                      <a:pt x="1" y="10655"/>
                    </a:cubicBezTo>
                    <a:cubicBezTo>
                      <a:pt x="667" y="10544"/>
                      <a:pt x="1333" y="10433"/>
                      <a:pt x="1999" y="10378"/>
                    </a:cubicBezTo>
                    <a:cubicBezTo>
                      <a:pt x="2110" y="10370"/>
                      <a:pt x="2220" y="10367"/>
                      <a:pt x="2329" y="10367"/>
                    </a:cubicBezTo>
                    <a:cubicBezTo>
                      <a:pt x="2983" y="10367"/>
                      <a:pt x="3608" y="10489"/>
                      <a:pt x="4274" y="10489"/>
                    </a:cubicBezTo>
                    <a:lnTo>
                      <a:pt x="62323" y="10489"/>
                    </a:lnTo>
                    <a:cubicBezTo>
                      <a:pt x="63433" y="10489"/>
                      <a:pt x="64598" y="10378"/>
                      <a:pt x="65764" y="10322"/>
                    </a:cubicBezTo>
                    <a:cubicBezTo>
                      <a:pt x="64654" y="9379"/>
                      <a:pt x="63489" y="8547"/>
                      <a:pt x="62268" y="7770"/>
                    </a:cubicBezTo>
                    <a:cubicBezTo>
                      <a:pt x="57051" y="4884"/>
                      <a:pt x="51335" y="3940"/>
                      <a:pt x="45508" y="3330"/>
                    </a:cubicBezTo>
                    <a:cubicBezTo>
                      <a:pt x="43787" y="3163"/>
                      <a:pt x="42067" y="3108"/>
                      <a:pt x="40347" y="2997"/>
                    </a:cubicBezTo>
                    <a:cubicBezTo>
                      <a:pt x="40125" y="2941"/>
                      <a:pt x="39681" y="2664"/>
                      <a:pt x="39681" y="2442"/>
                    </a:cubicBezTo>
                    <a:cubicBezTo>
                      <a:pt x="39625" y="1665"/>
                      <a:pt x="39736" y="833"/>
                      <a:pt x="3979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18"/>
              <p:cNvSpPr/>
              <p:nvPr/>
            </p:nvSpPr>
            <p:spPr>
              <a:xfrm>
                <a:off x="425400" y="1563050"/>
                <a:ext cx="1831400" cy="133200"/>
              </a:xfrm>
              <a:custGeom>
                <a:avLst/>
                <a:gdLst/>
                <a:ahLst/>
                <a:cxnLst/>
                <a:rect l="l" t="t" r="r" b="b"/>
                <a:pathLst>
                  <a:path w="73256" h="5328" extrusionOk="0">
                    <a:moveTo>
                      <a:pt x="1499" y="0"/>
                    </a:moveTo>
                    <a:cubicBezTo>
                      <a:pt x="167" y="0"/>
                      <a:pt x="167" y="56"/>
                      <a:pt x="167" y="1388"/>
                    </a:cubicBezTo>
                    <a:cubicBezTo>
                      <a:pt x="112" y="2720"/>
                      <a:pt x="56" y="3996"/>
                      <a:pt x="1" y="5328"/>
                    </a:cubicBezTo>
                    <a:cubicBezTo>
                      <a:pt x="56" y="4440"/>
                      <a:pt x="667" y="4329"/>
                      <a:pt x="1444" y="4329"/>
                    </a:cubicBezTo>
                    <a:lnTo>
                      <a:pt x="71147" y="4329"/>
                    </a:lnTo>
                    <a:cubicBezTo>
                      <a:pt x="71285" y="4352"/>
                      <a:pt x="71423" y="4365"/>
                      <a:pt x="71561" y="4365"/>
                    </a:cubicBezTo>
                    <a:cubicBezTo>
                      <a:pt x="71756" y="4365"/>
                      <a:pt x="71951" y="4339"/>
                      <a:pt x="72146" y="4274"/>
                    </a:cubicBezTo>
                    <a:cubicBezTo>
                      <a:pt x="72535" y="4052"/>
                      <a:pt x="72923" y="3830"/>
                      <a:pt x="73256" y="3497"/>
                    </a:cubicBezTo>
                    <a:lnTo>
                      <a:pt x="73256" y="3497"/>
                    </a:lnTo>
                    <a:cubicBezTo>
                      <a:pt x="72479" y="3719"/>
                      <a:pt x="71647" y="3830"/>
                      <a:pt x="70870" y="3941"/>
                    </a:cubicBezTo>
                    <a:cubicBezTo>
                      <a:pt x="70648" y="3941"/>
                      <a:pt x="70259" y="3386"/>
                      <a:pt x="70259" y="3053"/>
                    </a:cubicBezTo>
                    <a:cubicBezTo>
                      <a:pt x="70204" y="2109"/>
                      <a:pt x="70259" y="1166"/>
                      <a:pt x="70259" y="167"/>
                    </a:cubicBezTo>
                    <a:cubicBezTo>
                      <a:pt x="70259" y="111"/>
                      <a:pt x="70259" y="56"/>
                      <a:pt x="70259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18"/>
              <p:cNvSpPr/>
              <p:nvPr/>
            </p:nvSpPr>
            <p:spPr>
              <a:xfrm>
                <a:off x="429575" y="1384075"/>
                <a:ext cx="21935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87740" h="4854" extrusionOk="0">
                    <a:moveTo>
                      <a:pt x="0" y="0"/>
                    </a:moveTo>
                    <a:cubicBezTo>
                      <a:pt x="0" y="1166"/>
                      <a:pt x="56" y="2387"/>
                      <a:pt x="167" y="3552"/>
                    </a:cubicBezTo>
                    <a:cubicBezTo>
                      <a:pt x="167" y="4285"/>
                      <a:pt x="315" y="4722"/>
                      <a:pt x="1079" y="4722"/>
                    </a:cubicBezTo>
                    <a:cubicBezTo>
                      <a:pt x="1124" y="4722"/>
                      <a:pt x="1172" y="4721"/>
                      <a:pt x="1221" y="4718"/>
                    </a:cubicBezTo>
                    <a:cubicBezTo>
                      <a:pt x="1443" y="4718"/>
                      <a:pt x="1665" y="4773"/>
                      <a:pt x="1887" y="4828"/>
                    </a:cubicBezTo>
                    <a:cubicBezTo>
                      <a:pt x="1998" y="4551"/>
                      <a:pt x="2109" y="4274"/>
                      <a:pt x="2165" y="3941"/>
                    </a:cubicBezTo>
                    <a:cubicBezTo>
                      <a:pt x="2165" y="3219"/>
                      <a:pt x="2165" y="2442"/>
                      <a:pt x="2165" y="1832"/>
                    </a:cubicBezTo>
                    <a:cubicBezTo>
                      <a:pt x="2165" y="1166"/>
                      <a:pt x="2553" y="999"/>
                      <a:pt x="3108" y="999"/>
                    </a:cubicBezTo>
                    <a:cubicBezTo>
                      <a:pt x="3608" y="999"/>
                      <a:pt x="3996" y="1110"/>
                      <a:pt x="3996" y="1776"/>
                    </a:cubicBezTo>
                    <a:cubicBezTo>
                      <a:pt x="3941" y="2553"/>
                      <a:pt x="3941" y="3330"/>
                      <a:pt x="3996" y="4107"/>
                    </a:cubicBezTo>
                    <a:cubicBezTo>
                      <a:pt x="3996" y="4385"/>
                      <a:pt x="4329" y="4773"/>
                      <a:pt x="4496" y="4773"/>
                    </a:cubicBezTo>
                    <a:cubicBezTo>
                      <a:pt x="4814" y="4784"/>
                      <a:pt x="5132" y="4788"/>
                      <a:pt x="5449" y="4788"/>
                    </a:cubicBezTo>
                    <a:cubicBezTo>
                      <a:pt x="6794" y="4788"/>
                      <a:pt x="8133" y="4707"/>
                      <a:pt x="9435" y="4662"/>
                    </a:cubicBezTo>
                    <a:lnTo>
                      <a:pt x="9435" y="2220"/>
                    </a:lnTo>
                    <a:cubicBezTo>
                      <a:pt x="9490" y="1221"/>
                      <a:pt x="9490" y="1221"/>
                      <a:pt x="10545" y="1221"/>
                    </a:cubicBezTo>
                    <a:lnTo>
                      <a:pt x="10933" y="1221"/>
                    </a:lnTo>
                    <a:cubicBezTo>
                      <a:pt x="10989" y="2054"/>
                      <a:pt x="11100" y="2886"/>
                      <a:pt x="11100" y="3663"/>
                    </a:cubicBezTo>
                    <a:cubicBezTo>
                      <a:pt x="11100" y="4344"/>
                      <a:pt x="11149" y="4778"/>
                      <a:pt x="11994" y="4778"/>
                    </a:cubicBezTo>
                    <a:cubicBezTo>
                      <a:pt x="12045" y="4778"/>
                      <a:pt x="12098" y="4776"/>
                      <a:pt x="12154" y="4773"/>
                    </a:cubicBezTo>
                    <a:cubicBezTo>
                      <a:pt x="12516" y="4739"/>
                      <a:pt x="12882" y="4726"/>
                      <a:pt x="13253" y="4726"/>
                    </a:cubicBezTo>
                    <a:cubicBezTo>
                      <a:pt x="14077" y="4726"/>
                      <a:pt x="14919" y="4790"/>
                      <a:pt x="15761" y="4828"/>
                    </a:cubicBezTo>
                    <a:cubicBezTo>
                      <a:pt x="15812" y="4833"/>
                      <a:pt x="15861" y="4835"/>
                      <a:pt x="15907" y="4835"/>
                    </a:cubicBezTo>
                    <a:cubicBezTo>
                      <a:pt x="16416" y="4835"/>
                      <a:pt x="16649" y="4556"/>
                      <a:pt x="16649" y="3996"/>
                    </a:cubicBezTo>
                    <a:cubicBezTo>
                      <a:pt x="16594" y="3330"/>
                      <a:pt x="16594" y="2609"/>
                      <a:pt x="16649" y="1943"/>
                    </a:cubicBezTo>
                    <a:cubicBezTo>
                      <a:pt x="16649" y="1665"/>
                      <a:pt x="16816" y="1110"/>
                      <a:pt x="16982" y="1110"/>
                    </a:cubicBezTo>
                    <a:cubicBezTo>
                      <a:pt x="17426" y="1166"/>
                      <a:pt x="17815" y="1221"/>
                      <a:pt x="18259" y="1388"/>
                    </a:cubicBezTo>
                    <a:lnTo>
                      <a:pt x="18259" y="4828"/>
                    </a:lnTo>
                    <a:cubicBezTo>
                      <a:pt x="19295" y="4828"/>
                      <a:pt x="20331" y="4853"/>
                      <a:pt x="21350" y="4853"/>
                    </a:cubicBezTo>
                    <a:cubicBezTo>
                      <a:pt x="21860" y="4853"/>
                      <a:pt x="22365" y="4847"/>
                      <a:pt x="22865" y="4828"/>
                    </a:cubicBezTo>
                    <a:cubicBezTo>
                      <a:pt x="23198" y="4828"/>
                      <a:pt x="23586" y="4551"/>
                      <a:pt x="23919" y="4385"/>
                    </a:cubicBezTo>
                    <a:cubicBezTo>
                      <a:pt x="23864" y="3608"/>
                      <a:pt x="23808" y="2720"/>
                      <a:pt x="23753" y="2054"/>
                    </a:cubicBezTo>
                    <a:cubicBezTo>
                      <a:pt x="23753" y="1388"/>
                      <a:pt x="24030" y="1221"/>
                      <a:pt x="24696" y="1221"/>
                    </a:cubicBezTo>
                    <a:cubicBezTo>
                      <a:pt x="25307" y="1221"/>
                      <a:pt x="25584" y="1443"/>
                      <a:pt x="25584" y="2054"/>
                    </a:cubicBezTo>
                    <a:lnTo>
                      <a:pt x="25584" y="4551"/>
                    </a:lnTo>
                    <a:cubicBezTo>
                      <a:pt x="25695" y="4607"/>
                      <a:pt x="25806" y="4773"/>
                      <a:pt x="25917" y="4773"/>
                    </a:cubicBezTo>
                    <a:lnTo>
                      <a:pt x="30634" y="4773"/>
                    </a:lnTo>
                    <a:cubicBezTo>
                      <a:pt x="30801" y="4773"/>
                      <a:pt x="31078" y="4329"/>
                      <a:pt x="31078" y="4052"/>
                    </a:cubicBezTo>
                    <a:cubicBezTo>
                      <a:pt x="31078" y="3330"/>
                      <a:pt x="31078" y="2609"/>
                      <a:pt x="31078" y="1887"/>
                    </a:cubicBezTo>
                    <a:cubicBezTo>
                      <a:pt x="31078" y="1221"/>
                      <a:pt x="31411" y="999"/>
                      <a:pt x="32077" y="999"/>
                    </a:cubicBezTo>
                    <a:cubicBezTo>
                      <a:pt x="32688" y="999"/>
                      <a:pt x="32854" y="1332"/>
                      <a:pt x="32854" y="1887"/>
                    </a:cubicBezTo>
                    <a:lnTo>
                      <a:pt x="32854" y="4052"/>
                    </a:lnTo>
                    <a:cubicBezTo>
                      <a:pt x="32854" y="4551"/>
                      <a:pt x="33076" y="4773"/>
                      <a:pt x="33631" y="4773"/>
                    </a:cubicBezTo>
                    <a:lnTo>
                      <a:pt x="37627" y="4773"/>
                    </a:lnTo>
                    <a:cubicBezTo>
                      <a:pt x="37676" y="4778"/>
                      <a:pt x="37723" y="4781"/>
                      <a:pt x="37767" y="4781"/>
                    </a:cubicBezTo>
                    <a:cubicBezTo>
                      <a:pt x="38168" y="4781"/>
                      <a:pt x="38348" y="4552"/>
                      <a:pt x="38348" y="4052"/>
                    </a:cubicBezTo>
                    <a:lnTo>
                      <a:pt x="38348" y="1832"/>
                    </a:lnTo>
                    <a:cubicBezTo>
                      <a:pt x="38348" y="1221"/>
                      <a:pt x="38681" y="999"/>
                      <a:pt x="39236" y="999"/>
                    </a:cubicBezTo>
                    <a:cubicBezTo>
                      <a:pt x="39847" y="999"/>
                      <a:pt x="40235" y="1055"/>
                      <a:pt x="40235" y="1832"/>
                    </a:cubicBezTo>
                    <a:lnTo>
                      <a:pt x="40235" y="4052"/>
                    </a:lnTo>
                    <a:cubicBezTo>
                      <a:pt x="40180" y="4607"/>
                      <a:pt x="40457" y="4773"/>
                      <a:pt x="40957" y="4773"/>
                    </a:cubicBezTo>
                    <a:lnTo>
                      <a:pt x="44786" y="4773"/>
                    </a:lnTo>
                    <a:cubicBezTo>
                      <a:pt x="44828" y="4778"/>
                      <a:pt x="44868" y="4780"/>
                      <a:pt x="44907" y="4780"/>
                    </a:cubicBezTo>
                    <a:cubicBezTo>
                      <a:pt x="45321" y="4780"/>
                      <a:pt x="45507" y="4509"/>
                      <a:pt x="45507" y="4052"/>
                    </a:cubicBezTo>
                    <a:cubicBezTo>
                      <a:pt x="45507" y="3275"/>
                      <a:pt x="45563" y="2498"/>
                      <a:pt x="45507" y="1832"/>
                    </a:cubicBezTo>
                    <a:cubicBezTo>
                      <a:pt x="45507" y="1110"/>
                      <a:pt x="45896" y="999"/>
                      <a:pt x="46506" y="999"/>
                    </a:cubicBezTo>
                    <a:cubicBezTo>
                      <a:pt x="47061" y="999"/>
                      <a:pt x="47394" y="1166"/>
                      <a:pt x="47394" y="1776"/>
                    </a:cubicBezTo>
                    <a:lnTo>
                      <a:pt x="47394" y="3941"/>
                    </a:lnTo>
                    <a:cubicBezTo>
                      <a:pt x="47339" y="4551"/>
                      <a:pt x="47616" y="4773"/>
                      <a:pt x="48227" y="4773"/>
                    </a:cubicBezTo>
                    <a:lnTo>
                      <a:pt x="52888" y="4773"/>
                    </a:lnTo>
                    <a:lnTo>
                      <a:pt x="52888" y="1776"/>
                    </a:lnTo>
                    <a:cubicBezTo>
                      <a:pt x="52888" y="1277"/>
                      <a:pt x="53110" y="999"/>
                      <a:pt x="53665" y="999"/>
                    </a:cubicBezTo>
                    <a:cubicBezTo>
                      <a:pt x="53720" y="994"/>
                      <a:pt x="53772" y="991"/>
                      <a:pt x="53822" y="991"/>
                    </a:cubicBezTo>
                    <a:cubicBezTo>
                      <a:pt x="54282" y="991"/>
                      <a:pt x="54553" y="1226"/>
                      <a:pt x="54553" y="1776"/>
                    </a:cubicBezTo>
                    <a:lnTo>
                      <a:pt x="54553" y="3996"/>
                    </a:lnTo>
                    <a:cubicBezTo>
                      <a:pt x="54553" y="4551"/>
                      <a:pt x="54831" y="4773"/>
                      <a:pt x="55330" y="4773"/>
                    </a:cubicBezTo>
                    <a:lnTo>
                      <a:pt x="59326" y="4773"/>
                    </a:lnTo>
                    <a:cubicBezTo>
                      <a:pt x="59825" y="4773"/>
                      <a:pt x="59992" y="4496"/>
                      <a:pt x="59992" y="3996"/>
                    </a:cubicBezTo>
                    <a:cubicBezTo>
                      <a:pt x="59992" y="3330"/>
                      <a:pt x="60047" y="2664"/>
                      <a:pt x="59992" y="1943"/>
                    </a:cubicBezTo>
                    <a:cubicBezTo>
                      <a:pt x="59992" y="1221"/>
                      <a:pt x="60269" y="944"/>
                      <a:pt x="60991" y="944"/>
                    </a:cubicBezTo>
                    <a:cubicBezTo>
                      <a:pt x="61712" y="944"/>
                      <a:pt x="61990" y="1277"/>
                      <a:pt x="61990" y="1943"/>
                    </a:cubicBezTo>
                    <a:lnTo>
                      <a:pt x="61990" y="4052"/>
                    </a:lnTo>
                    <a:cubicBezTo>
                      <a:pt x="61990" y="4551"/>
                      <a:pt x="62156" y="4718"/>
                      <a:pt x="62711" y="4718"/>
                    </a:cubicBezTo>
                    <a:cubicBezTo>
                      <a:pt x="64321" y="4718"/>
                      <a:pt x="65874" y="4773"/>
                      <a:pt x="67484" y="4828"/>
                    </a:cubicBezTo>
                    <a:lnTo>
                      <a:pt x="67484" y="1998"/>
                    </a:lnTo>
                    <a:cubicBezTo>
                      <a:pt x="67539" y="1721"/>
                      <a:pt x="67595" y="1388"/>
                      <a:pt x="67650" y="1110"/>
                    </a:cubicBezTo>
                    <a:cubicBezTo>
                      <a:pt x="68024" y="1017"/>
                      <a:pt x="68311" y="963"/>
                      <a:pt x="68529" y="963"/>
                    </a:cubicBezTo>
                    <a:cubicBezTo>
                      <a:pt x="69089" y="963"/>
                      <a:pt x="69204" y="1318"/>
                      <a:pt x="69204" y="2276"/>
                    </a:cubicBezTo>
                    <a:cubicBezTo>
                      <a:pt x="69149" y="2831"/>
                      <a:pt x="69149" y="3441"/>
                      <a:pt x="69204" y="3996"/>
                    </a:cubicBezTo>
                    <a:cubicBezTo>
                      <a:pt x="69204" y="4274"/>
                      <a:pt x="69482" y="4496"/>
                      <a:pt x="69648" y="4773"/>
                    </a:cubicBezTo>
                    <a:cubicBezTo>
                      <a:pt x="69815" y="4496"/>
                      <a:pt x="70148" y="4274"/>
                      <a:pt x="70148" y="3996"/>
                    </a:cubicBezTo>
                    <a:cubicBezTo>
                      <a:pt x="70148" y="3330"/>
                      <a:pt x="70148" y="2664"/>
                      <a:pt x="70148" y="1998"/>
                    </a:cubicBezTo>
                    <a:cubicBezTo>
                      <a:pt x="70092" y="1388"/>
                      <a:pt x="70425" y="1166"/>
                      <a:pt x="71036" y="1166"/>
                    </a:cubicBezTo>
                    <a:lnTo>
                      <a:pt x="72423" y="1166"/>
                    </a:lnTo>
                    <a:cubicBezTo>
                      <a:pt x="73255" y="1665"/>
                      <a:pt x="73255" y="1887"/>
                      <a:pt x="72590" y="2664"/>
                    </a:cubicBezTo>
                    <a:lnTo>
                      <a:pt x="72590" y="2997"/>
                    </a:lnTo>
                    <a:cubicBezTo>
                      <a:pt x="72978" y="4163"/>
                      <a:pt x="72978" y="4163"/>
                      <a:pt x="74310" y="4163"/>
                    </a:cubicBezTo>
                    <a:lnTo>
                      <a:pt x="86519" y="4163"/>
                    </a:lnTo>
                    <a:cubicBezTo>
                      <a:pt x="86908" y="4107"/>
                      <a:pt x="87352" y="4052"/>
                      <a:pt x="87740" y="3996"/>
                    </a:cubicBezTo>
                    <a:lnTo>
                      <a:pt x="75253" y="3996"/>
                    </a:lnTo>
                    <a:cubicBezTo>
                      <a:pt x="73533" y="3996"/>
                      <a:pt x="73533" y="3996"/>
                      <a:pt x="73422" y="2331"/>
                    </a:cubicBezTo>
                    <a:cubicBezTo>
                      <a:pt x="73311" y="999"/>
                      <a:pt x="72756" y="500"/>
                      <a:pt x="71480" y="500"/>
                    </a:cubicBezTo>
                    <a:lnTo>
                      <a:pt x="1277" y="500"/>
                    </a:lnTo>
                    <a:cubicBezTo>
                      <a:pt x="833" y="389"/>
                      <a:pt x="389" y="222"/>
                      <a:pt x="0" y="0"/>
                    </a:cubicBez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18"/>
              <p:cNvSpPr/>
              <p:nvPr/>
            </p:nvSpPr>
            <p:spPr>
              <a:xfrm>
                <a:off x="2956050" y="4328125"/>
                <a:ext cx="811650" cy="227550"/>
              </a:xfrm>
              <a:custGeom>
                <a:avLst/>
                <a:gdLst/>
                <a:ahLst/>
                <a:cxnLst/>
                <a:rect l="l" t="t" r="r" b="b"/>
                <a:pathLst>
                  <a:path w="32466" h="9102" extrusionOk="0">
                    <a:moveTo>
                      <a:pt x="833" y="1"/>
                    </a:moveTo>
                    <a:cubicBezTo>
                      <a:pt x="555" y="56"/>
                      <a:pt x="278" y="167"/>
                      <a:pt x="0" y="334"/>
                    </a:cubicBezTo>
                    <a:lnTo>
                      <a:pt x="0" y="8658"/>
                    </a:lnTo>
                    <a:cubicBezTo>
                      <a:pt x="389" y="8880"/>
                      <a:pt x="777" y="9046"/>
                      <a:pt x="1221" y="9102"/>
                    </a:cubicBezTo>
                    <a:lnTo>
                      <a:pt x="11876" y="9102"/>
                    </a:lnTo>
                    <a:cubicBezTo>
                      <a:pt x="13153" y="9102"/>
                      <a:pt x="13153" y="9102"/>
                      <a:pt x="13153" y="7826"/>
                    </a:cubicBezTo>
                    <a:cubicBezTo>
                      <a:pt x="13208" y="7271"/>
                      <a:pt x="13319" y="6660"/>
                      <a:pt x="13486" y="6105"/>
                    </a:cubicBezTo>
                    <a:lnTo>
                      <a:pt x="31300" y="6161"/>
                    </a:lnTo>
                    <a:cubicBezTo>
                      <a:pt x="32299" y="6161"/>
                      <a:pt x="32465" y="6050"/>
                      <a:pt x="32465" y="4995"/>
                    </a:cubicBezTo>
                    <a:lnTo>
                      <a:pt x="32465" y="3275"/>
                    </a:lnTo>
                    <a:cubicBezTo>
                      <a:pt x="32410" y="2110"/>
                      <a:pt x="32354" y="1999"/>
                      <a:pt x="31133" y="1999"/>
                    </a:cubicBezTo>
                    <a:lnTo>
                      <a:pt x="15206" y="1999"/>
                    </a:lnTo>
                    <a:cubicBezTo>
                      <a:pt x="14903" y="1999"/>
                      <a:pt x="14644" y="2001"/>
                      <a:pt x="14423" y="2001"/>
                    </a:cubicBezTo>
                    <a:cubicBezTo>
                      <a:pt x="12986" y="2001"/>
                      <a:pt x="13153" y="1876"/>
                      <a:pt x="13153" y="1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8"/>
              <p:cNvSpPr/>
              <p:nvPr/>
            </p:nvSpPr>
            <p:spPr>
              <a:xfrm>
                <a:off x="2972700" y="2220675"/>
                <a:ext cx="301075" cy="407925"/>
              </a:xfrm>
              <a:custGeom>
                <a:avLst/>
                <a:gdLst/>
                <a:ahLst/>
                <a:cxnLst/>
                <a:rect l="l" t="t" r="r" b="b"/>
                <a:pathLst>
                  <a:path w="12043" h="16317" extrusionOk="0">
                    <a:moveTo>
                      <a:pt x="1110" y="0"/>
                    </a:moveTo>
                    <a:cubicBezTo>
                      <a:pt x="111" y="0"/>
                      <a:pt x="0" y="111"/>
                      <a:pt x="0" y="1110"/>
                    </a:cubicBezTo>
                    <a:lnTo>
                      <a:pt x="0" y="15151"/>
                    </a:lnTo>
                    <a:cubicBezTo>
                      <a:pt x="56" y="15539"/>
                      <a:pt x="167" y="15983"/>
                      <a:pt x="333" y="16316"/>
                    </a:cubicBezTo>
                    <a:cubicBezTo>
                      <a:pt x="666" y="16150"/>
                      <a:pt x="1054" y="16094"/>
                      <a:pt x="1443" y="16039"/>
                    </a:cubicBezTo>
                    <a:lnTo>
                      <a:pt x="11876" y="16039"/>
                    </a:lnTo>
                    <a:cubicBezTo>
                      <a:pt x="11932" y="15706"/>
                      <a:pt x="11987" y="15373"/>
                      <a:pt x="12043" y="15040"/>
                    </a:cubicBezTo>
                    <a:lnTo>
                      <a:pt x="12043" y="999"/>
                    </a:lnTo>
                    <a:cubicBezTo>
                      <a:pt x="12043" y="222"/>
                      <a:pt x="11710" y="0"/>
                      <a:pt x="10988" y="0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8"/>
              <p:cNvSpPr/>
              <p:nvPr/>
            </p:nvSpPr>
            <p:spPr>
              <a:xfrm>
                <a:off x="2181875" y="1443725"/>
                <a:ext cx="1770350" cy="216475"/>
              </a:xfrm>
              <a:custGeom>
                <a:avLst/>
                <a:gdLst/>
                <a:ahLst/>
                <a:cxnLst/>
                <a:rect l="l" t="t" r="r" b="b"/>
                <a:pathLst>
                  <a:path w="70814" h="8659" extrusionOk="0">
                    <a:moveTo>
                      <a:pt x="35851" y="1"/>
                    </a:moveTo>
                    <a:lnTo>
                      <a:pt x="35851" y="1"/>
                    </a:lnTo>
                    <a:cubicBezTo>
                      <a:pt x="34907" y="56"/>
                      <a:pt x="34019" y="112"/>
                      <a:pt x="33076" y="167"/>
                    </a:cubicBezTo>
                    <a:cubicBezTo>
                      <a:pt x="31467" y="223"/>
                      <a:pt x="29857" y="278"/>
                      <a:pt x="28248" y="278"/>
                    </a:cubicBezTo>
                    <a:cubicBezTo>
                      <a:pt x="26194" y="278"/>
                      <a:pt x="24141" y="167"/>
                      <a:pt x="22088" y="112"/>
                    </a:cubicBezTo>
                    <a:cubicBezTo>
                      <a:pt x="21940" y="106"/>
                      <a:pt x="21793" y="102"/>
                      <a:pt x="21646" y="102"/>
                    </a:cubicBezTo>
                    <a:cubicBezTo>
                      <a:pt x="20420" y="102"/>
                      <a:pt x="19262" y="341"/>
                      <a:pt x="18369" y="1333"/>
                    </a:cubicBezTo>
                    <a:cubicBezTo>
                      <a:pt x="18147" y="1444"/>
                      <a:pt x="17870" y="1555"/>
                      <a:pt x="17648" y="1610"/>
                    </a:cubicBezTo>
                    <a:cubicBezTo>
                      <a:pt x="17260" y="1721"/>
                      <a:pt x="16816" y="1777"/>
                      <a:pt x="16427" y="1777"/>
                    </a:cubicBezTo>
                    <a:lnTo>
                      <a:pt x="4218" y="1777"/>
                    </a:lnTo>
                    <a:cubicBezTo>
                      <a:pt x="2886" y="1777"/>
                      <a:pt x="2886" y="1777"/>
                      <a:pt x="2498" y="611"/>
                    </a:cubicBezTo>
                    <a:cubicBezTo>
                      <a:pt x="2442" y="2775"/>
                      <a:pt x="2387" y="4995"/>
                      <a:pt x="2442" y="7104"/>
                    </a:cubicBezTo>
                    <a:cubicBezTo>
                      <a:pt x="2442" y="7493"/>
                      <a:pt x="2387" y="7881"/>
                      <a:pt x="2276" y="8270"/>
                    </a:cubicBezTo>
                    <a:cubicBezTo>
                      <a:pt x="2165" y="8325"/>
                      <a:pt x="2054" y="8381"/>
                      <a:pt x="1887" y="8381"/>
                    </a:cubicBezTo>
                    <a:cubicBezTo>
                      <a:pt x="1583" y="8416"/>
                      <a:pt x="1335" y="8438"/>
                      <a:pt x="1134" y="8438"/>
                    </a:cubicBezTo>
                    <a:cubicBezTo>
                      <a:pt x="381" y="8438"/>
                      <a:pt x="278" y="8120"/>
                      <a:pt x="278" y="6938"/>
                    </a:cubicBezTo>
                    <a:cubicBezTo>
                      <a:pt x="222" y="6327"/>
                      <a:pt x="167" y="5606"/>
                      <a:pt x="111" y="4940"/>
                    </a:cubicBezTo>
                    <a:cubicBezTo>
                      <a:pt x="111" y="5883"/>
                      <a:pt x="0" y="6827"/>
                      <a:pt x="111" y="7770"/>
                    </a:cubicBezTo>
                    <a:cubicBezTo>
                      <a:pt x="111" y="8103"/>
                      <a:pt x="500" y="8658"/>
                      <a:pt x="722" y="8658"/>
                    </a:cubicBezTo>
                    <a:cubicBezTo>
                      <a:pt x="1499" y="8603"/>
                      <a:pt x="2276" y="8436"/>
                      <a:pt x="3052" y="8270"/>
                    </a:cubicBezTo>
                    <a:cubicBezTo>
                      <a:pt x="3163" y="7659"/>
                      <a:pt x="3219" y="7049"/>
                      <a:pt x="3219" y="6438"/>
                    </a:cubicBezTo>
                    <a:cubicBezTo>
                      <a:pt x="3219" y="5661"/>
                      <a:pt x="3496" y="5384"/>
                      <a:pt x="4273" y="5384"/>
                    </a:cubicBezTo>
                    <a:lnTo>
                      <a:pt x="16927" y="5384"/>
                    </a:lnTo>
                    <a:cubicBezTo>
                      <a:pt x="17426" y="5495"/>
                      <a:pt x="17925" y="5661"/>
                      <a:pt x="18369" y="5939"/>
                    </a:cubicBezTo>
                    <a:cubicBezTo>
                      <a:pt x="19257" y="6327"/>
                      <a:pt x="20201" y="6993"/>
                      <a:pt x="21144" y="6993"/>
                    </a:cubicBezTo>
                    <a:cubicBezTo>
                      <a:pt x="32188" y="7049"/>
                      <a:pt x="43176" y="7049"/>
                      <a:pt x="54220" y="7049"/>
                    </a:cubicBezTo>
                    <a:cubicBezTo>
                      <a:pt x="55274" y="7049"/>
                      <a:pt x="56329" y="6660"/>
                      <a:pt x="57106" y="5939"/>
                    </a:cubicBezTo>
                    <a:cubicBezTo>
                      <a:pt x="57494" y="5606"/>
                      <a:pt x="57994" y="5439"/>
                      <a:pt x="58493" y="5384"/>
                    </a:cubicBezTo>
                    <a:lnTo>
                      <a:pt x="70258" y="5384"/>
                    </a:lnTo>
                    <a:cubicBezTo>
                      <a:pt x="70425" y="5162"/>
                      <a:pt x="70702" y="4884"/>
                      <a:pt x="70758" y="4607"/>
                    </a:cubicBezTo>
                    <a:cubicBezTo>
                      <a:pt x="70813" y="4052"/>
                      <a:pt x="70813" y="3497"/>
                      <a:pt x="70758" y="2942"/>
                    </a:cubicBezTo>
                    <a:cubicBezTo>
                      <a:pt x="70758" y="1943"/>
                      <a:pt x="70536" y="1721"/>
                      <a:pt x="69537" y="1721"/>
                    </a:cubicBezTo>
                    <a:lnTo>
                      <a:pt x="58604" y="1721"/>
                    </a:lnTo>
                    <a:cubicBezTo>
                      <a:pt x="58216" y="1721"/>
                      <a:pt x="57827" y="1666"/>
                      <a:pt x="57439" y="1610"/>
                    </a:cubicBezTo>
                    <a:cubicBezTo>
                      <a:pt x="56828" y="1166"/>
                      <a:pt x="56218" y="334"/>
                      <a:pt x="55552" y="334"/>
                    </a:cubicBezTo>
                    <a:cubicBezTo>
                      <a:pt x="52666" y="223"/>
                      <a:pt x="49836" y="223"/>
                      <a:pt x="46950" y="223"/>
                    </a:cubicBezTo>
                    <a:cubicBezTo>
                      <a:pt x="49170" y="389"/>
                      <a:pt x="51390" y="556"/>
                      <a:pt x="53610" y="722"/>
                    </a:cubicBezTo>
                    <a:cubicBezTo>
                      <a:pt x="53943" y="778"/>
                      <a:pt x="54331" y="944"/>
                      <a:pt x="54608" y="1111"/>
                    </a:cubicBezTo>
                    <a:cubicBezTo>
                      <a:pt x="55663" y="1555"/>
                      <a:pt x="56384" y="2609"/>
                      <a:pt x="56384" y="3774"/>
                    </a:cubicBezTo>
                    <a:cubicBezTo>
                      <a:pt x="56329" y="4052"/>
                      <a:pt x="56218" y="4329"/>
                      <a:pt x="56107" y="4607"/>
                    </a:cubicBezTo>
                    <a:cubicBezTo>
                      <a:pt x="55538" y="5745"/>
                      <a:pt x="54438" y="6449"/>
                      <a:pt x="53167" y="6449"/>
                    </a:cubicBezTo>
                    <a:cubicBezTo>
                      <a:pt x="53075" y="6449"/>
                      <a:pt x="52982" y="6446"/>
                      <a:pt x="52888" y="6438"/>
                    </a:cubicBezTo>
                    <a:lnTo>
                      <a:pt x="25306" y="6438"/>
                    </a:lnTo>
                    <a:cubicBezTo>
                      <a:pt x="24086" y="6438"/>
                      <a:pt x="22809" y="6383"/>
                      <a:pt x="21588" y="6327"/>
                    </a:cubicBezTo>
                    <a:cubicBezTo>
                      <a:pt x="20645" y="6272"/>
                      <a:pt x="19812" y="5717"/>
                      <a:pt x="19313" y="4940"/>
                    </a:cubicBezTo>
                    <a:cubicBezTo>
                      <a:pt x="18758" y="4052"/>
                      <a:pt x="18813" y="2886"/>
                      <a:pt x="19535" y="2110"/>
                    </a:cubicBezTo>
                    <a:cubicBezTo>
                      <a:pt x="20321" y="1219"/>
                      <a:pt x="21404" y="773"/>
                      <a:pt x="22597" y="773"/>
                    </a:cubicBezTo>
                    <a:cubicBezTo>
                      <a:pt x="22668" y="773"/>
                      <a:pt x="22738" y="775"/>
                      <a:pt x="22809" y="778"/>
                    </a:cubicBezTo>
                    <a:lnTo>
                      <a:pt x="34075" y="778"/>
                    </a:lnTo>
                    <a:cubicBezTo>
                      <a:pt x="34519" y="778"/>
                      <a:pt x="34907" y="722"/>
                      <a:pt x="35296" y="611"/>
                    </a:cubicBezTo>
                    <a:cubicBezTo>
                      <a:pt x="35518" y="389"/>
                      <a:pt x="35684" y="223"/>
                      <a:pt x="35851" y="1"/>
                    </a:cubicBez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8"/>
              <p:cNvSpPr/>
              <p:nvPr/>
            </p:nvSpPr>
            <p:spPr>
              <a:xfrm>
                <a:off x="389350" y="1225900"/>
                <a:ext cx="1792550" cy="591075"/>
              </a:xfrm>
              <a:custGeom>
                <a:avLst/>
                <a:gdLst/>
                <a:ahLst/>
                <a:cxnLst/>
                <a:rect l="l" t="t" r="r" b="b"/>
                <a:pathLst>
                  <a:path w="71702" h="23643" extrusionOk="0">
                    <a:moveTo>
                      <a:pt x="500" y="1"/>
                    </a:moveTo>
                    <a:cubicBezTo>
                      <a:pt x="222" y="1166"/>
                      <a:pt x="56" y="2387"/>
                      <a:pt x="0" y="3553"/>
                    </a:cubicBezTo>
                    <a:cubicBezTo>
                      <a:pt x="0" y="8658"/>
                      <a:pt x="56" y="13708"/>
                      <a:pt x="111" y="18758"/>
                    </a:cubicBezTo>
                    <a:lnTo>
                      <a:pt x="111" y="22699"/>
                    </a:lnTo>
                    <a:cubicBezTo>
                      <a:pt x="111" y="22976"/>
                      <a:pt x="167" y="23309"/>
                      <a:pt x="278" y="23642"/>
                    </a:cubicBezTo>
                    <a:cubicBezTo>
                      <a:pt x="500" y="23365"/>
                      <a:pt x="888" y="23143"/>
                      <a:pt x="944" y="22865"/>
                    </a:cubicBezTo>
                    <a:cubicBezTo>
                      <a:pt x="1166" y="21533"/>
                      <a:pt x="1277" y="20146"/>
                      <a:pt x="1443" y="18814"/>
                    </a:cubicBezTo>
                    <a:cubicBezTo>
                      <a:pt x="1498" y="17482"/>
                      <a:pt x="1554" y="16206"/>
                      <a:pt x="1609" y="14818"/>
                    </a:cubicBezTo>
                    <a:cubicBezTo>
                      <a:pt x="1609" y="13486"/>
                      <a:pt x="1609" y="13486"/>
                      <a:pt x="2941" y="13486"/>
                    </a:cubicBezTo>
                    <a:lnTo>
                      <a:pt x="71701" y="13486"/>
                    </a:lnTo>
                    <a:cubicBezTo>
                      <a:pt x="71202" y="13375"/>
                      <a:pt x="70758" y="13375"/>
                      <a:pt x="70314" y="13320"/>
                    </a:cubicBezTo>
                    <a:lnTo>
                      <a:pt x="2553" y="13320"/>
                    </a:lnTo>
                    <a:cubicBezTo>
                      <a:pt x="2494" y="13324"/>
                      <a:pt x="2438" y="13327"/>
                      <a:pt x="2383" y="13327"/>
                    </a:cubicBezTo>
                    <a:cubicBezTo>
                      <a:pt x="1762" y="13327"/>
                      <a:pt x="1387" y="13030"/>
                      <a:pt x="1387" y="12265"/>
                    </a:cubicBezTo>
                    <a:cubicBezTo>
                      <a:pt x="1443" y="11433"/>
                      <a:pt x="1665" y="11155"/>
                      <a:pt x="2608" y="11155"/>
                    </a:cubicBezTo>
                    <a:lnTo>
                      <a:pt x="3274" y="11155"/>
                    </a:lnTo>
                    <a:cubicBezTo>
                      <a:pt x="3052" y="11100"/>
                      <a:pt x="2886" y="11045"/>
                      <a:pt x="2664" y="11045"/>
                    </a:cubicBezTo>
                    <a:cubicBezTo>
                      <a:pt x="2614" y="11048"/>
                      <a:pt x="2567" y="11049"/>
                      <a:pt x="2521" y="11049"/>
                    </a:cubicBezTo>
                    <a:cubicBezTo>
                      <a:pt x="1758" y="11049"/>
                      <a:pt x="1609" y="10612"/>
                      <a:pt x="1609" y="9879"/>
                    </a:cubicBezTo>
                    <a:cubicBezTo>
                      <a:pt x="1665" y="8714"/>
                      <a:pt x="1609" y="7493"/>
                      <a:pt x="1609" y="6327"/>
                    </a:cubicBezTo>
                    <a:cubicBezTo>
                      <a:pt x="1443" y="4829"/>
                      <a:pt x="1277" y="3331"/>
                      <a:pt x="1110" y="1832"/>
                    </a:cubicBezTo>
                    <a:cubicBezTo>
                      <a:pt x="944" y="1222"/>
                      <a:pt x="722" y="611"/>
                      <a:pt x="500" y="1"/>
                    </a:cubicBezTo>
                    <a:close/>
                  </a:path>
                </a:pathLst>
              </a:custGeom>
              <a:solidFill>
                <a:srgbClr val="B8B8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18"/>
              <p:cNvSpPr/>
              <p:nvPr/>
            </p:nvSpPr>
            <p:spPr>
              <a:xfrm>
                <a:off x="5800225" y="1226600"/>
                <a:ext cx="1448475" cy="590975"/>
              </a:xfrm>
              <a:custGeom>
                <a:avLst/>
                <a:gdLst/>
                <a:ahLst/>
                <a:cxnLst/>
                <a:rect l="l" t="t" r="r" b="b"/>
                <a:pathLst>
                  <a:path w="57939" h="23639" extrusionOk="0">
                    <a:moveTo>
                      <a:pt x="721" y="1"/>
                    </a:moveTo>
                    <a:cubicBezTo>
                      <a:pt x="521" y="1"/>
                      <a:pt x="283" y="50"/>
                      <a:pt x="0" y="139"/>
                    </a:cubicBezTo>
                    <a:cubicBezTo>
                      <a:pt x="111" y="306"/>
                      <a:pt x="389" y="417"/>
                      <a:pt x="389" y="528"/>
                    </a:cubicBezTo>
                    <a:cubicBezTo>
                      <a:pt x="555" y="1360"/>
                      <a:pt x="611" y="2193"/>
                      <a:pt x="611" y="3081"/>
                    </a:cubicBezTo>
                    <a:cubicBezTo>
                      <a:pt x="666" y="8131"/>
                      <a:pt x="666" y="13181"/>
                      <a:pt x="611" y="18231"/>
                    </a:cubicBezTo>
                    <a:cubicBezTo>
                      <a:pt x="611" y="19563"/>
                      <a:pt x="444" y="20895"/>
                      <a:pt x="389" y="22227"/>
                    </a:cubicBezTo>
                    <a:cubicBezTo>
                      <a:pt x="389" y="22671"/>
                      <a:pt x="389" y="23115"/>
                      <a:pt x="500" y="23614"/>
                    </a:cubicBezTo>
                    <a:cubicBezTo>
                      <a:pt x="593" y="23631"/>
                      <a:pt x="679" y="23638"/>
                      <a:pt x="758" y="23638"/>
                    </a:cubicBezTo>
                    <a:cubicBezTo>
                      <a:pt x="1475" y="23638"/>
                      <a:pt x="1615" y="22993"/>
                      <a:pt x="1665" y="22393"/>
                    </a:cubicBezTo>
                    <a:cubicBezTo>
                      <a:pt x="1832" y="19840"/>
                      <a:pt x="1998" y="17343"/>
                      <a:pt x="2165" y="14790"/>
                    </a:cubicBezTo>
                    <a:cubicBezTo>
                      <a:pt x="2220" y="14346"/>
                      <a:pt x="2331" y="13902"/>
                      <a:pt x="2498" y="13458"/>
                    </a:cubicBezTo>
                    <a:cubicBezTo>
                      <a:pt x="2054" y="12737"/>
                      <a:pt x="2054" y="11849"/>
                      <a:pt x="2498" y="11127"/>
                    </a:cubicBezTo>
                    <a:lnTo>
                      <a:pt x="56273" y="11127"/>
                    </a:lnTo>
                    <a:lnTo>
                      <a:pt x="57938" y="10961"/>
                    </a:lnTo>
                    <a:lnTo>
                      <a:pt x="3108" y="10961"/>
                    </a:lnTo>
                    <a:cubicBezTo>
                      <a:pt x="2442" y="10961"/>
                      <a:pt x="2109" y="10628"/>
                      <a:pt x="2109" y="10018"/>
                    </a:cubicBezTo>
                    <a:lnTo>
                      <a:pt x="2109" y="8741"/>
                    </a:lnTo>
                    <a:cubicBezTo>
                      <a:pt x="1943" y="6244"/>
                      <a:pt x="1832" y="3747"/>
                      <a:pt x="1610" y="1305"/>
                    </a:cubicBezTo>
                    <a:cubicBezTo>
                      <a:pt x="1528" y="370"/>
                      <a:pt x="1269" y="1"/>
                      <a:pt x="721" y="1"/>
                    </a:cubicBez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18"/>
              <p:cNvSpPr/>
              <p:nvPr/>
            </p:nvSpPr>
            <p:spPr>
              <a:xfrm>
                <a:off x="5698950" y="1230075"/>
                <a:ext cx="116550" cy="58690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23476" extrusionOk="0">
                    <a:moveTo>
                      <a:pt x="4051" y="0"/>
                    </a:moveTo>
                    <a:lnTo>
                      <a:pt x="3274" y="6660"/>
                    </a:lnTo>
                    <a:lnTo>
                      <a:pt x="3274" y="10656"/>
                    </a:lnTo>
                    <a:cubicBezTo>
                      <a:pt x="3053" y="10897"/>
                      <a:pt x="2832" y="10978"/>
                      <a:pt x="2611" y="10978"/>
                    </a:cubicBezTo>
                    <a:cubicBezTo>
                      <a:pt x="2222" y="10978"/>
                      <a:pt x="1832" y="10726"/>
                      <a:pt x="1443" y="10656"/>
                    </a:cubicBezTo>
                    <a:cubicBezTo>
                      <a:pt x="1277" y="11210"/>
                      <a:pt x="1277" y="11765"/>
                      <a:pt x="500" y="11987"/>
                    </a:cubicBezTo>
                    <a:cubicBezTo>
                      <a:pt x="0" y="12098"/>
                      <a:pt x="278" y="14096"/>
                      <a:pt x="777" y="14374"/>
                    </a:cubicBezTo>
                    <a:cubicBezTo>
                      <a:pt x="1166" y="14596"/>
                      <a:pt x="1554" y="14873"/>
                      <a:pt x="1998" y="15095"/>
                    </a:cubicBezTo>
                    <a:cubicBezTo>
                      <a:pt x="1942" y="14707"/>
                      <a:pt x="1942" y="14374"/>
                      <a:pt x="1998" y="13985"/>
                    </a:cubicBezTo>
                    <a:cubicBezTo>
                      <a:pt x="2053" y="13708"/>
                      <a:pt x="2331" y="13375"/>
                      <a:pt x="2553" y="13375"/>
                    </a:cubicBezTo>
                    <a:cubicBezTo>
                      <a:pt x="2830" y="13430"/>
                      <a:pt x="3108" y="13597"/>
                      <a:pt x="3219" y="13874"/>
                    </a:cubicBezTo>
                    <a:cubicBezTo>
                      <a:pt x="3330" y="14429"/>
                      <a:pt x="3385" y="14984"/>
                      <a:pt x="3385" y="15539"/>
                    </a:cubicBezTo>
                    <a:lnTo>
                      <a:pt x="3385" y="17981"/>
                    </a:lnTo>
                    <a:cubicBezTo>
                      <a:pt x="3552" y="19479"/>
                      <a:pt x="3663" y="20922"/>
                      <a:pt x="3829" y="22421"/>
                    </a:cubicBezTo>
                    <a:cubicBezTo>
                      <a:pt x="3829" y="22865"/>
                      <a:pt x="3829" y="23475"/>
                      <a:pt x="4495" y="23475"/>
                    </a:cubicBezTo>
                    <a:cubicBezTo>
                      <a:pt x="4440" y="22976"/>
                      <a:pt x="4384" y="22532"/>
                      <a:pt x="4384" y="22088"/>
                    </a:cubicBezTo>
                    <a:cubicBezTo>
                      <a:pt x="4440" y="20756"/>
                      <a:pt x="4662" y="19424"/>
                      <a:pt x="4662" y="18092"/>
                    </a:cubicBezTo>
                    <a:lnTo>
                      <a:pt x="4662" y="2942"/>
                    </a:lnTo>
                    <a:cubicBezTo>
                      <a:pt x="4662" y="2109"/>
                      <a:pt x="4551" y="1221"/>
                      <a:pt x="4440" y="389"/>
                    </a:cubicBezTo>
                    <a:cubicBezTo>
                      <a:pt x="4440" y="278"/>
                      <a:pt x="4162" y="167"/>
                      <a:pt x="4051" y="0"/>
                    </a:cubicBezTo>
                    <a:close/>
                  </a:path>
                </a:pathLst>
              </a:custGeom>
              <a:solidFill>
                <a:srgbClr val="B4B4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8"/>
              <p:cNvSpPr/>
              <p:nvPr/>
            </p:nvSpPr>
            <p:spPr>
              <a:xfrm>
                <a:off x="5851550" y="1356650"/>
                <a:ext cx="1469300" cy="310475"/>
              </a:xfrm>
              <a:custGeom>
                <a:avLst/>
                <a:gdLst/>
                <a:ahLst/>
                <a:cxnLst/>
                <a:rect l="l" t="t" r="r" b="b"/>
                <a:pathLst>
                  <a:path w="58772" h="12419" extrusionOk="0">
                    <a:moveTo>
                      <a:pt x="57539" y="0"/>
                    </a:moveTo>
                    <a:cubicBezTo>
                      <a:pt x="57000" y="0"/>
                      <a:pt x="56513" y="315"/>
                      <a:pt x="56329" y="820"/>
                    </a:cubicBezTo>
                    <a:cubicBezTo>
                      <a:pt x="56163" y="1375"/>
                      <a:pt x="56107" y="1874"/>
                      <a:pt x="56052" y="2374"/>
                    </a:cubicBezTo>
                    <a:cubicBezTo>
                      <a:pt x="55996" y="3484"/>
                      <a:pt x="55996" y="4649"/>
                      <a:pt x="55941" y="5759"/>
                    </a:cubicBezTo>
                    <a:lnTo>
                      <a:pt x="54276" y="5925"/>
                    </a:lnTo>
                    <a:cubicBezTo>
                      <a:pt x="54276" y="6036"/>
                      <a:pt x="54387" y="6203"/>
                      <a:pt x="54387" y="6314"/>
                    </a:cubicBezTo>
                    <a:cubicBezTo>
                      <a:pt x="54609" y="7868"/>
                      <a:pt x="54387" y="8090"/>
                      <a:pt x="52889" y="8090"/>
                    </a:cubicBezTo>
                    <a:lnTo>
                      <a:pt x="1222" y="8090"/>
                    </a:lnTo>
                    <a:cubicBezTo>
                      <a:pt x="1167" y="8094"/>
                      <a:pt x="1114" y="8097"/>
                      <a:pt x="1064" y="8097"/>
                    </a:cubicBezTo>
                    <a:cubicBezTo>
                      <a:pt x="504" y="8097"/>
                      <a:pt x="227" y="7809"/>
                      <a:pt x="278" y="7146"/>
                    </a:cubicBezTo>
                    <a:cubicBezTo>
                      <a:pt x="334" y="6758"/>
                      <a:pt x="389" y="6314"/>
                      <a:pt x="445" y="5925"/>
                    </a:cubicBezTo>
                    <a:lnTo>
                      <a:pt x="445" y="5925"/>
                    </a:lnTo>
                    <a:cubicBezTo>
                      <a:pt x="1" y="6647"/>
                      <a:pt x="1" y="7535"/>
                      <a:pt x="445" y="8256"/>
                    </a:cubicBezTo>
                    <a:lnTo>
                      <a:pt x="54831" y="8256"/>
                    </a:lnTo>
                    <a:cubicBezTo>
                      <a:pt x="55885" y="8256"/>
                      <a:pt x="55941" y="8367"/>
                      <a:pt x="55941" y="9366"/>
                    </a:cubicBezTo>
                    <a:cubicBezTo>
                      <a:pt x="55996" y="10421"/>
                      <a:pt x="56052" y="11420"/>
                      <a:pt x="56107" y="12419"/>
                    </a:cubicBezTo>
                    <a:lnTo>
                      <a:pt x="56107" y="7868"/>
                    </a:lnTo>
                    <a:cubicBezTo>
                      <a:pt x="56107" y="7202"/>
                      <a:pt x="56440" y="6924"/>
                      <a:pt x="56995" y="6924"/>
                    </a:cubicBezTo>
                    <a:lnTo>
                      <a:pt x="58771" y="6924"/>
                    </a:lnTo>
                    <a:cubicBezTo>
                      <a:pt x="58771" y="5038"/>
                      <a:pt x="58716" y="3151"/>
                      <a:pt x="58771" y="1264"/>
                    </a:cubicBezTo>
                    <a:cubicBezTo>
                      <a:pt x="58771" y="598"/>
                      <a:pt x="58549" y="154"/>
                      <a:pt x="57883" y="43"/>
                    </a:cubicBezTo>
                    <a:cubicBezTo>
                      <a:pt x="57768" y="14"/>
                      <a:pt x="57652" y="0"/>
                      <a:pt x="57539" y="0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8"/>
              <p:cNvSpPr/>
              <p:nvPr/>
            </p:nvSpPr>
            <p:spPr>
              <a:xfrm>
                <a:off x="317200" y="1225900"/>
                <a:ext cx="83275" cy="591500"/>
              </a:xfrm>
              <a:custGeom>
                <a:avLst/>
                <a:gdLst/>
                <a:ahLst/>
                <a:cxnLst/>
                <a:rect l="l" t="t" r="r" b="b"/>
                <a:pathLst>
                  <a:path w="3331" h="23660" extrusionOk="0">
                    <a:moveTo>
                      <a:pt x="3330" y="1"/>
                    </a:moveTo>
                    <a:lnTo>
                      <a:pt x="3330" y="1"/>
                    </a:lnTo>
                    <a:cubicBezTo>
                      <a:pt x="2276" y="112"/>
                      <a:pt x="2109" y="223"/>
                      <a:pt x="1998" y="1499"/>
                    </a:cubicBezTo>
                    <a:cubicBezTo>
                      <a:pt x="1776" y="4163"/>
                      <a:pt x="1610" y="6882"/>
                      <a:pt x="1499" y="9546"/>
                    </a:cubicBezTo>
                    <a:cubicBezTo>
                      <a:pt x="1443" y="10989"/>
                      <a:pt x="1499" y="10989"/>
                      <a:pt x="0" y="10989"/>
                    </a:cubicBezTo>
                    <a:cubicBezTo>
                      <a:pt x="0" y="10989"/>
                      <a:pt x="56" y="11045"/>
                      <a:pt x="56" y="11045"/>
                    </a:cubicBezTo>
                    <a:cubicBezTo>
                      <a:pt x="500" y="11155"/>
                      <a:pt x="1277" y="11266"/>
                      <a:pt x="1332" y="11488"/>
                    </a:cubicBezTo>
                    <a:cubicBezTo>
                      <a:pt x="1443" y="12154"/>
                      <a:pt x="1443" y="12820"/>
                      <a:pt x="1332" y="13486"/>
                    </a:cubicBezTo>
                    <a:cubicBezTo>
                      <a:pt x="1388" y="13875"/>
                      <a:pt x="1499" y="14208"/>
                      <a:pt x="1499" y="14541"/>
                    </a:cubicBezTo>
                    <a:cubicBezTo>
                      <a:pt x="1665" y="17205"/>
                      <a:pt x="1832" y="19868"/>
                      <a:pt x="1998" y="22588"/>
                    </a:cubicBezTo>
                    <a:cubicBezTo>
                      <a:pt x="2048" y="23235"/>
                      <a:pt x="2277" y="23659"/>
                      <a:pt x="2924" y="23659"/>
                    </a:cubicBezTo>
                    <a:cubicBezTo>
                      <a:pt x="2999" y="23659"/>
                      <a:pt x="3078" y="23653"/>
                      <a:pt x="3164" y="23642"/>
                    </a:cubicBezTo>
                    <a:cubicBezTo>
                      <a:pt x="3053" y="23309"/>
                      <a:pt x="2997" y="23032"/>
                      <a:pt x="2997" y="22699"/>
                    </a:cubicBezTo>
                    <a:lnTo>
                      <a:pt x="2997" y="18814"/>
                    </a:lnTo>
                    <a:cubicBezTo>
                      <a:pt x="2942" y="13708"/>
                      <a:pt x="2886" y="8658"/>
                      <a:pt x="2886" y="3553"/>
                    </a:cubicBezTo>
                    <a:cubicBezTo>
                      <a:pt x="2942" y="2387"/>
                      <a:pt x="3108" y="1222"/>
                      <a:pt x="3330" y="1"/>
                    </a:cubicBezTo>
                    <a:close/>
                  </a:path>
                </a:pathLst>
              </a:custGeom>
              <a:solidFill>
                <a:srgbClr val="E7E7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8"/>
              <p:cNvSpPr/>
              <p:nvPr/>
            </p:nvSpPr>
            <p:spPr>
              <a:xfrm>
                <a:off x="239500" y="1355800"/>
                <a:ext cx="113800" cy="336300"/>
              </a:xfrm>
              <a:custGeom>
                <a:avLst/>
                <a:gdLst/>
                <a:ahLst/>
                <a:cxnLst/>
                <a:rect l="l" t="t" r="r" b="b"/>
                <a:pathLst>
                  <a:path w="4552" h="13452" extrusionOk="0">
                    <a:moveTo>
                      <a:pt x="1460" y="0"/>
                    </a:moveTo>
                    <a:cubicBezTo>
                      <a:pt x="1380" y="0"/>
                      <a:pt x="1300" y="7"/>
                      <a:pt x="1221" y="21"/>
                    </a:cubicBezTo>
                    <a:cubicBezTo>
                      <a:pt x="611" y="77"/>
                      <a:pt x="111" y="632"/>
                      <a:pt x="56" y="1242"/>
                    </a:cubicBezTo>
                    <a:cubicBezTo>
                      <a:pt x="0" y="1575"/>
                      <a:pt x="0" y="1908"/>
                      <a:pt x="0" y="2241"/>
                    </a:cubicBezTo>
                    <a:lnTo>
                      <a:pt x="0" y="12508"/>
                    </a:lnTo>
                    <a:cubicBezTo>
                      <a:pt x="0" y="12841"/>
                      <a:pt x="56" y="13174"/>
                      <a:pt x="111" y="13451"/>
                    </a:cubicBezTo>
                    <a:lnTo>
                      <a:pt x="111" y="7735"/>
                    </a:lnTo>
                    <a:cubicBezTo>
                      <a:pt x="111" y="7125"/>
                      <a:pt x="278" y="6958"/>
                      <a:pt x="944" y="6958"/>
                    </a:cubicBezTo>
                    <a:cubicBezTo>
                      <a:pt x="3053" y="7014"/>
                      <a:pt x="2942" y="6736"/>
                      <a:pt x="2942" y="9012"/>
                    </a:cubicBezTo>
                    <a:lnTo>
                      <a:pt x="2942" y="13174"/>
                    </a:lnTo>
                    <a:cubicBezTo>
                      <a:pt x="2997" y="11953"/>
                      <a:pt x="3108" y="10788"/>
                      <a:pt x="3108" y="9622"/>
                    </a:cubicBezTo>
                    <a:cubicBezTo>
                      <a:pt x="3108" y="8290"/>
                      <a:pt x="3108" y="8290"/>
                      <a:pt x="4440" y="8290"/>
                    </a:cubicBezTo>
                    <a:cubicBezTo>
                      <a:pt x="4551" y="7624"/>
                      <a:pt x="4551" y="6958"/>
                      <a:pt x="4496" y="6292"/>
                    </a:cubicBezTo>
                    <a:cubicBezTo>
                      <a:pt x="4440" y="6070"/>
                      <a:pt x="3608" y="5959"/>
                      <a:pt x="3164" y="5849"/>
                    </a:cubicBezTo>
                    <a:cubicBezTo>
                      <a:pt x="3164" y="5849"/>
                      <a:pt x="3108" y="5793"/>
                      <a:pt x="3108" y="5793"/>
                    </a:cubicBezTo>
                    <a:cubicBezTo>
                      <a:pt x="3108" y="4628"/>
                      <a:pt x="3108" y="3351"/>
                      <a:pt x="3108" y="2130"/>
                    </a:cubicBezTo>
                    <a:cubicBezTo>
                      <a:pt x="3053" y="1686"/>
                      <a:pt x="2942" y="1242"/>
                      <a:pt x="2775" y="798"/>
                    </a:cubicBezTo>
                    <a:cubicBezTo>
                      <a:pt x="2534" y="315"/>
                      <a:pt x="1997" y="0"/>
                      <a:pt x="1460" y="0"/>
                    </a:cubicBezTo>
                    <a:close/>
                  </a:path>
                </a:pathLst>
              </a:custGeom>
              <a:solidFill>
                <a:srgbClr val="C2C2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8"/>
              <p:cNvSpPr/>
              <p:nvPr/>
            </p:nvSpPr>
            <p:spPr>
              <a:xfrm>
                <a:off x="242275" y="1524200"/>
                <a:ext cx="73550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2942" h="7759" extrusionOk="0">
                    <a:moveTo>
                      <a:pt x="610" y="214"/>
                    </a:moveTo>
                    <a:cubicBezTo>
                      <a:pt x="136" y="214"/>
                      <a:pt x="0" y="449"/>
                      <a:pt x="0" y="999"/>
                    </a:cubicBezTo>
                    <a:lnTo>
                      <a:pt x="0" y="6715"/>
                    </a:lnTo>
                    <a:cubicBezTo>
                      <a:pt x="56" y="7270"/>
                      <a:pt x="500" y="7714"/>
                      <a:pt x="999" y="7714"/>
                    </a:cubicBezTo>
                    <a:cubicBezTo>
                      <a:pt x="1181" y="7743"/>
                      <a:pt x="1342" y="7759"/>
                      <a:pt x="1485" y="7759"/>
                    </a:cubicBezTo>
                    <a:cubicBezTo>
                      <a:pt x="2172" y="7759"/>
                      <a:pt x="2463" y="7402"/>
                      <a:pt x="2831" y="6438"/>
                    </a:cubicBezTo>
                    <a:lnTo>
                      <a:pt x="2831" y="2276"/>
                    </a:lnTo>
                    <a:cubicBezTo>
                      <a:pt x="2831" y="0"/>
                      <a:pt x="2942" y="278"/>
                      <a:pt x="777" y="222"/>
                    </a:cubicBezTo>
                    <a:cubicBezTo>
                      <a:pt x="718" y="217"/>
                      <a:pt x="662" y="214"/>
                      <a:pt x="610" y="214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18"/>
              <p:cNvSpPr/>
              <p:nvPr/>
            </p:nvSpPr>
            <p:spPr>
              <a:xfrm>
                <a:off x="5650375" y="1413200"/>
                <a:ext cx="111025" cy="796400"/>
              </a:xfrm>
              <a:custGeom>
                <a:avLst/>
                <a:gdLst/>
                <a:ahLst/>
                <a:cxnLst/>
                <a:rect l="l" t="t" r="r" b="b"/>
                <a:pathLst>
                  <a:path w="4441" h="31856" extrusionOk="0">
                    <a:moveTo>
                      <a:pt x="2165" y="7604"/>
                    </a:moveTo>
                    <a:cubicBezTo>
                      <a:pt x="2887" y="7604"/>
                      <a:pt x="3497" y="8214"/>
                      <a:pt x="3497" y="8936"/>
                    </a:cubicBezTo>
                    <a:cubicBezTo>
                      <a:pt x="3497" y="9879"/>
                      <a:pt x="3053" y="10323"/>
                      <a:pt x="2110" y="10379"/>
                    </a:cubicBezTo>
                    <a:cubicBezTo>
                      <a:pt x="1444" y="10268"/>
                      <a:pt x="944" y="9713"/>
                      <a:pt x="944" y="9047"/>
                    </a:cubicBezTo>
                    <a:cubicBezTo>
                      <a:pt x="944" y="8325"/>
                      <a:pt x="1444" y="7715"/>
                      <a:pt x="2165" y="7604"/>
                    </a:cubicBezTo>
                    <a:close/>
                    <a:moveTo>
                      <a:pt x="2387" y="1"/>
                    </a:moveTo>
                    <a:cubicBezTo>
                      <a:pt x="1888" y="1"/>
                      <a:pt x="1499" y="112"/>
                      <a:pt x="1499" y="778"/>
                    </a:cubicBezTo>
                    <a:lnTo>
                      <a:pt x="1499" y="4496"/>
                    </a:lnTo>
                    <a:cubicBezTo>
                      <a:pt x="1555" y="5051"/>
                      <a:pt x="1610" y="5606"/>
                      <a:pt x="1610" y="6216"/>
                    </a:cubicBezTo>
                    <a:cubicBezTo>
                      <a:pt x="1610" y="6605"/>
                      <a:pt x="1444" y="7049"/>
                      <a:pt x="1222" y="7382"/>
                    </a:cubicBezTo>
                    <a:cubicBezTo>
                      <a:pt x="56" y="8603"/>
                      <a:pt x="1" y="9380"/>
                      <a:pt x="1166" y="10656"/>
                    </a:cubicBezTo>
                    <a:cubicBezTo>
                      <a:pt x="1832" y="10822"/>
                      <a:pt x="2054" y="11211"/>
                      <a:pt x="1999" y="11932"/>
                    </a:cubicBezTo>
                    <a:lnTo>
                      <a:pt x="1999" y="31855"/>
                    </a:lnTo>
                    <a:lnTo>
                      <a:pt x="2165" y="31855"/>
                    </a:lnTo>
                    <a:lnTo>
                      <a:pt x="2165" y="12210"/>
                    </a:lnTo>
                    <a:cubicBezTo>
                      <a:pt x="2221" y="11932"/>
                      <a:pt x="2332" y="11599"/>
                      <a:pt x="2498" y="11322"/>
                    </a:cubicBezTo>
                    <a:cubicBezTo>
                      <a:pt x="2831" y="11100"/>
                      <a:pt x="3109" y="10878"/>
                      <a:pt x="3441" y="10656"/>
                    </a:cubicBezTo>
                    <a:cubicBezTo>
                      <a:pt x="4385" y="9602"/>
                      <a:pt x="4440" y="8991"/>
                      <a:pt x="3830" y="7770"/>
                    </a:cubicBezTo>
                    <a:cubicBezTo>
                      <a:pt x="3441" y="7548"/>
                      <a:pt x="3053" y="7271"/>
                      <a:pt x="2665" y="7049"/>
                    </a:cubicBezTo>
                    <a:cubicBezTo>
                      <a:pt x="2110" y="6771"/>
                      <a:pt x="1832" y="4773"/>
                      <a:pt x="2332" y="4662"/>
                    </a:cubicBezTo>
                    <a:cubicBezTo>
                      <a:pt x="3164" y="4440"/>
                      <a:pt x="3109" y="3830"/>
                      <a:pt x="3275" y="3331"/>
                    </a:cubicBezTo>
                    <a:lnTo>
                      <a:pt x="3275" y="778"/>
                    </a:lnTo>
                    <a:cubicBezTo>
                      <a:pt x="3275" y="56"/>
                      <a:pt x="2887" y="1"/>
                      <a:pt x="2387" y="1"/>
                    </a:cubicBezTo>
                    <a:close/>
                  </a:path>
                </a:pathLst>
              </a:custGeom>
              <a:solidFill>
                <a:srgbClr val="62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18"/>
              <p:cNvSpPr/>
              <p:nvPr/>
            </p:nvSpPr>
            <p:spPr>
              <a:xfrm>
                <a:off x="2956050" y="3739875"/>
                <a:ext cx="328825" cy="595225"/>
              </a:xfrm>
              <a:custGeom>
                <a:avLst/>
                <a:gdLst/>
                <a:ahLst/>
                <a:cxnLst/>
                <a:rect l="l" t="t" r="r" b="b"/>
                <a:pathLst>
                  <a:path w="13153" h="23809" extrusionOk="0">
                    <a:moveTo>
                      <a:pt x="12653" y="0"/>
                    </a:moveTo>
                    <a:lnTo>
                      <a:pt x="12653" y="833"/>
                    </a:lnTo>
                    <a:lnTo>
                      <a:pt x="12653" y="20478"/>
                    </a:lnTo>
                    <a:cubicBezTo>
                      <a:pt x="12709" y="22143"/>
                      <a:pt x="12709" y="22143"/>
                      <a:pt x="10988" y="22143"/>
                    </a:cubicBezTo>
                    <a:lnTo>
                      <a:pt x="1942" y="22143"/>
                    </a:lnTo>
                    <a:cubicBezTo>
                      <a:pt x="1498" y="22088"/>
                      <a:pt x="1110" y="22032"/>
                      <a:pt x="722" y="21977"/>
                    </a:cubicBezTo>
                    <a:cubicBezTo>
                      <a:pt x="444" y="22587"/>
                      <a:pt x="222" y="23198"/>
                      <a:pt x="0" y="23808"/>
                    </a:cubicBezTo>
                    <a:cubicBezTo>
                      <a:pt x="278" y="23642"/>
                      <a:pt x="555" y="23531"/>
                      <a:pt x="833" y="23475"/>
                    </a:cubicBezTo>
                    <a:lnTo>
                      <a:pt x="13153" y="23475"/>
                    </a:lnTo>
                    <a:cubicBezTo>
                      <a:pt x="12986" y="22754"/>
                      <a:pt x="12875" y="22032"/>
                      <a:pt x="12820" y="21255"/>
                    </a:cubicBezTo>
                    <a:lnTo>
                      <a:pt x="12820" y="1221"/>
                    </a:lnTo>
                    <a:cubicBezTo>
                      <a:pt x="12764" y="777"/>
                      <a:pt x="12764" y="389"/>
                      <a:pt x="12653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7251450" y="1529575"/>
                <a:ext cx="66625" cy="187025"/>
              </a:xfrm>
              <a:custGeom>
                <a:avLst/>
                <a:gdLst/>
                <a:ahLst/>
                <a:cxnLst/>
                <a:rect l="l" t="t" r="r" b="b"/>
                <a:pathLst>
                  <a:path w="2665" h="7481" extrusionOk="0">
                    <a:moveTo>
                      <a:pt x="776" y="1"/>
                    </a:moveTo>
                    <a:cubicBezTo>
                      <a:pt x="187" y="1"/>
                      <a:pt x="0" y="289"/>
                      <a:pt x="0" y="951"/>
                    </a:cubicBezTo>
                    <a:lnTo>
                      <a:pt x="0" y="5502"/>
                    </a:lnTo>
                    <a:cubicBezTo>
                      <a:pt x="56" y="5945"/>
                      <a:pt x="111" y="6334"/>
                      <a:pt x="167" y="6722"/>
                    </a:cubicBezTo>
                    <a:cubicBezTo>
                      <a:pt x="386" y="7292"/>
                      <a:pt x="847" y="7481"/>
                      <a:pt x="1358" y="7481"/>
                    </a:cubicBezTo>
                    <a:cubicBezTo>
                      <a:pt x="1495" y="7481"/>
                      <a:pt x="1636" y="7467"/>
                      <a:pt x="1776" y="7444"/>
                    </a:cubicBezTo>
                    <a:cubicBezTo>
                      <a:pt x="2442" y="7388"/>
                      <a:pt x="2664" y="7000"/>
                      <a:pt x="2664" y="6334"/>
                    </a:cubicBezTo>
                    <a:lnTo>
                      <a:pt x="2664" y="7"/>
                    </a:lnTo>
                    <a:cubicBezTo>
                      <a:pt x="2294" y="7"/>
                      <a:pt x="1949" y="32"/>
                      <a:pt x="1562" y="32"/>
                    </a:cubicBezTo>
                    <a:cubicBezTo>
                      <a:pt x="1369" y="32"/>
                      <a:pt x="1166" y="26"/>
                      <a:pt x="944" y="7"/>
                    </a:cubicBezTo>
                    <a:cubicBezTo>
                      <a:pt x="884" y="3"/>
                      <a:pt x="829" y="1"/>
                      <a:pt x="776" y="1"/>
                    </a:cubicBezTo>
                    <a:close/>
                  </a:path>
                </a:pathLst>
              </a:custGeom>
              <a:solidFill>
                <a:srgbClr val="ADAD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8"/>
              <p:cNvSpPr/>
              <p:nvPr/>
            </p:nvSpPr>
            <p:spPr>
              <a:xfrm>
                <a:off x="3037900" y="1429850"/>
                <a:ext cx="152625" cy="165125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6605" extrusionOk="0">
                    <a:moveTo>
                      <a:pt x="2609" y="833"/>
                    </a:moveTo>
                    <a:cubicBezTo>
                      <a:pt x="3386" y="833"/>
                      <a:pt x="3996" y="1388"/>
                      <a:pt x="4052" y="2165"/>
                    </a:cubicBezTo>
                    <a:cubicBezTo>
                      <a:pt x="4052" y="2942"/>
                      <a:pt x="3441" y="3608"/>
                      <a:pt x="2664" y="3663"/>
                    </a:cubicBezTo>
                    <a:cubicBezTo>
                      <a:pt x="1943" y="3608"/>
                      <a:pt x="1332" y="2997"/>
                      <a:pt x="1277" y="2276"/>
                    </a:cubicBezTo>
                    <a:cubicBezTo>
                      <a:pt x="1277" y="1499"/>
                      <a:pt x="1887" y="889"/>
                      <a:pt x="2609" y="833"/>
                    </a:cubicBezTo>
                    <a:close/>
                    <a:moveTo>
                      <a:pt x="2553" y="1"/>
                    </a:moveTo>
                    <a:cubicBezTo>
                      <a:pt x="2387" y="167"/>
                      <a:pt x="2220" y="334"/>
                      <a:pt x="1998" y="500"/>
                    </a:cubicBezTo>
                    <a:lnTo>
                      <a:pt x="1610" y="556"/>
                    </a:lnTo>
                    <a:cubicBezTo>
                      <a:pt x="1443" y="722"/>
                      <a:pt x="1277" y="944"/>
                      <a:pt x="1055" y="1166"/>
                    </a:cubicBezTo>
                    <a:cubicBezTo>
                      <a:pt x="777" y="1832"/>
                      <a:pt x="500" y="2443"/>
                      <a:pt x="222" y="3053"/>
                    </a:cubicBezTo>
                    <a:cubicBezTo>
                      <a:pt x="0" y="3497"/>
                      <a:pt x="222" y="3774"/>
                      <a:pt x="611" y="3830"/>
                    </a:cubicBezTo>
                    <a:cubicBezTo>
                      <a:pt x="1332" y="3996"/>
                      <a:pt x="1998" y="4052"/>
                      <a:pt x="2720" y="4107"/>
                    </a:cubicBezTo>
                    <a:cubicBezTo>
                      <a:pt x="2997" y="4163"/>
                      <a:pt x="3275" y="4274"/>
                      <a:pt x="3552" y="4329"/>
                    </a:cubicBezTo>
                    <a:cubicBezTo>
                      <a:pt x="3830" y="4551"/>
                      <a:pt x="3941" y="4829"/>
                      <a:pt x="3497" y="4995"/>
                    </a:cubicBezTo>
                    <a:cubicBezTo>
                      <a:pt x="3386" y="5051"/>
                      <a:pt x="3219" y="5051"/>
                      <a:pt x="3108" y="5162"/>
                    </a:cubicBezTo>
                    <a:cubicBezTo>
                      <a:pt x="2942" y="5439"/>
                      <a:pt x="2775" y="5717"/>
                      <a:pt x="2664" y="5994"/>
                    </a:cubicBezTo>
                    <a:lnTo>
                      <a:pt x="3552" y="6161"/>
                    </a:lnTo>
                    <a:lnTo>
                      <a:pt x="2775" y="5939"/>
                    </a:lnTo>
                    <a:cubicBezTo>
                      <a:pt x="2995" y="5536"/>
                      <a:pt x="3263" y="5351"/>
                      <a:pt x="3563" y="5351"/>
                    </a:cubicBezTo>
                    <a:cubicBezTo>
                      <a:pt x="3718" y="5351"/>
                      <a:pt x="3881" y="5400"/>
                      <a:pt x="4052" y="5495"/>
                    </a:cubicBezTo>
                    <a:lnTo>
                      <a:pt x="4329" y="4995"/>
                    </a:lnTo>
                    <a:lnTo>
                      <a:pt x="4607" y="5162"/>
                    </a:lnTo>
                    <a:cubicBezTo>
                      <a:pt x="4607" y="5439"/>
                      <a:pt x="4662" y="5772"/>
                      <a:pt x="4773" y="6050"/>
                    </a:cubicBezTo>
                    <a:cubicBezTo>
                      <a:pt x="4940" y="6272"/>
                      <a:pt x="5217" y="6438"/>
                      <a:pt x="5439" y="6605"/>
                    </a:cubicBezTo>
                    <a:cubicBezTo>
                      <a:pt x="5550" y="6383"/>
                      <a:pt x="5716" y="6161"/>
                      <a:pt x="5827" y="5883"/>
                    </a:cubicBezTo>
                    <a:cubicBezTo>
                      <a:pt x="5938" y="5439"/>
                      <a:pt x="6049" y="4995"/>
                      <a:pt x="6049" y="4496"/>
                    </a:cubicBezTo>
                    <a:cubicBezTo>
                      <a:pt x="6105" y="3996"/>
                      <a:pt x="6105" y="3497"/>
                      <a:pt x="5994" y="2997"/>
                    </a:cubicBezTo>
                    <a:cubicBezTo>
                      <a:pt x="5994" y="2887"/>
                      <a:pt x="5494" y="2887"/>
                      <a:pt x="5217" y="2887"/>
                    </a:cubicBezTo>
                    <a:lnTo>
                      <a:pt x="5217" y="4829"/>
                    </a:lnTo>
                    <a:cubicBezTo>
                      <a:pt x="4773" y="4107"/>
                      <a:pt x="3941" y="3552"/>
                      <a:pt x="4496" y="2498"/>
                    </a:cubicBezTo>
                    <a:cubicBezTo>
                      <a:pt x="4662" y="2221"/>
                      <a:pt x="4329" y="1666"/>
                      <a:pt x="4218" y="1222"/>
                    </a:cubicBezTo>
                    <a:lnTo>
                      <a:pt x="4052" y="889"/>
                    </a:lnTo>
                    <a:lnTo>
                      <a:pt x="2886" y="167"/>
                    </a:lnTo>
                    <a:lnTo>
                      <a:pt x="2720" y="1"/>
                    </a:ln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8"/>
              <p:cNvSpPr/>
              <p:nvPr/>
            </p:nvSpPr>
            <p:spPr>
              <a:xfrm>
                <a:off x="2981025" y="2620250"/>
                <a:ext cx="287200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000" extrusionOk="0">
                    <a:moveTo>
                      <a:pt x="1054" y="0"/>
                    </a:moveTo>
                    <a:cubicBezTo>
                      <a:pt x="666" y="56"/>
                      <a:pt x="333" y="167"/>
                      <a:pt x="0" y="333"/>
                    </a:cubicBezTo>
                    <a:lnTo>
                      <a:pt x="666" y="999"/>
                    </a:lnTo>
                    <a:lnTo>
                      <a:pt x="10600" y="999"/>
                    </a:lnTo>
                    <a:lnTo>
                      <a:pt x="11488" y="0"/>
                    </a:lnTo>
                    <a:close/>
                  </a:path>
                </a:pathLst>
              </a:custGeom>
              <a:solidFill>
                <a:srgbClr val="ABAB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18"/>
              <p:cNvSpPr/>
              <p:nvPr/>
            </p:nvSpPr>
            <p:spPr>
              <a:xfrm>
                <a:off x="3139175" y="1450675"/>
                <a:ext cx="40792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6317" h="833" extrusionOk="0">
                    <a:moveTo>
                      <a:pt x="1" y="0"/>
                    </a:moveTo>
                    <a:lnTo>
                      <a:pt x="167" y="333"/>
                    </a:lnTo>
                    <a:cubicBezTo>
                      <a:pt x="556" y="500"/>
                      <a:pt x="944" y="611"/>
                      <a:pt x="1332" y="666"/>
                    </a:cubicBezTo>
                    <a:lnTo>
                      <a:pt x="11211" y="666"/>
                    </a:lnTo>
                    <a:cubicBezTo>
                      <a:pt x="12931" y="666"/>
                      <a:pt x="14596" y="777"/>
                      <a:pt x="16316" y="833"/>
                    </a:cubicBezTo>
                    <a:cubicBezTo>
                      <a:pt x="16039" y="666"/>
                      <a:pt x="15651" y="555"/>
                      <a:pt x="15318" y="500"/>
                    </a:cubicBezTo>
                    <a:cubicBezTo>
                      <a:pt x="13098" y="278"/>
                      <a:pt x="10878" y="167"/>
                      <a:pt x="8658" y="0"/>
                    </a:cubicBezTo>
                    <a:close/>
                  </a:path>
                </a:pathLst>
              </a:custGeom>
              <a:solidFill>
                <a:srgbClr val="D2D2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18"/>
              <p:cNvSpPr/>
              <p:nvPr/>
            </p:nvSpPr>
            <p:spPr>
              <a:xfrm>
                <a:off x="5736400" y="1564425"/>
                <a:ext cx="44425" cy="1151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4607" extrusionOk="0">
                    <a:moveTo>
                      <a:pt x="944" y="1"/>
                    </a:moveTo>
                    <a:cubicBezTo>
                      <a:pt x="777" y="1"/>
                      <a:pt x="444" y="334"/>
                      <a:pt x="389" y="611"/>
                    </a:cubicBezTo>
                    <a:cubicBezTo>
                      <a:pt x="333" y="1000"/>
                      <a:pt x="333" y="1333"/>
                      <a:pt x="389" y="1721"/>
                    </a:cubicBezTo>
                    <a:cubicBezTo>
                      <a:pt x="999" y="2942"/>
                      <a:pt x="888" y="3553"/>
                      <a:pt x="0" y="4607"/>
                    </a:cubicBezTo>
                    <a:cubicBezTo>
                      <a:pt x="368" y="4473"/>
                      <a:pt x="736" y="4279"/>
                      <a:pt x="1091" y="4279"/>
                    </a:cubicBezTo>
                    <a:cubicBezTo>
                      <a:pt x="1326" y="4279"/>
                      <a:pt x="1556" y="4364"/>
                      <a:pt x="1776" y="4607"/>
                    </a:cubicBezTo>
                    <a:lnTo>
                      <a:pt x="1776" y="2165"/>
                    </a:lnTo>
                    <a:cubicBezTo>
                      <a:pt x="1776" y="1610"/>
                      <a:pt x="1721" y="1055"/>
                      <a:pt x="1610" y="500"/>
                    </a:cubicBezTo>
                    <a:cubicBezTo>
                      <a:pt x="1499" y="223"/>
                      <a:pt x="1221" y="56"/>
                      <a:pt x="944" y="1"/>
                    </a:cubicBez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8"/>
              <p:cNvSpPr/>
              <p:nvPr/>
            </p:nvSpPr>
            <p:spPr>
              <a:xfrm>
                <a:off x="5704500" y="1696225"/>
                <a:ext cx="6950" cy="5133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20535" extrusionOk="0">
                    <a:moveTo>
                      <a:pt x="278" y="1"/>
                    </a:moveTo>
                    <a:cubicBezTo>
                      <a:pt x="111" y="278"/>
                      <a:pt x="56" y="556"/>
                      <a:pt x="0" y="889"/>
                    </a:cubicBezTo>
                    <a:lnTo>
                      <a:pt x="0" y="20534"/>
                    </a:lnTo>
                    <a:lnTo>
                      <a:pt x="111" y="20534"/>
                    </a:lnTo>
                    <a:lnTo>
                      <a:pt x="111" y="4052"/>
                    </a:lnTo>
                    <a:cubicBezTo>
                      <a:pt x="167" y="3664"/>
                      <a:pt x="222" y="3220"/>
                      <a:pt x="278" y="2831"/>
                    </a:cubicBezTo>
                    <a:lnTo>
                      <a:pt x="27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8"/>
              <p:cNvSpPr/>
              <p:nvPr/>
            </p:nvSpPr>
            <p:spPr>
              <a:xfrm>
                <a:off x="3101725" y="826350"/>
                <a:ext cx="4175" cy="603525"/>
              </a:xfrm>
              <a:custGeom>
                <a:avLst/>
                <a:gdLst/>
                <a:ahLst/>
                <a:cxnLst/>
                <a:rect l="l" t="t" r="r" b="b"/>
                <a:pathLst>
                  <a:path w="167" h="24141" extrusionOk="0">
                    <a:moveTo>
                      <a:pt x="0" y="0"/>
                    </a:moveTo>
                    <a:lnTo>
                      <a:pt x="0" y="24141"/>
                    </a:lnTo>
                    <a:lnTo>
                      <a:pt x="167" y="24141"/>
                    </a:ln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18"/>
              <p:cNvSpPr/>
              <p:nvPr/>
            </p:nvSpPr>
            <p:spPr>
              <a:xfrm>
                <a:off x="5321575" y="1413200"/>
                <a:ext cx="45800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4552" extrusionOk="0">
                    <a:moveTo>
                      <a:pt x="888" y="1"/>
                    </a:moveTo>
                    <a:cubicBezTo>
                      <a:pt x="333" y="1"/>
                      <a:pt x="0" y="223"/>
                      <a:pt x="0" y="833"/>
                    </a:cubicBezTo>
                    <a:lnTo>
                      <a:pt x="0" y="3553"/>
                    </a:lnTo>
                    <a:cubicBezTo>
                      <a:pt x="0" y="4163"/>
                      <a:pt x="56" y="4551"/>
                      <a:pt x="833" y="4551"/>
                    </a:cubicBezTo>
                    <a:cubicBezTo>
                      <a:pt x="1610" y="4551"/>
                      <a:pt x="1832" y="4274"/>
                      <a:pt x="1776" y="3553"/>
                    </a:cubicBezTo>
                    <a:lnTo>
                      <a:pt x="1776" y="2332"/>
                    </a:lnTo>
                    <a:lnTo>
                      <a:pt x="1721" y="2332"/>
                    </a:lnTo>
                    <a:lnTo>
                      <a:pt x="1721" y="833"/>
                    </a:lnTo>
                    <a:cubicBezTo>
                      <a:pt x="1776" y="223"/>
                      <a:pt x="1443" y="1"/>
                      <a:pt x="888" y="1"/>
                    </a:cubicBezTo>
                    <a:close/>
                  </a:path>
                </a:pathLst>
              </a:custGeom>
              <a:solidFill>
                <a:srgbClr val="676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18"/>
              <p:cNvSpPr/>
              <p:nvPr/>
            </p:nvSpPr>
            <p:spPr>
              <a:xfrm>
                <a:off x="4235225" y="1413200"/>
                <a:ext cx="44425" cy="1153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4615" extrusionOk="0">
                    <a:moveTo>
                      <a:pt x="833" y="1"/>
                    </a:moveTo>
                    <a:cubicBezTo>
                      <a:pt x="334" y="1"/>
                      <a:pt x="1" y="167"/>
                      <a:pt x="1" y="722"/>
                    </a:cubicBezTo>
                    <a:cubicBezTo>
                      <a:pt x="56" y="1777"/>
                      <a:pt x="56" y="2887"/>
                      <a:pt x="56" y="3941"/>
                    </a:cubicBezTo>
                    <a:cubicBezTo>
                      <a:pt x="112" y="4163"/>
                      <a:pt x="167" y="4329"/>
                      <a:pt x="334" y="4496"/>
                    </a:cubicBezTo>
                    <a:cubicBezTo>
                      <a:pt x="520" y="4576"/>
                      <a:pt x="696" y="4614"/>
                      <a:pt x="857" y="4614"/>
                    </a:cubicBezTo>
                    <a:cubicBezTo>
                      <a:pt x="1368" y="4614"/>
                      <a:pt x="1721" y="4228"/>
                      <a:pt x="1721" y="3553"/>
                    </a:cubicBezTo>
                    <a:lnTo>
                      <a:pt x="1721" y="2332"/>
                    </a:lnTo>
                    <a:lnTo>
                      <a:pt x="1776" y="2332"/>
                    </a:lnTo>
                    <a:cubicBezTo>
                      <a:pt x="1776" y="1777"/>
                      <a:pt x="1776" y="1333"/>
                      <a:pt x="1776" y="667"/>
                    </a:cubicBezTo>
                    <a:cubicBezTo>
                      <a:pt x="1721" y="1"/>
                      <a:pt x="1277" y="1"/>
                      <a:pt x="833" y="1"/>
                    </a:cubicBezTo>
                    <a:close/>
                  </a:path>
                </a:pathLst>
              </a:custGeom>
              <a:solidFill>
                <a:srgbClr val="6B6B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8"/>
              <p:cNvSpPr/>
              <p:nvPr/>
            </p:nvSpPr>
            <p:spPr>
              <a:xfrm>
                <a:off x="5141200" y="1411825"/>
                <a:ext cx="44425" cy="1137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4551" extrusionOk="0">
                    <a:moveTo>
                      <a:pt x="944" y="0"/>
                    </a:moveTo>
                    <a:cubicBezTo>
                      <a:pt x="389" y="56"/>
                      <a:pt x="1" y="111"/>
                      <a:pt x="1" y="777"/>
                    </a:cubicBezTo>
                    <a:cubicBezTo>
                      <a:pt x="1" y="1721"/>
                      <a:pt x="56" y="2664"/>
                      <a:pt x="1" y="3608"/>
                    </a:cubicBezTo>
                    <a:cubicBezTo>
                      <a:pt x="1" y="4218"/>
                      <a:pt x="167" y="4551"/>
                      <a:pt x="889" y="4551"/>
                    </a:cubicBezTo>
                    <a:cubicBezTo>
                      <a:pt x="1610" y="4551"/>
                      <a:pt x="1777" y="4273"/>
                      <a:pt x="1721" y="3608"/>
                    </a:cubicBezTo>
                    <a:cubicBezTo>
                      <a:pt x="1721" y="3219"/>
                      <a:pt x="1721" y="2775"/>
                      <a:pt x="1721" y="2387"/>
                    </a:cubicBezTo>
                    <a:cubicBezTo>
                      <a:pt x="1721" y="1887"/>
                      <a:pt x="1666" y="1388"/>
                      <a:pt x="1721" y="777"/>
                    </a:cubicBezTo>
                    <a:cubicBezTo>
                      <a:pt x="1721" y="222"/>
                      <a:pt x="1444" y="0"/>
                      <a:pt x="944" y="0"/>
                    </a:cubicBez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8"/>
              <p:cNvSpPr/>
              <p:nvPr/>
            </p:nvSpPr>
            <p:spPr>
              <a:xfrm>
                <a:off x="4415600" y="1413200"/>
                <a:ext cx="43025" cy="113825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4553" extrusionOk="0">
                    <a:moveTo>
                      <a:pt x="833" y="1"/>
                    </a:moveTo>
                    <a:cubicBezTo>
                      <a:pt x="111" y="1"/>
                      <a:pt x="0" y="389"/>
                      <a:pt x="56" y="944"/>
                    </a:cubicBezTo>
                    <a:lnTo>
                      <a:pt x="56" y="2221"/>
                    </a:lnTo>
                    <a:lnTo>
                      <a:pt x="0" y="2221"/>
                    </a:lnTo>
                    <a:lnTo>
                      <a:pt x="0" y="3885"/>
                    </a:lnTo>
                    <a:cubicBezTo>
                      <a:pt x="0" y="4511"/>
                      <a:pt x="334" y="4552"/>
                      <a:pt x="748" y="4552"/>
                    </a:cubicBezTo>
                    <a:cubicBezTo>
                      <a:pt x="811" y="4552"/>
                      <a:pt x="877" y="4551"/>
                      <a:pt x="944" y="4551"/>
                    </a:cubicBezTo>
                    <a:cubicBezTo>
                      <a:pt x="1388" y="4551"/>
                      <a:pt x="1720" y="4440"/>
                      <a:pt x="1720" y="3830"/>
                    </a:cubicBezTo>
                    <a:lnTo>
                      <a:pt x="1720" y="944"/>
                    </a:lnTo>
                    <a:cubicBezTo>
                      <a:pt x="1720" y="278"/>
                      <a:pt x="1554" y="1"/>
                      <a:pt x="833" y="1"/>
                    </a:cubicBez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8"/>
              <p:cNvSpPr/>
              <p:nvPr/>
            </p:nvSpPr>
            <p:spPr>
              <a:xfrm>
                <a:off x="4779100" y="1413200"/>
                <a:ext cx="44400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4552" extrusionOk="0">
                    <a:moveTo>
                      <a:pt x="888" y="1"/>
                    </a:moveTo>
                    <a:cubicBezTo>
                      <a:pt x="333" y="1"/>
                      <a:pt x="56" y="167"/>
                      <a:pt x="56" y="778"/>
                    </a:cubicBezTo>
                    <a:cubicBezTo>
                      <a:pt x="56" y="1666"/>
                      <a:pt x="56" y="2609"/>
                      <a:pt x="56" y="3553"/>
                    </a:cubicBezTo>
                    <a:cubicBezTo>
                      <a:pt x="0" y="4218"/>
                      <a:pt x="111" y="4496"/>
                      <a:pt x="888" y="4551"/>
                    </a:cubicBezTo>
                    <a:cubicBezTo>
                      <a:pt x="1610" y="4551"/>
                      <a:pt x="1776" y="4163"/>
                      <a:pt x="1720" y="3553"/>
                    </a:cubicBezTo>
                    <a:lnTo>
                      <a:pt x="1720" y="2332"/>
                    </a:lnTo>
                    <a:cubicBezTo>
                      <a:pt x="1720" y="1777"/>
                      <a:pt x="1665" y="1333"/>
                      <a:pt x="1720" y="722"/>
                    </a:cubicBezTo>
                    <a:cubicBezTo>
                      <a:pt x="1720" y="167"/>
                      <a:pt x="1388" y="1"/>
                      <a:pt x="888" y="1"/>
                    </a:cubicBez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8"/>
              <p:cNvSpPr/>
              <p:nvPr/>
            </p:nvSpPr>
            <p:spPr>
              <a:xfrm>
                <a:off x="4962225" y="1414425"/>
                <a:ext cx="4025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4503" extrusionOk="0">
                    <a:moveTo>
                      <a:pt x="589" y="0"/>
                    </a:moveTo>
                    <a:cubicBezTo>
                      <a:pt x="140" y="0"/>
                      <a:pt x="1" y="267"/>
                      <a:pt x="1" y="673"/>
                    </a:cubicBezTo>
                    <a:lnTo>
                      <a:pt x="1" y="3670"/>
                    </a:lnTo>
                    <a:cubicBezTo>
                      <a:pt x="1" y="4225"/>
                      <a:pt x="167" y="4502"/>
                      <a:pt x="778" y="4502"/>
                    </a:cubicBezTo>
                    <a:cubicBezTo>
                      <a:pt x="1388" y="4502"/>
                      <a:pt x="1610" y="4280"/>
                      <a:pt x="1555" y="3670"/>
                    </a:cubicBezTo>
                    <a:cubicBezTo>
                      <a:pt x="1499" y="3226"/>
                      <a:pt x="1499" y="2782"/>
                      <a:pt x="1555" y="2338"/>
                    </a:cubicBezTo>
                    <a:lnTo>
                      <a:pt x="1499" y="2338"/>
                    </a:lnTo>
                    <a:lnTo>
                      <a:pt x="1499" y="673"/>
                    </a:lnTo>
                    <a:cubicBezTo>
                      <a:pt x="1499" y="118"/>
                      <a:pt x="1222" y="7"/>
                      <a:pt x="722" y="7"/>
                    </a:cubicBezTo>
                    <a:cubicBezTo>
                      <a:pt x="675" y="3"/>
                      <a:pt x="630" y="0"/>
                      <a:pt x="589" y="0"/>
                    </a:cubicBez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18"/>
              <p:cNvSpPr/>
              <p:nvPr/>
            </p:nvSpPr>
            <p:spPr>
              <a:xfrm>
                <a:off x="5507475" y="1413200"/>
                <a:ext cx="38875" cy="1138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4552" extrusionOk="0">
                    <a:moveTo>
                      <a:pt x="667" y="1"/>
                    </a:moveTo>
                    <a:cubicBezTo>
                      <a:pt x="167" y="1"/>
                      <a:pt x="1" y="223"/>
                      <a:pt x="1" y="667"/>
                    </a:cubicBezTo>
                    <a:lnTo>
                      <a:pt x="1" y="3663"/>
                    </a:lnTo>
                    <a:cubicBezTo>
                      <a:pt x="1" y="4218"/>
                      <a:pt x="112" y="4551"/>
                      <a:pt x="778" y="4551"/>
                    </a:cubicBezTo>
                    <a:cubicBezTo>
                      <a:pt x="1388" y="4496"/>
                      <a:pt x="1555" y="4218"/>
                      <a:pt x="1499" y="3663"/>
                    </a:cubicBezTo>
                    <a:lnTo>
                      <a:pt x="1499" y="2443"/>
                    </a:lnTo>
                    <a:cubicBezTo>
                      <a:pt x="1499" y="1832"/>
                      <a:pt x="1499" y="1277"/>
                      <a:pt x="1499" y="667"/>
                    </a:cubicBezTo>
                    <a:cubicBezTo>
                      <a:pt x="1499" y="112"/>
                      <a:pt x="1222" y="1"/>
                      <a:pt x="667" y="1"/>
                    </a:cubicBez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8"/>
              <p:cNvSpPr/>
              <p:nvPr/>
            </p:nvSpPr>
            <p:spPr>
              <a:xfrm>
                <a:off x="4053475" y="1411825"/>
                <a:ext cx="40250" cy="1139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4557" extrusionOk="0">
                    <a:moveTo>
                      <a:pt x="889" y="0"/>
                    </a:moveTo>
                    <a:cubicBezTo>
                      <a:pt x="334" y="56"/>
                      <a:pt x="56" y="167"/>
                      <a:pt x="56" y="777"/>
                    </a:cubicBezTo>
                    <a:cubicBezTo>
                      <a:pt x="56" y="1776"/>
                      <a:pt x="112" y="2775"/>
                      <a:pt x="56" y="3774"/>
                    </a:cubicBezTo>
                    <a:cubicBezTo>
                      <a:pt x="1" y="4440"/>
                      <a:pt x="278" y="4495"/>
                      <a:pt x="889" y="4551"/>
                    </a:cubicBezTo>
                    <a:cubicBezTo>
                      <a:pt x="931" y="4555"/>
                      <a:pt x="972" y="4556"/>
                      <a:pt x="1010" y="4556"/>
                    </a:cubicBezTo>
                    <a:cubicBezTo>
                      <a:pt x="1561" y="4556"/>
                      <a:pt x="1610" y="4189"/>
                      <a:pt x="1610" y="3774"/>
                    </a:cubicBezTo>
                    <a:lnTo>
                      <a:pt x="1610" y="2387"/>
                    </a:lnTo>
                    <a:lnTo>
                      <a:pt x="1554" y="2387"/>
                    </a:lnTo>
                    <a:lnTo>
                      <a:pt x="1554" y="777"/>
                    </a:lnTo>
                    <a:cubicBezTo>
                      <a:pt x="1554" y="278"/>
                      <a:pt x="1388" y="0"/>
                      <a:pt x="889" y="0"/>
                    </a:cubicBez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8"/>
              <p:cNvSpPr/>
              <p:nvPr/>
            </p:nvSpPr>
            <p:spPr>
              <a:xfrm>
                <a:off x="4598725" y="1411825"/>
                <a:ext cx="40125" cy="114000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4560" extrusionOk="0">
                    <a:moveTo>
                      <a:pt x="833" y="0"/>
                    </a:moveTo>
                    <a:cubicBezTo>
                      <a:pt x="278" y="0"/>
                      <a:pt x="56" y="333"/>
                      <a:pt x="56" y="833"/>
                    </a:cubicBezTo>
                    <a:cubicBezTo>
                      <a:pt x="56" y="1832"/>
                      <a:pt x="112" y="2775"/>
                      <a:pt x="56" y="3774"/>
                    </a:cubicBezTo>
                    <a:cubicBezTo>
                      <a:pt x="1" y="4329"/>
                      <a:pt x="167" y="4551"/>
                      <a:pt x="722" y="4551"/>
                    </a:cubicBezTo>
                    <a:cubicBezTo>
                      <a:pt x="782" y="4556"/>
                      <a:pt x="839" y="4559"/>
                      <a:pt x="892" y="4559"/>
                    </a:cubicBezTo>
                    <a:cubicBezTo>
                      <a:pt x="1384" y="4559"/>
                      <a:pt x="1605" y="4325"/>
                      <a:pt x="1554" y="3774"/>
                    </a:cubicBezTo>
                    <a:cubicBezTo>
                      <a:pt x="1554" y="3330"/>
                      <a:pt x="1554" y="2831"/>
                      <a:pt x="1554" y="2387"/>
                    </a:cubicBezTo>
                    <a:cubicBezTo>
                      <a:pt x="1554" y="1887"/>
                      <a:pt x="1554" y="1388"/>
                      <a:pt x="1554" y="888"/>
                    </a:cubicBezTo>
                    <a:cubicBezTo>
                      <a:pt x="1554" y="333"/>
                      <a:pt x="1388" y="0"/>
                      <a:pt x="833" y="0"/>
                    </a:cubicBez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8"/>
              <p:cNvSpPr/>
              <p:nvPr/>
            </p:nvSpPr>
            <p:spPr>
              <a:xfrm>
                <a:off x="5683675" y="1407050"/>
                <a:ext cx="94375" cy="118550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4742" extrusionOk="0">
                    <a:moveTo>
                      <a:pt x="938" y="0"/>
                    </a:moveTo>
                    <a:cubicBezTo>
                      <a:pt x="622" y="0"/>
                      <a:pt x="337" y="77"/>
                      <a:pt x="167" y="247"/>
                    </a:cubicBezTo>
                    <a:cubicBezTo>
                      <a:pt x="56" y="358"/>
                      <a:pt x="1" y="413"/>
                      <a:pt x="1" y="524"/>
                    </a:cubicBezTo>
                    <a:cubicBezTo>
                      <a:pt x="56" y="1967"/>
                      <a:pt x="112" y="3355"/>
                      <a:pt x="167" y="4742"/>
                    </a:cubicBezTo>
                    <a:lnTo>
                      <a:pt x="167" y="1024"/>
                    </a:lnTo>
                    <a:cubicBezTo>
                      <a:pt x="112" y="358"/>
                      <a:pt x="500" y="247"/>
                      <a:pt x="1055" y="247"/>
                    </a:cubicBezTo>
                    <a:cubicBezTo>
                      <a:pt x="1555" y="247"/>
                      <a:pt x="1943" y="302"/>
                      <a:pt x="1943" y="1024"/>
                    </a:cubicBezTo>
                    <a:lnTo>
                      <a:pt x="1943" y="3577"/>
                    </a:lnTo>
                    <a:cubicBezTo>
                      <a:pt x="2344" y="3650"/>
                      <a:pt x="2746" y="3938"/>
                      <a:pt x="3147" y="3938"/>
                    </a:cubicBezTo>
                    <a:cubicBezTo>
                      <a:pt x="3356" y="3938"/>
                      <a:pt x="3565" y="3860"/>
                      <a:pt x="3774" y="3632"/>
                    </a:cubicBezTo>
                    <a:lnTo>
                      <a:pt x="3774" y="3632"/>
                    </a:lnTo>
                    <a:cubicBezTo>
                      <a:pt x="3586" y="3665"/>
                      <a:pt x="3426" y="3683"/>
                      <a:pt x="3292" y="3683"/>
                    </a:cubicBezTo>
                    <a:cubicBezTo>
                      <a:pt x="2755" y="3683"/>
                      <a:pt x="2631" y="3399"/>
                      <a:pt x="2720" y="2689"/>
                    </a:cubicBezTo>
                    <a:cubicBezTo>
                      <a:pt x="2775" y="2134"/>
                      <a:pt x="2720" y="1523"/>
                      <a:pt x="2609" y="968"/>
                    </a:cubicBezTo>
                    <a:cubicBezTo>
                      <a:pt x="2532" y="391"/>
                      <a:pt x="1654" y="0"/>
                      <a:pt x="938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8"/>
              <p:cNvSpPr/>
              <p:nvPr/>
            </p:nvSpPr>
            <p:spPr>
              <a:xfrm>
                <a:off x="2974075" y="3741250"/>
                <a:ext cx="298325" cy="541125"/>
              </a:xfrm>
              <a:custGeom>
                <a:avLst/>
                <a:gdLst/>
                <a:ahLst/>
                <a:cxnLst/>
                <a:rect l="l" t="t" r="r" b="b"/>
                <a:pathLst>
                  <a:path w="11933" h="21645" extrusionOk="0">
                    <a:moveTo>
                      <a:pt x="6066" y="2344"/>
                    </a:moveTo>
                    <a:cubicBezTo>
                      <a:pt x="6596" y="2344"/>
                      <a:pt x="7095" y="2579"/>
                      <a:pt x="7437" y="2998"/>
                    </a:cubicBezTo>
                    <a:cubicBezTo>
                      <a:pt x="7770" y="3386"/>
                      <a:pt x="7936" y="3886"/>
                      <a:pt x="7936" y="4385"/>
                    </a:cubicBezTo>
                    <a:cubicBezTo>
                      <a:pt x="7992" y="6494"/>
                      <a:pt x="7936" y="8547"/>
                      <a:pt x="7936" y="10656"/>
                    </a:cubicBezTo>
                    <a:lnTo>
                      <a:pt x="7992" y="10656"/>
                    </a:lnTo>
                    <a:cubicBezTo>
                      <a:pt x="7992" y="12709"/>
                      <a:pt x="7992" y="14763"/>
                      <a:pt x="7992" y="16816"/>
                    </a:cubicBezTo>
                    <a:cubicBezTo>
                      <a:pt x="7992" y="18148"/>
                      <a:pt x="7271" y="18925"/>
                      <a:pt x="6105" y="18925"/>
                    </a:cubicBezTo>
                    <a:cubicBezTo>
                      <a:pt x="4718" y="18925"/>
                      <a:pt x="3941" y="18259"/>
                      <a:pt x="3941" y="16872"/>
                    </a:cubicBezTo>
                    <a:lnTo>
                      <a:pt x="3941" y="4552"/>
                    </a:lnTo>
                    <a:cubicBezTo>
                      <a:pt x="3941" y="3608"/>
                      <a:pt x="4496" y="2776"/>
                      <a:pt x="5328" y="2498"/>
                    </a:cubicBezTo>
                    <a:cubicBezTo>
                      <a:pt x="5573" y="2393"/>
                      <a:pt x="5823" y="2344"/>
                      <a:pt x="6066" y="2344"/>
                    </a:cubicBezTo>
                    <a:close/>
                    <a:moveTo>
                      <a:pt x="2609" y="1"/>
                    </a:moveTo>
                    <a:cubicBezTo>
                      <a:pt x="2331" y="1"/>
                      <a:pt x="2054" y="56"/>
                      <a:pt x="1776" y="112"/>
                    </a:cubicBezTo>
                    <a:cubicBezTo>
                      <a:pt x="1277" y="223"/>
                      <a:pt x="777" y="389"/>
                      <a:pt x="167" y="611"/>
                    </a:cubicBezTo>
                    <a:lnTo>
                      <a:pt x="167" y="1277"/>
                    </a:lnTo>
                    <a:lnTo>
                      <a:pt x="167" y="20534"/>
                    </a:lnTo>
                    <a:cubicBezTo>
                      <a:pt x="167" y="20756"/>
                      <a:pt x="1" y="20978"/>
                      <a:pt x="167" y="21145"/>
                    </a:cubicBezTo>
                    <a:cubicBezTo>
                      <a:pt x="278" y="21367"/>
                      <a:pt x="500" y="21644"/>
                      <a:pt x="722" y="21644"/>
                    </a:cubicBezTo>
                    <a:cubicBezTo>
                      <a:pt x="2775" y="21644"/>
                      <a:pt x="4829" y="21589"/>
                      <a:pt x="6882" y="21533"/>
                    </a:cubicBezTo>
                    <a:lnTo>
                      <a:pt x="9934" y="21422"/>
                    </a:lnTo>
                    <a:cubicBezTo>
                      <a:pt x="10434" y="21422"/>
                      <a:pt x="10878" y="21145"/>
                      <a:pt x="10878" y="20590"/>
                    </a:cubicBezTo>
                    <a:cubicBezTo>
                      <a:pt x="10833" y="20139"/>
                      <a:pt x="10495" y="20018"/>
                      <a:pt x="10102" y="20018"/>
                    </a:cubicBezTo>
                    <a:cubicBezTo>
                      <a:pt x="10011" y="20018"/>
                      <a:pt x="9917" y="20024"/>
                      <a:pt x="9823" y="20035"/>
                    </a:cubicBezTo>
                    <a:lnTo>
                      <a:pt x="8935" y="20035"/>
                    </a:lnTo>
                    <a:cubicBezTo>
                      <a:pt x="9046" y="19646"/>
                      <a:pt x="9213" y="19258"/>
                      <a:pt x="9435" y="18925"/>
                    </a:cubicBezTo>
                    <a:cubicBezTo>
                      <a:pt x="9990" y="18204"/>
                      <a:pt x="10212" y="17316"/>
                      <a:pt x="10045" y="16428"/>
                    </a:cubicBezTo>
                    <a:cubicBezTo>
                      <a:pt x="10045" y="16039"/>
                      <a:pt x="10101" y="15651"/>
                      <a:pt x="10156" y="15262"/>
                    </a:cubicBezTo>
                    <a:cubicBezTo>
                      <a:pt x="10267" y="14596"/>
                      <a:pt x="10378" y="13930"/>
                      <a:pt x="10378" y="13264"/>
                    </a:cubicBezTo>
                    <a:cubicBezTo>
                      <a:pt x="10378" y="12543"/>
                      <a:pt x="10212" y="11877"/>
                      <a:pt x="10212" y="11156"/>
                    </a:cubicBezTo>
                    <a:cubicBezTo>
                      <a:pt x="10156" y="9879"/>
                      <a:pt x="10156" y="8603"/>
                      <a:pt x="10156" y="7271"/>
                    </a:cubicBezTo>
                    <a:cubicBezTo>
                      <a:pt x="10212" y="6716"/>
                      <a:pt x="10267" y="6161"/>
                      <a:pt x="10434" y="5606"/>
                    </a:cubicBezTo>
                    <a:lnTo>
                      <a:pt x="10767" y="5606"/>
                    </a:lnTo>
                    <a:cubicBezTo>
                      <a:pt x="10822" y="5828"/>
                      <a:pt x="10878" y="6050"/>
                      <a:pt x="10933" y="6272"/>
                    </a:cubicBezTo>
                    <a:lnTo>
                      <a:pt x="10933" y="14985"/>
                    </a:lnTo>
                    <a:cubicBezTo>
                      <a:pt x="10878" y="15595"/>
                      <a:pt x="10933" y="16206"/>
                      <a:pt x="11044" y="16816"/>
                    </a:cubicBezTo>
                    <a:cubicBezTo>
                      <a:pt x="11266" y="17593"/>
                      <a:pt x="11322" y="18370"/>
                      <a:pt x="11155" y="19147"/>
                    </a:cubicBezTo>
                    <a:cubicBezTo>
                      <a:pt x="10989" y="19757"/>
                      <a:pt x="11100" y="20368"/>
                      <a:pt x="11932" y="20423"/>
                    </a:cubicBezTo>
                    <a:lnTo>
                      <a:pt x="11932" y="778"/>
                    </a:lnTo>
                    <a:cubicBezTo>
                      <a:pt x="11693" y="778"/>
                      <a:pt x="11391" y="946"/>
                      <a:pt x="11142" y="946"/>
                    </a:cubicBezTo>
                    <a:cubicBezTo>
                      <a:pt x="10987" y="946"/>
                      <a:pt x="10852" y="880"/>
                      <a:pt x="10767" y="667"/>
                    </a:cubicBezTo>
                    <a:cubicBezTo>
                      <a:pt x="10545" y="56"/>
                      <a:pt x="10101" y="1"/>
                      <a:pt x="9601" y="1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18"/>
              <p:cNvSpPr/>
              <p:nvPr/>
            </p:nvSpPr>
            <p:spPr>
              <a:xfrm>
                <a:off x="425400" y="1409050"/>
                <a:ext cx="1812000" cy="246900"/>
              </a:xfrm>
              <a:custGeom>
                <a:avLst/>
                <a:gdLst/>
                <a:ahLst/>
                <a:cxnLst/>
                <a:rect l="l" t="t" r="r" b="b"/>
                <a:pathLst>
                  <a:path w="72480" h="9876" extrusionOk="0">
                    <a:moveTo>
                      <a:pt x="39292" y="278"/>
                    </a:moveTo>
                    <a:cubicBezTo>
                      <a:pt x="39847" y="278"/>
                      <a:pt x="40069" y="555"/>
                      <a:pt x="40069" y="1110"/>
                    </a:cubicBezTo>
                    <a:cubicBezTo>
                      <a:pt x="40069" y="2054"/>
                      <a:pt x="40069" y="3053"/>
                      <a:pt x="40125" y="3996"/>
                    </a:cubicBezTo>
                    <a:cubicBezTo>
                      <a:pt x="40180" y="4717"/>
                      <a:pt x="39625" y="4606"/>
                      <a:pt x="39181" y="4662"/>
                    </a:cubicBezTo>
                    <a:cubicBezTo>
                      <a:pt x="38793" y="4662"/>
                      <a:pt x="38460" y="4440"/>
                      <a:pt x="38515" y="3996"/>
                    </a:cubicBezTo>
                    <a:cubicBezTo>
                      <a:pt x="38571" y="3552"/>
                      <a:pt x="38626" y="3053"/>
                      <a:pt x="38626" y="2609"/>
                    </a:cubicBezTo>
                    <a:cubicBezTo>
                      <a:pt x="38626" y="2109"/>
                      <a:pt x="38571" y="1554"/>
                      <a:pt x="38571" y="1055"/>
                    </a:cubicBezTo>
                    <a:cubicBezTo>
                      <a:pt x="38571" y="611"/>
                      <a:pt x="38682" y="278"/>
                      <a:pt x="39292" y="278"/>
                    </a:cubicBezTo>
                    <a:close/>
                    <a:moveTo>
                      <a:pt x="61214" y="217"/>
                    </a:moveTo>
                    <a:cubicBezTo>
                      <a:pt x="61727" y="217"/>
                      <a:pt x="61824" y="584"/>
                      <a:pt x="61824" y="999"/>
                    </a:cubicBezTo>
                    <a:cubicBezTo>
                      <a:pt x="61824" y="1998"/>
                      <a:pt x="61879" y="2997"/>
                      <a:pt x="61935" y="3996"/>
                    </a:cubicBezTo>
                    <a:cubicBezTo>
                      <a:pt x="61935" y="4495"/>
                      <a:pt x="61602" y="4662"/>
                      <a:pt x="61213" y="4662"/>
                    </a:cubicBezTo>
                    <a:cubicBezTo>
                      <a:pt x="60769" y="4662"/>
                      <a:pt x="60325" y="4606"/>
                      <a:pt x="60325" y="4051"/>
                    </a:cubicBezTo>
                    <a:lnTo>
                      <a:pt x="60325" y="2498"/>
                    </a:lnTo>
                    <a:lnTo>
                      <a:pt x="60325" y="999"/>
                    </a:lnTo>
                    <a:cubicBezTo>
                      <a:pt x="60325" y="444"/>
                      <a:pt x="60492" y="222"/>
                      <a:pt x="61102" y="222"/>
                    </a:cubicBezTo>
                    <a:cubicBezTo>
                      <a:pt x="61142" y="219"/>
                      <a:pt x="61179" y="217"/>
                      <a:pt x="61214" y="217"/>
                    </a:cubicBezTo>
                    <a:close/>
                    <a:moveTo>
                      <a:pt x="32026" y="259"/>
                    </a:moveTo>
                    <a:cubicBezTo>
                      <a:pt x="32076" y="259"/>
                      <a:pt x="32131" y="265"/>
                      <a:pt x="32189" y="278"/>
                    </a:cubicBezTo>
                    <a:cubicBezTo>
                      <a:pt x="32522" y="444"/>
                      <a:pt x="32688" y="722"/>
                      <a:pt x="32799" y="1055"/>
                    </a:cubicBezTo>
                    <a:cubicBezTo>
                      <a:pt x="32855" y="1554"/>
                      <a:pt x="32855" y="2054"/>
                      <a:pt x="32799" y="2553"/>
                    </a:cubicBezTo>
                    <a:cubicBezTo>
                      <a:pt x="32799" y="2997"/>
                      <a:pt x="32799" y="3441"/>
                      <a:pt x="32855" y="3885"/>
                    </a:cubicBezTo>
                    <a:cubicBezTo>
                      <a:pt x="32905" y="4436"/>
                      <a:pt x="32594" y="4670"/>
                      <a:pt x="32125" y="4670"/>
                    </a:cubicBezTo>
                    <a:cubicBezTo>
                      <a:pt x="32074" y="4670"/>
                      <a:pt x="32021" y="4667"/>
                      <a:pt x="31967" y="4662"/>
                    </a:cubicBezTo>
                    <a:cubicBezTo>
                      <a:pt x="31412" y="4606"/>
                      <a:pt x="31412" y="4273"/>
                      <a:pt x="31412" y="3774"/>
                    </a:cubicBezTo>
                    <a:cubicBezTo>
                      <a:pt x="31467" y="2886"/>
                      <a:pt x="31467" y="1998"/>
                      <a:pt x="31467" y="1055"/>
                    </a:cubicBezTo>
                    <a:cubicBezTo>
                      <a:pt x="31467" y="613"/>
                      <a:pt x="31641" y="259"/>
                      <a:pt x="32026" y="259"/>
                    </a:cubicBezTo>
                    <a:close/>
                    <a:moveTo>
                      <a:pt x="3109" y="278"/>
                    </a:moveTo>
                    <a:cubicBezTo>
                      <a:pt x="3608" y="278"/>
                      <a:pt x="3830" y="444"/>
                      <a:pt x="3830" y="944"/>
                    </a:cubicBezTo>
                    <a:lnTo>
                      <a:pt x="3830" y="2442"/>
                    </a:lnTo>
                    <a:cubicBezTo>
                      <a:pt x="3830" y="2942"/>
                      <a:pt x="3830" y="3386"/>
                      <a:pt x="3830" y="3940"/>
                    </a:cubicBezTo>
                    <a:cubicBezTo>
                      <a:pt x="3886" y="4440"/>
                      <a:pt x="3719" y="4662"/>
                      <a:pt x="3164" y="4662"/>
                    </a:cubicBezTo>
                    <a:cubicBezTo>
                      <a:pt x="3099" y="4668"/>
                      <a:pt x="3037" y="4672"/>
                      <a:pt x="2979" y="4672"/>
                    </a:cubicBezTo>
                    <a:cubicBezTo>
                      <a:pt x="2548" y="4672"/>
                      <a:pt x="2332" y="4479"/>
                      <a:pt x="2332" y="3940"/>
                    </a:cubicBezTo>
                    <a:lnTo>
                      <a:pt x="2332" y="944"/>
                    </a:lnTo>
                    <a:cubicBezTo>
                      <a:pt x="2332" y="333"/>
                      <a:pt x="2665" y="278"/>
                      <a:pt x="3109" y="278"/>
                    </a:cubicBezTo>
                    <a:close/>
                    <a:moveTo>
                      <a:pt x="46507" y="222"/>
                    </a:moveTo>
                    <a:cubicBezTo>
                      <a:pt x="47117" y="222"/>
                      <a:pt x="47339" y="500"/>
                      <a:pt x="47339" y="1055"/>
                    </a:cubicBezTo>
                    <a:lnTo>
                      <a:pt x="47339" y="2609"/>
                    </a:lnTo>
                    <a:cubicBezTo>
                      <a:pt x="47339" y="2942"/>
                      <a:pt x="47284" y="3330"/>
                      <a:pt x="47339" y="3663"/>
                    </a:cubicBezTo>
                    <a:cubicBezTo>
                      <a:pt x="47425" y="4347"/>
                      <a:pt x="47214" y="4702"/>
                      <a:pt x="46732" y="4702"/>
                    </a:cubicBezTo>
                    <a:cubicBezTo>
                      <a:pt x="46588" y="4702"/>
                      <a:pt x="46421" y="4670"/>
                      <a:pt x="46229" y="4606"/>
                    </a:cubicBezTo>
                    <a:cubicBezTo>
                      <a:pt x="46007" y="4551"/>
                      <a:pt x="45841" y="4329"/>
                      <a:pt x="45785" y="4107"/>
                    </a:cubicBezTo>
                    <a:cubicBezTo>
                      <a:pt x="45730" y="3053"/>
                      <a:pt x="45841" y="2054"/>
                      <a:pt x="45841" y="1055"/>
                    </a:cubicBezTo>
                    <a:cubicBezTo>
                      <a:pt x="45841" y="555"/>
                      <a:pt x="45952" y="222"/>
                      <a:pt x="46507" y="222"/>
                    </a:cubicBezTo>
                    <a:close/>
                    <a:moveTo>
                      <a:pt x="3053" y="0"/>
                    </a:moveTo>
                    <a:cubicBezTo>
                      <a:pt x="2498" y="0"/>
                      <a:pt x="2110" y="111"/>
                      <a:pt x="2165" y="833"/>
                    </a:cubicBezTo>
                    <a:cubicBezTo>
                      <a:pt x="2221" y="1554"/>
                      <a:pt x="2221" y="2276"/>
                      <a:pt x="2165" y="2997"/>
                    </a:cubicBezTo>
                    <a:cubicBezTo>
                      <a:pt x="2110" y="3275"/>
                      <a:pt x="1999" y="3552"/>
                      <a:pt x="1832" y="3829"/>
                    </a:cubicBezTo>
                    <a:lnTo>
                      <a:pt x="1166" y="3829"/>
                    </a:lnTo>
                    <a:cubicBezTo>
                      <a:pt x="223" y="3885"/>
                      <a:pt x="1" y="4162"/>
                      <a:pt x="1" y="4939"/>
                    </a:cubicBezTo>
                    <a:cubicBezTo>
                      <a:pt x="1" y="5772"/>
                      <a:pt x="389" y="5994"/>
                      <a:pt x="1166" y="5994"/>
                    </a:cubicBezTo>
                    <a:lnTo>
                      <a:pt x="68872" y="5994"/>
                    </a:lnTo>
                    <a:cubicBezTo>
                      <a:pt x="69316" y="6049"/>
                      <a:pt x="69815" y="6105"/>
                      <a:pt x="70259" y="6160"/>
                    </a:cubicBezTo>
                    <a:cubicBezTo>
                      <a:pt x="70204" y="6216"/>
                      <a:pt x="70204" y="6271"/>
                      <a:pt x="70148" y="6327"/>
                    </a:cubicBezTo>
                    <a:cubicBezTo>
                      <a:pt x="70204" y="6993"/>
                      <a:pt x="70259" y="7659"/>
                      <a:pt x="70259" y="8380"/>
                    </a:cubicBezTo>
                    <a:cubicBezTo>
                      <a:pt x="70304" y="9541"/>
                      <a:pt x="70420" y="9875"/>
                      <a:pt x="71215" y="9875"/>
                    </a:cubicBezTo>
                    <a:cubicBezTo>
                      <a:pt x="71408" y="9875"/>
                      <a:pt x="71642" y="9856"/>
                      <a:pt x="71924" y="9823"/>
                    </a:cubicBezTo>
                    <a:cubicBezTo>
                      <a:pt x="72035" y="9768"/>
                      <a:pt x="72202" y="9712"/>
                      <a:pt x="72313" y="9657"/>
                    </a:cubicBezTo>
                    <a:cubicBezTo>
                      <a:pt x="72146" y="9490"/>
                      <a:pt x="71924" y="9324"/>
                      <a:pt x="71924" y="9102"/>
                    </a:cubicBezTo>
                    <a:cubicBezTo>
                      <a:pt x="71924" y="6493"/>
                      <a:pt x="71924" y="3885"/>
                      <a:pt x="71980" y="1277"/>
                    </a:cubicBezTo>
                    <a:cubicBezTo>
                      <a:pt x="71980" y="973"/>
                      <a:pt x="71795" y="485"/>
                      <a:pt x="72309" y="485"/>
                    </a:cubicBezTo>
                    <a:cubicBezTo>
                      <a:pt x="72359" y="485"/>
                      <a:pt x="72415" y="490"/>
                      <a:pt x="72479" y="500"/>
                    </a:cubicBezTo>
                    <a:lnTo>
                      <a:pt x="72479" y="167"/>
                    </a:lnTo>
                    <a:lnTo>
                      <a:pt x="71092" y="167"/>
                    </a:lnTo>
                    <a:cubicBezTo>
                      <a:pt x="70481" y="167"/>
                      <a:pt x="70204" y="389"/>
                      <a:pt x="70204" y="1055"/>
                    </a:cubicBezTo>
                    <a:cubicBezTo>
                      <a:pt x="70204" y="1721"/>
                      <a:pt x="70204" y="2387"/>
                      <a:pt x="70204" y="3053"/>
                    </a:cubicBezTo>
                    <a:cubicBezTo>
                      <a:pt x="70148" y="3330"/>
                      <a:pt x="69871" y="3552"/>
                      <a:pt x="69704" y="3774"/>
                    </a:cubicBezTo>
                    <a:cubicBezTo>
                      <a:pt x="69538" y="3552"/>
                      <a:pt x="69260" y="3275"/>
                      <a:pt x="69260" y="3053"/>
                    </a:cubicBezTo>
                    <a:cubicBezTo>
                      <a:pt x="69205" y="2442"/>
                      <a:pt x="69205" y="1887"/>
                      <a:pt x="69260" y="1277"/>
                    </a:cubicBezTo>
                    <a:cubicBezTo>
                      <a:pt x="69260" y="363"/>
                      <a:pt x="69146" y="18"/>
                      <a:pt x="68593" y="18"/>
                    </a:cubicBezTo>
                    <a:cubicBezTo>
                      <a:pt x="68373" y="18"/>
                      <a:pt x="68085" y="72"/>
                      <a:pt x="67706" y="167"/>
                    </a:cubicBezTo>
                    <a:cubicBezTo>
                      <a:pt x="69038" y="389"/>
                      <a:pt x="69038" y="389"/>
                      <a:pt x="69038" y="1776"/>
                    </a:cubicBezTo>
                    <a:cubicBezTo>
                      <a:pt x="69038" y="2387"/>
                      <a:pt x="69038" y="2997"/>
                      <a:pt x="69038" y="3608"/>
                    </a:cubicBezTo>
                    <a:cubicBezTo>
                      <a:pt x="69094" y="4107"/>
                      <a:pt x="69205" y="4606"/>
                      <a:pt x="68539" y="4662"/>
                    </a:cubicBezTo>
                    <a:cubicBezTo>
                      <a:pt x="68432" y="4680"/>
                      <a:pt x="68334" y="4689"/>
                      <a:pt x="68244" y="4689"/>
                    </a:cubicBezTo>
                    <a:cubicBezTo>
                      <a:pt x="67775" y="4689"/>
                      <a:pt x="67540" y="4435"/>
                      <a:pt x="67540" y="3829"/>
                    </a:cubicBezTo>
                    <a:cubicBezTo>
                      <a:pt x="65930" y="3829"/>
                      <a:pt x="64321" y="3774"/>
                      <a:pt x="62712" y="3774"/>
                    </a:cubicBezTo>
                    <a:cubicBezTo>
                      <a:pt x="62157" y="3774"/>
                      <a:pt x="62046" y="3552"/>
                      <a:pt x="62046" y="3053"/>
                    </a:cubicBezTo>
                    <a:cubicBezTo>
                      <a:pt x="62046" y="2387"/>
                      <a:pt x="61990" y="1665"/>
                      <a:pt x="62046" y="999"/>
                    </a:cubicBezTo>
                    <a:cubicBezTo>
                      <a:pt x="62046" y="278"/>
                      <a:pt x="61768" y="0"/>
                      <a:pt x="61047" y="0"/>
                    </a:cubicBezTo>
                    <a:cubicBezTo>
                      <a:pt x="60325" y="0"/>
                      <a:pt x="60048" y="278"/>
                      <a:pt x="60048" y="944"/>
                    </a:cubicBezTo>
                    <a:lnTo>
                      <a:pt x="60048" y="3053"/>
                    </a:lnTo>
                    <a:cubicBezTo>
                      <a:pt x="60103" y="3552"/>
                      <a:pt x="59881" y="3829"/>
                      <a:pt x="59326" y="3829"/>
                    </a:cubicBezTo>
                    <a:lnTo>
                      <a:pt x="55331" y="3829"/>
                    </a:lnTo>
                    <a:cubicBezTo>
                      <a:pt x="54831" y="3829"/>
                      <a:pt x="54609" y="3552"/>
                      <a:pt x="54609" y="3053"/>
                    </a:cubicBezTo>
                    <a:lnTo>
                      <a:pt x="54609" y="777"/>
                    </a:lnTo>
                    <a:cubicBezTo>
                      <a:pt x="54609" y="167"/>
                      <a:pt x="54276" y="0"/>
                      <a:pt x="53666" y="0"/>
                    </a:cubicBezTo>
                    <a:cubicBezTo>
                      <a:pt x="53111" y="0"/>
                      <a:pt x="52889" y="278"/>
                      <a:pt x="52889" y="833"/>
                    </a:cubicBezTo>
                    <a:lnTo>
                      <a:pt x="52889" y="3829"/>
                    </a:lnTo>
                    <a:cubicBezTo>
                      <a:pt x="52944" y="2942"/>
                      <a:pt x="53000" y="2054"/>
                      <a:pt x="53055" y="1221"/>
                    </a:cubicBezTo>
                    <a:cubicBezTo>
                      <a:pt x="53111" y="777"/>
                      <a:pt x="53055" y="222"/>
                      <a:pt x="53666" y="222"/>
                    </a:cubicBezTo>
                    <a:cubicBezTo>
                      <a:pt x="54332" y="222"/>
                      <a:pt x="54443" y="666"/>
                      <a:pt x="54443" y="1221"/>
                    </a:cubicBezTo>
                    <a:cubicBezTo>
                      <a:pt x="54443" y="1998"/>
                      <a:pt x="54387" y="2831"/>
                      <a:pt x="54443" y="3608"/>
                    </a:cubicBezTo>
                    <a:cubicBezTo>
                      <a:pt x="54498" y="4107"/>
                      <a:pt x="54665" y="4606"/>
                      <a:pt x="53943" y="4662"/>
                    </a:cubicBezTo>
                    <a:cubicBezTo>
                      <a:pt x="53879" y="4667"/>
                      <a:pt x="53817" y="4670"/>
                      <a:pt x="53757" y="4670"/>
                    </a:cubicBezTo>
                    <a:cubicBezTo>
                      <a:pt x="53206" y="4670"/>
                      <a:pt x="52889" y="4431"/>
                      <a:pt x="52889" y="3829"/>
                    </a:cubicBezTo>
                    <a:lnTo>
                      <a:pt x="48227" y="3829"/>
                    </a:lnTo>
                    <a:cubicBezTo>
                      <a:pt x="47617" y="3829"/>
                      <a:pt x="47395" y="3608"/>
                      <a:pt x="47395" y="2997"/>
                    </a:cubicBezTo>
                    <a:lnTo>
                      <a:pt x="47395" y="833"/>
                    </a:lnTo>
                    <a:cubicBezTo>
                      <a:pt x="47395" y="222"/>
                      <a:pt x="47117" y="0"/>
                      <a:pt x="46507" y="0"/>
                    </a:cubicBezTo>
                    <a:cubicBezTo>
                      <a:pt x="45952" y="0"/>
                      <a:pt x="45563" y="111"/>
                      <a:pt x="45563" y="833"/>
                    </a:cubicBezTo>
                    <a:lnTo>
                      <a:pt x="45563" y="3053"/>
                    </a:lnTo>
                    <a:cubicBezTo>
                      <a:pt x="45563" y="3608"/>
                      <a:pt x="45341" y="3829"/>
                      <a:pt x="44786" y="3829"/>
                    </a:cubicBezTo>
                    <a:lnTo>
                      <a:pt x="41013" y="3829"/>
                    </a:lnTo>
                    <a:cubicBezTo>
                      <a:pt x="40458" y="3829"/>
                      <a:pt x="40236" y="3608"/>
                      <a:pt x="40236" y="3053"/>
                    </a:cubicBezTo>
                    <a:cubicBezTo>
                      <a:pt x="40236" y="2331"/>
                      <a:pt x="40236" y="1499"/>
                      <a:pt x="40236" y="833"/>
                    </a:cubicBezTo>
                    <a:cubicBezTo>
                      <a:pt x="40236" y="167"/>
                      <a:pt x="39847" y="0"/>
                      <a:pt x="39292" y="0"/>
                    </a:cubicBezTo>
                    <a:cubicBezTo>
                      <a:pt x="38682" y="0"/>
                      <a:pt x="38404" y="222"/>
                      <a:pt x="38404" y="833"/>
                    </a:cubicBezTo>
                    <a:lnTo>
                      <a:pt x="38404" y="3053"/>
                    </a:lnTo>
                    <a:cubicBezTo>
                      <a:pt x="38404" y="3608"/>
                      <a:pt x="38127" y="3829"/>
                      <a:pt x="37627" y="3829"/>
                    </a:cubicBezTo>
                    <a:lnTo>
                      <a:pt x="33632" y="3829"/>
                    </a:lnTo>
                    <a:cubicBezTo>
                      <a:pt x="33132" y="3829"/>
                      <a:pt x="32910" y="3608"/>
                      <a:pt x="32910" y="3053"/>
                    </a:cubicBezTo>
                    <a:lnTo>
                      <a:pt x="32910" y="888"/>
                    </a:lnTo>
                    <a:cubicBezTo>
                      <a:pt x="32910" y="333"/>
                      <a:pt x="32744" y="0"/>
                      <a:pt x="32078" y="0"/>
                    </a:cubicBezTo>
                    <a:cubicBezTo>
                      <a:pt x="31467" y="0"/>
                      <a:pt x="31079" y="222"/>
                      <a:pt x="31079" y="944"/>
                    </a:cubicBezTo>
                    <a:cubicBezTo>
                      <a:pt x="31134" y="1665"/>
                      <a:pt x="31134" y="2387"/>
                      <a:pt x="31079" y="3108"/>
                    </a:cubicBezTo>
                    <a:cubicBezTo>
                      <a:pt x="31079" y="3330"/>
                      <a:pt x="30801" y="3774"/>
                      <a:pt x="30690" y="3774"/>
                    </a:cubicBezTo>
                    <a:cubicBezTo>
                      <a:pt x="30154" y="3793"/>
                      <a:pt x="29624" y="3799"/>
                      <a:pt x="29097" y="3799"/>
                    </a:cubicBezTo>
                    <a:cubicBezTo>
                      <a:pt x="28045" y="3799"/>
                      <a:pt x="27009" y="3774"/>
                      <a:pt x="25973" y="3774"/>
                    </a:cubicBezTo>
                    <a:cubicBezTo>
                      <a:pt x="25862" y="3774"/>
                      <a:pt x="25751" y="3608"/>
                      <a:pt x="25640" y="3552"/>
                    </a:cubicBezTo>
                    <a:cubicBezTo>
                      <a:pt x="25596" y="4402"/>
                      <a:pt x="25371" y="4783"/>
                      <a:pt x="24850" y="4783"/>
                    </a:cubicBezTo>
                    <a:cubicBezTo>
                      <a:pt x="24724" y="4783"/>
                      <a:pt x="24581" y="4761"/>
                      <a:pt x="24419" y="4717"/>
                    </a:cubicBezTo>
                    <a:cubicBezTo>
                      <a:pt x="23642" y="4495"/>
                      <a:pt x="24086" y="3829"/>
                      <a:pt x="23920" y="3386"/>
                    </a:cubicBezTo>
                    <a:lnTo>
                      <a:pt x="23920" y="3386"/>
                    </a:lnTo>
                    <a:cubicBezTo>
                      <a:pt x="23587" y="3552"/>
                      <a:pt x="23254" y="3885"/>
                      <a:pt x="22921" y="3885"/>
                    </a:cubicBezTo>
                    <a:lnTo>
                      <a:pt x="18315" y="3885"/>
                    </a:lnTo>
                    <a:cubicBezTo>
                      <a:pt x="18315" y="4445"/>
                      <a:pt x="18082" y="4724"/>
                      <a:pt x="17530" y="4724"/>
                    </a:cubicBezTo>
                    <a:cubicBezTo>
                      <a:pt x="17480" y="4724"/>
                      <a:pt x="17427" y="4722"/>
                      <a:pt x="17371" y="4717"/>
                    </a:cubicBezTo>
                    <a:cubicBezTo>
                      <a:pt x="16705" y="4662"/>
                      <a:pt x="16761" y="4218"/>
                      <a:pt x="16761" y="3719"/>
                    </a:cubicBezTo>
                    <a:lnTo>
                      <a:pt x="16761" y="1499"/>
                    </a:lnTo>
                    <a:cubicBezTo>
                      <a:pt x="16761" y="625"/>
                      <a:pt x="16917" y="281"/>
                      <a:pt x="17510" y="281"/>
                    </a:cubicBezTo>
                    <a:cubicBezTo>
                      <a:pt x="17708" y="281"/>
                      <a:pt x="17954" y="319"/>
                      <a:pt x="18259" y="389"/>
                    </a:cubicBezTo>
                    <a:cubicBezTo>
                      <a:pt x="17815" y="278"/>
                      <a:pt x="17427" y="167"/>
                      <a:pt x="16983" y="167"/>
                    </a:cubicBezTo>
                    <a:cubicBezTo>
                      <a:pt x="16816" y="167"/>
                      <a:pt x="16594" y="666"/>
                      <a:pt x="16594" y="944"/>
                    </a:cubicBezTo>
                    <a:cubicBezTo>
                      <a:pt x="16594" y="1665"/>
                      <a:pt x="16594" y="2331"/>
                      <a:pt x="16594" y="3053"/>
                    </a:cubicBezTo>
                    <a:cubicBezTo>
                      <a:pt x="16650" y="3663"/>
                      <a:pt x="16372" y="3885"/>
                      <a:pt x="15762" y="3885"/>
                    </a:cubicBezTo>
                    <a:cubicBezTo>
                      <a:pt x="14868" y="3804"/>
                      <a:pt x="13974" y="3752"/>
                      <a:pt x="13102" y="3752"/>
                    </a:cubicBezTo>
                    <a:cubicBezTo>
                      <a:pt x="12783" y="3752"/>
                      <a:pt x="12467" y="3759"/>
                      <a:pt x="12155" y="3774"/>
                    </a:cubicBezTo>
                    <a:cubicBezTo>
                      <a:pt x="12084" y="3778"/>
                      <a:pt x="12018" y="3780"/>
                      <a:pt x="11957" y="3780"/>
                    </a:cubicBezTo>
                    <a:cubicBezTo>
                      <a:pt x="11148" y="3780"/>
                      <a:pt x="11100" y="3438"/>
                      <a:pt x="11100" y="2664"/>
                    </a:cubicBezTo>
                    <a:cubicBezTo>
                      <a:pt x="11100" y="1887"/>
                      <a:pt x="10989" y="1055"/>
                      <a:pt x="10934" y="222"/>
                    </a:cubicBezTo>
                    <a:lnTo>
                      <a:pt x="10934" y="222"/>
                    </a:lnTo>
                    <a:cubicBezTo>
                      <a:pt x="10934" y="1554"/>
                      <a:pt x="10989" y="2831"/>
                      <a:pt x="10989" y="4107"/>
                    </a:cubicBezTo>
                    <a:cubicBezTo>
                      <a:pt x="10989" y="4329"/>
                      <a:pt x="10712" y="4662"/>
                      <a:pt x="10490" y="4662"/>
                    </a:cubicBezTo>
                    <a:cubicBezTo>
                      <a:pt x="10157" y="4662"/>
                      <a:pt x="9824" y="4551"/>
                      <a:pt x="9546" y="4329"/>
                    </a:cubicBezTo>
                    <a:cubicBezTo>
                      <a:pt x="9435" y="4273"/>
                      <a:pt x="9435" y="3885"/>
                      <a:pt x="9435" y="3719"/>
                    </a:cubicBezTo>
                    <a:cubicBezTo>
                      <a:pt x="7770" y="3774"/>
                      <a:pt x="6161" y="3829"/>
                      <a:pt x="4496" y="3829"/>
                    </a:cubicBezTo>
                    <a:cubicBezTo>
                      <a:pt x="4330" y="3829"/>
                      <a:pt x="3997" y="3386"/>
                      <a:pt x="3997" y="3108"/>
                    </a:cubicBezTo>
                    <a:cubicBezTo>
                      <a:pt x="3941" y="2331"/>
                      <a:pt x="3997" y="1554"/>
                      <a:pt x="3997" y="777"/>
                    </a:cubicBezTo>
                    <a:cubicBezTo>
                      <a:pt x="3997" y="167"/>
                      <a:pt x="3608" y="0"/>
                      <a:pt x="3053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8"/>
              <p:cNvSpPr/>
              <p:nvPr/>
            </p:nvSpPr>
            <p:spPr>
              <a:xfrm>
                <a:off x="1016450" y="1413200"/>
                <a:ext cx="49975" cy="1140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4562" extrusionOk="0">
                    <a:moveTo>
                      <a:pt x="1110" y="1"/>
                    </a:moveTo>
                    <a:cubicBezTo>
                      <a:pt x="500" y="56"/>
                      <a:pt x="111" y="112"/>
                      <a:pt x="167" y="889"/>
                    </a:cubicBezTo>
                    <a:cubicBezTo>
                      <a:pt x="222" y="1610"/>
                      <a:pt x="278" y="2387"/>
                      <a:pt x="333" y="3164"/>
                    </a:cubicBezTo>
                    <a:cubicBezTo>
                      <a:pt x="444" y="3608"/>
                      <a:pt x="0" y="4274"/>
                      <a:pt x="833" y="4496"/>
                    </a:cubicBezTo>
                    <a:cubicBezTo>
                      <a:pt x="995" y="4539"/>
                      <a:pt x="1135" y="4561"/>
                      <a:pt x="1258" y="4561"/>
                    </a:cubicBezTo>
                    <a:cubicBezTo>
                      <a:pt x="1765" y="4561"/>
                      <a:pt x="1954" y="4180"/>
                      <a:pt x="1998" y="3331"/>
                    </a:cubicBezTo>
                    <a:cubicBezTo>
                      <a:pt x="1998" y="2498"/>
                      <a:pt x="1998" y="1666"/>
                      <a:pt x="1998" y="833"/>
                    </a:cubicBezTo>
                    <a:cubicBezTo>
                      <a:pt x="1998" y="223"/>
                      <a:pt x="1721" y="1"/>
                      <a:pt x="1110" y="1"/>
                    </a:cubicBez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8"/>
              <p:cNvSpPr/>
              <p:nvPr/>
            </p:nvSpPr>
            <p:spPr>
              <a:xfrm>
                <a:off x="661275" y="1413200"/>
                <a:ext cx="40250" cy="111025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4441" extrusionOk="0">
                    <a:moveTo>
                      <a:pt x="1110" y="1"/>
                    </a:moveTo>
                    <a:cubicBezTo>
                      <a:pt x="56" y="1"/>
                      <a:pt x="56" y="1"/>
                      <a:pt x="56" y="1055"/>
                    </a:cubicBezTo>
                    <a:lnTo>
                      <a:pt x="56" y="3497"/>
                    </a:lnTo>
                    <a:cubicBezTo>
                      <a:pt x="56" y="3719"/>
                      <a:pt x="0" y="4052"/>
                      <a:pt x="111" y="4107"/>
                    </a:cubicBezTo>
                    <a:cubicBezTo>
                      <a:pt x="444" y="4329"/>
                      <a:pt x="777" y="4440"/>
                      <a:pt x="1110" y="4440"/>
                    </a:cubicBezTo>
                    <a:cubicBezTo>
                      <a:pt x="1277" y="4440"/>
                      <a:pt x="1610" y="4107"/>
                      <a:pt x="1610" y="3885"/>
                    </a:cubicBezTo>
                    <a:cubicBezTo>
                      <a:pt x="1610" y="2609"/>
                      <a:pt x="1554" y="1333"/>
                      <a:pt x="1499" y="56"/>
                    </a:cubicBezTo>
                    <a:lnTo>
                      <a:pt x="1110" y="1"/>
                    </a:lnTo>
                    <a:close/>
                  </a:path>
                </a:pathLst>
              </a:custGeom>
              <a:solidFill>
                <a:srgbClr val="606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8"/>
              <p:cNvSpPr/>
              <p:nvPr/>
            </p:nvSpPr>
            <p:spPr>
              <a:xfrm>
                <a:off x="2114100" y="1413200"/>
                <a:ext cx="44200" cy="113075"/>
              </a:xfrm>
              <a:custGeom>
                <a:avLst/>
                <a:gdLst/>
                <a:ahLst/>
                <a:cxnLst/>
                <a:rect l="l" t="t" r="r" b="b"/>
                <a:pathLst>
                  <a:path w="1768" h="4523" extrusionOk="0">
                    <a:moveTo>
                      <a:pt x="214" y="1"/>
                    </a:moveTo>
                    <a:cubicBezTo>
                      <a:pt x="103" y="278"/>
                      <a:pt x="47" y="556"/>
                      <a:pt x="47" y="833"/>
                    </a:cubicBezTo>
                    <a:lnTo>
                      <a:pt x="47" y="3663"/>
                    </a:lnTo>
                    <a:cubicBezTo>
                      <a:pt x="1" y="4269"/>
                      <a:pt x="189" y="4523"/>
                      <a:pt x="711" y="4523"/>
                    </a:cubicBezTo>
                    <a:cubicBezTo>
                      <a:pt x="810" y="4523"/>
                      <a:pt x="922" y="4514"/>
                      <a:pt x="1046" y="4496"/>
                    </a:cubicBezTo>
                    <a:cubicBezTo>
                      <a:pt x="1768" y="4385"/>
                      <a:pt x="1601" y="3941"/>
                      <a:pt x="1546" y="3442"/>
                    </a:cubicBezTo>
                    <a:lnTo>
                      <a:pt x="1546" y="1610"/>
                    </a:lnTo>
                    <a:cubicBezTo>
                      <a:pt x="1546" y="278"/>
                      <a:pt x="1546" y="278"/>
                      <a:pt x="214" y="1"/>
                    </a:cubicBez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8"/>
              <p:cNvSpPr/>
              <p:nvPr/>
            </p:nvSpPr>
            <p:spPr>
              <a:xfrm>
                <a:off x="844400" y="1414675"/>
                <a:ext cx="38875" cy="11110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4444" extrusionOk="0">
                    <a:moveTo>
                      <a:pt x="782" y="1"/>
                    </a:moveTo>
                    <a:cubicBezTo>
                      <a:pt x="212" y="1"/>
                      <a:pt x="56" y="344"/>
                      <a:pt x="56" y="1218"/>
                    </a:cubicBezTo>
                    <a:lnTo>
                      <a:pt x="56" y="3494"/>
                    </a:lnTo>
                    <a:cubicBezTo>
                      <a:pt x="56" y="3937"/>
                      <a:pt x="1" y="4381"/>
                      <a:pt x="667" y="4437"/>
                    </a:cubicBezTo>
                    <a:cubicBezTo>
                      <a:pt x="718" y="4442"/>
                      <a:pt x="766" y="4444"/>
                      <a:pt x="813" y="4444"/>
                    </a:cubicBezTo>
                    <a:cubicBezTo>
                      <a:pt x="1322" y="4444"/>
                      <a:pt x="1555" y="4164"/>
                      <a:pt x="1555" y="3604"/>
                    </a:cubicBezTo>
                    <a:cubicBezTo>
                      <a:pt x="1555" y="2439"/>
                      <a:pt x="1555" y="1274"/>
                      <a:pt x="1499" y="108"/>
                    </a:cubicBezTo>
                    <a:cubicBezTo>
                      <a:pt x="1208" y="39"/>
                      <a:pt x="972" y="1"/>
                      <a:pt x="782" y="1"/>
                    </a:cubicBezTo>
                    <a:close/>
                  </a:path>
                </a:pathLst>
              </a:custGeom>
              <a:solidFill>
                <a:srgbClr val="63636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8"/>
              <p:cNvSpPr/>
              <p:nvPr/>
            </p:nvSpPr>
            <p:spPr>
              <a:xfrm>
                <a:off x="2223050" y="1421175"/>
                <a:ext cx="21275" cy="229300"/>
              </a:xfrm>
              <a:custGeom>
                <a:avLst/>
                <a:gdLst/>
                <a:ahLst/>
                <a:cxnLst/>
                <a:rect l="l" t="t" r="r" b="b"/>
                <a:pathLst>
                  <a:path w="851" h="9172" extrusionOk="0">
                    <a:moveTo>
                      <a:pt x="514" y="0"/>
                    </a:moveTo>
                    <a:cubicBezTo>
                      <a:pt x="0" y="0"/>
                      <a:pt x="185" y="488"/>
                      <a:pt x="185" y="792"/>
                    </a:cubicBezTo>
                    <a:cubicBezTo>
                      <a:pt x="129" y="3400"/>
                      <a:pt x="129" y="6008"/>
                      <a:pt x="129" y="8617"/>
                    </a:cubicBezTo>
                    <a:cubicBezTo>
                      <a:pt x="129" y="8839"/>
                      <a:pt x="407" y="9005"/>
                      <a:pt x="518" y="9172"/>
                    </a:cubicBezTo>
                    <a:cubicBezTo>
                      <a:pt x="629" y="8839"/>
                      <a:pt x="684" y="8450"/>
                      <a:pt x="684" y="8062"/>
                    </a:cubicBezTo>
                    <a:cubicBezTo>
                      <a:pt x="740" y="5897"/>
                      <a:pt x="795" y="3677"/>
                      <a:pt x="851" y="1513"/>
                    </a:cubicBezTo>
                    <a:lnTo>
                      <a:pt x="851" y="1180"/>
                    </a:lnTo>
                    <a:cubicBezTo>
                      <a:pt x="795" y="792"/>
                      <a:pt x="740" y="403"/>
                      <a:pt x="684" y="15"/>
                    </a:cubicBezTo>
                    <a:cubicBezTo>
                      <a:pt x="620" y="5"/>
                      <a:pt x="564" y="0"/>
                      <a:pt x="514" y="0"/>
                    </a:cubicBezTo>
                    <a:close/>
                  </a:path>
                </a:pathLst>
              </a:custGeom>
              <a:solidFill>
                <a:srgbClr val="8C8C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8"/>
              <p:cNvSpPr/>
              <p:nvPr/>
            </p:nvSpPr>
            <p:spPr>
              <a:xfrm>
                <a:off x="2240150" y="1413200"/>
                <a:ext cx="20825" cy="3750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500" extrusionOk="0">
                    <a:moveTo>
                      <a:pt x="0" y="1"/>
                    </a:moveTo>
                    <a:lnTo>
                      <a:pt x="0" y="334"/>
                    </a:lnTo>
                    <a:cubicBezTo>
                      <a:pt x="56" y="722"/>
                      <a:pt x="111" y="1111"/>
                      <a:pt x="167" y="1499"/>
                    </a:cubicBezTo>
                    <a:cubicBezTo>
                      <a:pt x="832" y="778"/>
                      <a:pt x="832" y="500"/>
                      <a:pt x="0" y="1"/>
                    </a:cubicBezTo>
                    <a:close/>
                  </a:path>
                </a:pathLst>
              </a:custGeom>
              <a:solidFill>
                <a:srgbClr val="E1E1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8"/>
              <p:cNvSpPr/>
              <p:nvPr/>
            </p:nvSpPr>
            <p:spPr>
              <a:xfrm>
                <a:off x="2663300" y="1485000"/>
                <a:ext cx="919875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36795" h="4799" extrusionOk="0">
                    <a:moveTo>
                      <a:pt x="28026" y="15"/>
                    </a:moveTo>
                    <a:lnTo>
                      <a:pt x="28026" y="15"/>
                    </a:lnTo>
                    <a:cubicBezTo>
                      <a:pt x="27858" y="141"/>
                      <a:pt x="27753" y="307"/>
                      <a:pt x="27709" y="483"/>
                    </a:cubicBezTo>
                    <a:lnTo>
                      <a:pt x="27709" y="483"/>
                    </a:lnTo>
                    <a:cubicBezTo>
                      <a:pt x="27798" y="321"/>
                      <a:pt x="27904" y="168"/>
                      <a:pt x="28026" y="15"/>
                    </a:cubicBezTo>
                    <a:close/>
                    <a:moveTo>
                      <a:pt x="1554" y="1846"/>
                    </a:moveTo>
                    <a:cubicBezTo>
                      <a:pt x="1519" y="1881"/>
                      <a:pt x="1485" y="1918"/>
                      <a:pt x="1453" y="1956"/>
                    </a:cubicBezTo>
                    <a:lnTo>
                      <a:pt x="1453" y="1956"/>
                    </a:lnTo>
                    <a:cubicBezTo>
                      <a:pt x="1489" y="1921"/>
                      <a:pt x="1523" y="1885"/>
                      <a:pt x="1554" y="1846"/>
                    </a:cubicBezTo>
                    <a:close/>
                    <a:moveTo>
                      <a:pt x="22587" y="292"/>
                    </a:moveTo>
                    <a:cubicBezTo>
                      <a:pt x="22698" y="348"/>
                      <a:pt x="22809" y="570"/>
                      <a:pt x="22865" y="736"/>
                    </a:cubicBezTo>
                    <a:lnTo>
                      <a:pt x="21977" y="1124"/>
                    </a:lnTo>
                    <a:lnTo>
                      <a:pt x="23309" y="1846"/>
                    </a:lnTo>
                    <a:lnTo>
                      <a:pt x="23253" y="2068"/>
                    </a:lnTo>
                    <a:cubicBezTo>
                      <a:pt x="22920" y="2123"/>
                      <a:pt x="22643" y="2234"/>
                      <a:pt x="22310" y="2234"/>
                    </a:cubicBezTo>
                    <a:cubicBezTo>
                      <a:pt x="22208" y="2255"/>
                      <a:pt x="22077" y="2268"/>
                      <a:pt x="21946" y="2268"/>
                    </a:cubicBezTo>
                    <a:cubicBezTo>
                      <a:pt x="21719" y="2268"/>
                      <a:pt x="21492" y="2229"/>
                      <a:pt x="21422" y="2123"/>
                    </a:cubicBezTo>
                    <a:cubicBezTo>
                      <a:pt x="21255" y="1735"/>
                      <a:pt x="21255" y="1235"/>
                      <a:pt x="21866" y="1124"/>
                    </a:cubicBezTo>
                    <a:lnTo>
                      <a:pt x="21755" y="292"/>
                    </a:lnTo>
                    <a:close/>
                    <a:moveTo>
                      <a:pt x="15373" y="2290"/>
                    </a:moveTo>
                    <a:lnTo>
                      <a:pt x="15328" y="2345"/>
                    </a:lnTo>
                    <a:lnTo>
                      <a:pt x="15416" y="2345"/>
                    </a:lnTo>
                    <a:lnTo>
                      <a:pt x="15373" y="2290"/>
                    </a:lnTo>
                    <a:close/>
                    <a:moveTo>
                      <a:pt x="22760" y="2509"/>
                    </a:moveTo>
                    <a:cubicBezTo>
                      <a:pt x="22777" y="2509"/>
                      <a:pt x="22793" y="2510"/>
                      <a:pt x="22809" y="2512"/>
                    </a:cubicBezTo>
                    <a:cubicBezTo>
                      <a:pt x="22976" y="2512"/>
                      <a:pt x="23142" y="2678"/>
                      <a:pt x="23586" y="2956"/>
                    </a:cubicBezTo>
                    <a:cubicBezTo>
                      <a:pt x="23142" y="3344"/>
                      <a:pt x="22643" y="3733"/>
                      <a:pt x="22088" y="4066"/>
                    </a:cubicBezTo>
                    <a:cubicBezTo>
                      <a:pt x="22083" y="4071"/>
                      <a:pt x="22075" y="4073"/>
                      <a:pt x="22066" y="4073"/>
                    </a:cubicBezTo>
                    <a:cubicBezTo>
                      <a:pt x="21966" y="4073"/>
                      <a:pt x="21639" y="3829"/>
                      <a:pt x="21588" y="3677"/>
                    </a:cubicBezTo>
                    <a:cubicBezTo>
                      <a:pt x="21481" y="3301"/>
                      <a:pt x="22258" y="2509"/>
                      <a:pt x="22760" y="2509"/>
                    </a:cubicBezTo>
                    <a:close/>
                    <a:moveTo>
                      <a:pt x="9046" y="2900"/>
                    </a:moveTo>
                    <a:cubicBezTo>
                      <a:pt x="9213" y="2900"/>
                      <a:pt x="9601" y="3289"/>
                      <a:pt x="9601" y="3455"/>
                    </a:cubicBezTo>
                    <a:cubicBezTo>
                      <a:pt x="9657" y="3622"/>
                      <a:pt x="9324" y="3844"/>
                      <a:pt x="9046" y="4121"/>
                    </a:cubicBezTo>
                    <a:lnTo>
                      <a:pt x="8269" y="3511"/>
                    </a:lnTo>
                    <a:cubicBezTo>
                      <a:pt x="8491" y="3289"/>
                      <a:pt x="8769" y="3067"/>
                      <a:pt x="9046" y="2900"/>
                    </a:cubicBezTo>
                    <a:close/>
                    <a:moveTo>
                      <a:pt x="13489" y="2509"/>
                    </a:moveTo>
                    <a:cubicBezTo>
                      <a:pt x="13507" y="2509"/>
                      <a:pt x="13524" y="2510"/>
                      <a:pt x="13541" y="2512"/>
                    </a:cubicBezTo>
                    <a:cubicBezTo>
                      <a:pt x="13708" y="2567"/>
                      <a:pt x="13930" y="2900"/>
                      <a:pt x="13930" y="2900"/>
                    </a:cubicBezTo>
                    <a:cubicBezTo>
                      <a:pt x="13603" y="3390"/>
                      <a:pt x="13224" y="3826"/>
                      <a:pt x="12738" y="4523"/>
                    </a:cubicBezTo>
                    <a:lnTo>
                      <a:pt x="12738" y="4523"/>
                    </a:lnTo>
                    <a:cubicBezTo>
                      <a:pt x="12473" y="4107"/>
                      <a:pt x="12263" y="3892"/>
                      <a:pt x="12210" y="3677"/>
                    </a:cubicBezTo>
                    <a:cubicBezTo>
                      <a:pt x="12156" y="3248"/>
                      <a:pt x="12982" y="2509"/>
                      <a:pt x="13489" y="2509"/>
                    </a:cubicBezTo>
                    <a:close/>
                    <a:moveTo>
                      <a:pt x="22325" y="1"/>
                    </a:moveTo>
                    <a:cubicBezTo>
                      <a:pt x="22159" y="1"/>
                      <a:pt x="21985" y="15"/>
                      <a:pt x="21810" y="15"/>
                    </a:cubicBezTo>
                    <a:lnTo>
                      <a:pt x="20922" y="15"/>
                    </a:lnTo>
                    <a:cubicBezTo>
                      <a:pt x="20862" y="8"/>
                      <a:pt x="20805" y="4"/>
                      <a:pt x="20753" y="4"/>
                    </a:cubicBezTo>
                    <a:cubicBezTo>
                      <a:pt x="20372" y="4"/>
                      <a:pt x="20201" y="186"/>
                      <a:pt x="20201" y="625"/>
                    </a:cubicBezTo>
                    <a:cubicBezTo>
                      <a:pt x="20478" y="681"/>
                      <a:pt x="20978" y="681"/>
                      <a:pt x="20978" y="791"/>
                    </a:cubicBezTo>
                    <a:cubicBezTo>
                      <a:pt x="21089" y="1291"/>
                      <a:pt x="21089" y="1790"/>
                      <a:pt x="21033" y="2290"/>
                    </a:cubicBezTo>
                    <a:cubicBezTo>
                      <a:pt x="21033" y="2734"/>
                      <a:pt x="20922" y="3233"/>
                      <a:pt x="20811" y="3677"/>
                    </a:cubicBezTo>
                    <a:cubicBezTo>
                      <a:pt x="20700" y="3899"/>
                      <a:pt x="20534" y="4177"/>
                      <a:pt x="20423" y="4343"/>
                    </a:cubicBezTo>
                    <a:cubicBezTo>
                      <a:pt x="20201" y="4177"/>
                      <a:pt x="19924" y="4066"/>
                      <a:pt x="19757" y="3844"/>
                    </a:cubicBezTo>
                    <a:cubicBezTo>
                      <a:pt x="19646" y="3511"/>
                      <a:pt x="19591" y="3233"/>
                      <a:pt x="19591" y="2900"/>
                    </a:cubicBezTo>
                    <a:lnTo>
                      <a:pt x="19313" y="2789"/>
                    </a:lnTo>
                    <a:lnTo>
                      <a:pt x="19036" y="3289"/>
                    </a:lnTo>
                    <a:lnTo>
                      <a:pt x="18536" y="3955"/>
                    </a:lnTo>
                    <a:lnTo>
                      <a:pt x="17648" y="3788"/>
                    </a:lnTo>
                    <a:cubicBezTo>
                      <a:pt x="17759" y="3511"/>
                      <a:pt x="17926" y="3233"/>
                      <a:pt x="18092" y="2956"/>
                    </a:cubicBezTo>
                    <a:cubicBezTo>
                      <a:pt x="18203" y="2845"/>
                      <a:pt x="18370" y="2845"/>
                      <a:pt x="18481" y="2789"/>
                    </a:cubicBezTo>
                    <a:cubicBezTo>
                      <a:pt x="18925" y="2623"/>
                      <a:pt x="18814" y="2345"/>
                      <a:pt x="18536" y="2123"/>
                    </a:cubicBezTo>
                    <a:lnTo>
                      <a:pt x="18536" y="2123"/>
                    </a:lnTo>
                    <a:cubicBezTo>
                      <a:pt x="18135" y="2417"/>
                      <a:pt x="17735" y="2505"/>
                      <a:pt x="17322" y="2505"/>
                    </a:cubicBezTo>
                    <a:cubicBezTo>
                      <a:pt x="16877" y="2505"/>
                      <a:pt x="16417" y="2403"/>
                      <a:pt x="15928" y="2345"/>
                    </a:cubicBezTo>
                    <a:lnTo>
                      <a:pt x="15416" y="2345"/>
                    </a:lnTo>
                    <a:lnTo>
                      <a:pt x="15928" y="3011"/>
                    </a:lnTo>
                    <a:cubicBezTo>
                      <a:pt x="15928" y="3011"/>
                      <a:pt x="15928" y="3067"/>
                      <a:pt x="15928" y="3067"/>
                    </a:cubicBezTo>
                    <a:cubicBezTo>
                      <a:pt x="15872" y="3455"/>
                      <a:pt x="15872" y="3844"/>
                      <a:pt x="15817" y="4232"/>
                    </a:cubicBezTo>
                    <a:cubicBezTo>
                      <a:pt x="15817" y="4264"/>
                      <a:pt x="15687" y="4296"/>
                      <a:pt x="15567" y="4296"/>
                    </a:cubicBezTo>
                    <a:cubicBezTo>
                      <a:pt x="15479" y="4296"/>
                      <a:pt x="15396" y="4279"/>
                      <a:pt x="15373" y="4232"/>
                    </a:cubicBezTo>
                    <a:cubicBezTo>
                      <a:pt x="15095" y="3899"/>
                      <a:pt x="14873" y="3566"/>
                      <a:pt x="14651" y="3178"/>
                    </a:cubicBezTo>
                    <a:lnTo>
                      <a:pt x="15328" y="2345"/>
                    </a:lnTo>
                    <a:lnTo>
                      <a:pt x="14041" y="2345"/>
                    </a:lnTo>
                    <a:cubicBezTo>
                      <a:pt x="13943" y="2329"/>
                      <a:pt x="13846" y="2322"/>
                      <a:pt x="13748" y="2322"/>
                    </a:cubicBezTo>
                    <a:cubicBezTo>
                      <a:pt x="13513" y="2322"/>
                      <a:pt x="13277" y="2362"/>
                      <a:pt x="13042" y="2401"/>
                    </a:cubicBezTo>
                    <a:cubicBezTo>
                      <a:pt x="12769" y="2510"/>
                      <a:pt x="12562" y="2572"/>
                      <a:pt x="12406" y="2572"/>
                    </a:cubicBezTo>
                    <a:cubicBezTo>
                      <a:pt x="12088" y="2572"/>
                      <a:pt x="11988" y="2313"/>
                      <a:pt x="11988" y="1679"/>
                    </a:cubicBezTo>
                    <a:cubicBezTo>
                      <a:pt x="12043" y="1402"/>
                      <a:pt x="12099" y="1124"/>
                      <a:pt x="12154" y="847"/>
                    </a:cubicBezTo>
                    <a:lnTo>
                      <a:pt x="12154" y="348"/>
                    </a:lnTo>
                    <a:lnTo>
                      <a:pt x="11044" y="348"/>
                    </a:lnTo>
                    <a:cubicBezTo>
                      <a:pt x="11877" y="625"/>
                      <a:pt x="12154" y="1624"/>
                      <a:pt x="11599" y="2290"/>
                    </a:cubicBezTo>
                    <a:cubicBezTo>
                      <a:pt x="11488" y="2623"/>
                      <a:pt x="11377" y="3011"/>
                      <a:pt x="11377" y="3344"/>
                    </a:cubicBezTo>
                    <a:cubicBezTo>
                      <a:pt x="11266" y="3677"/>
                      <a:pt x="11211" y="4010"/>
                      <a:pt x="11155" y="4343"/>
                    </a:cubicBezTo>
                    <a:cubicBezTo>
                      <a:pt x="10933" y="4343"/>
                      <a:pt x="10545" y="4288"/>
                      <a:pt x="10545" y="4232"/>
                    </a:cubicBezTo>
                    <a:cubicBezTo>
                      <a:pt x="10489" y="3844"/>
                      <a:pt x="10378" y="3289"/>
                      <a:pt x="10545" y="3067"/>
                    </a:cubicBezTo>
                    <a:cubicBezTo>
                      <a:pt x="11044" y="2623"/>
                      <a:pt x="11155" y="1901"/>
                      <a:pt x="10822" y="1346"/>
                    </a:cubicBezTo>
                    <a:lnTo>
                      <a:pt x="10822" y="1346"/>
                    </a:lnTo>
                    <a:lnTo>
                      <a:pt x="10767" y="2512"/>
                    </a:lnTo>
                    <a:lnTo>
                      <a:pt x="10156" y="2012"/>
                    </a:lnTo>
                    <a:lnTo>
                      <a:pt x="10045" y="2845"/>
                    </a:lnTo>
                    <a:lnTo>
                      <a:pt x="9213" y="2345"/>
                    </a:lnTo>
                    <a:cubicBezTo>
                      <a:pt x="8985" y="2769"/>
                      <a:pt x="8642" y="2829"/>
                      <a:pt x="8275" y="2829"/>
                    </a:cubicBezTo>
                    <a:cubicBezTo>
                      <a:pt x="8128" y="2829"/>
                      <a:pt x="7978" y="2819"/>
                      <a:pt x="7829" y="2819"/>
                    </a:cubicBezTo>
                    <a:cubicBezTo>
                      <a:pt x="7715" y="2819"/>
                      <a:pt x="7602" y="2825"/>
                      <a:pt x="7492" y="2845"/>
                    </a:cubicBezTo>
                    <a:lnTo>
                      <a:pt x="7326" y="3844"/>
                    </a:lnTo>
                    <a:lnTo>
                      <a:pt x="6327" y="3566"/>
                    </a:lnTo>
                    <a:cubicBezTo>
                      <a:pt x="5978" y="4210"/>
                      <a:pt x="5512" y="4413"/>
                      <a:pt x="5005" y="4413"/>
                    </a:cubicBezTo>
                    <a:cubicBezTo>
                      <a:pt x="4463" y="4413"/>
                      <a:pt x="3875" y="4182"/>
                      <a:pt x="3330" y="4010"/>
                    </a:cubicBezTo>
                    <a:cubicBezTo>
                      <a:pt x="3164" y="3899"/>
                      <a:pt x="3219" y="3011"/>
                      <a:pt x="3164" y="2512"/>
                    </a:cubicBezTo>
                    <a:cubicBezTo>
                      <a:pt x="3060" y="2549"/>
                      <a:pt x="2976" y="2565"/>
                      <a:pt x="2906" y="2565"/>
                    </a:cubicBezTo>
                    <a:cubicBezTo>
                      <a:pt x="2450" y="2565"/>
                      <a:pt x="2620" y="1872"/>
                      <a:pt x="2331" y="1679"/>
                    </a:cubicBezTo>
                    <a:lnTo>
                      <a:pt x="2331" y="1679"/>
                    </a:lnTo>
                    <a:cubicBezTo>
                      <a:pt x="2498" y="2290"/>
                      <a:pt x="2165" y="2956"/>
                      <a:pt x="1610" y="3289"/>
                    </a:cubicBezTo>
                    <a:cubicBezTo>
                      <a:pt x="1536" y="3307"/>
                      <a:pt x="1456" y="3313"/>
                      <a:pt x="1371" y="3313"/>
                    </a:cubicBezTo>
                    <a:cubicBezTo>
                      <a:pt x="1203" y="3313"/>
                      <a:pt x="1018" y="3289"/>
                      <a:pt x="833" y="3289"/>
                    </a:cubicBezTo>
                    <a:cubicBezTo>
                      <a:pt x="888" y="3067"/>
                      <a:pt x="888" y="2845"/>
                      <a:pt x="999" y="2623"/>
                    </a:cubicBezTo>
                    <a:cubicBezTo>
                      <a:pt x="1139" y="2389"/>
                      <a:pt x="1279" y="2156"/>
                      <a:pt x="1453" y="1956"/>
                    </a:cubicBezTo>
                    <a:lnTo>
                      <a:pt x="1453" y="1956"/>
                    </a:lnTo>
                    <a:cubicBezTo>
                      <a:pt x="974" y="2405"/>
                      <a:pt x="104" y="2463"/>
                      <a:pt x="0" y="3289"/>
                    </a:cubicBezTo>
                    <a:cubicBezTo>
                      <a:pt x="500" y="4121"/>
                      <a:pt x="1332" y="4621"/>
                      <a:pt x="2276" y="4676"/>
                    </a:cubicBezTo>
                    <a:cubicBezTo>
                      <a:pt x="3552" y="4787"/>
                      <a:pt x="4773" y="4787"/>
                      <a:pt x="6049" y="4787"/>
                    </a:cubicBezTo>
                    <a:lnTo>
                      <a:pt x="33631" y="4787"/>
                    </a:lnTo>
                    <a:cubicBezTo>
                      <a:pt x="33721" y="4795"/>
                      <a:pt x="33811" y="4798"/>
                      <a:pt x="33900" y="4798"/>
                    </a:cubicBezTo>
                    <a:cubicBezTo>
                      <a:pt x="35132" y="4798"/>
                      <a:pt x="36277" y="4094"/>
                      <a:pt x="36794" y="2956"/>
                    </a:cubicBezTo>
                    <a:cubicBezTo>
                      <a:pt x="36572" y="2789"/>
                      <a:pt x="36295" y="2512"/>
                      <a:pt x="36073" y="2512"/>
                    </a:cubicBezTo>
                    <a:cubicBezTo>
                      <a:pt x="35155" y="2512"/>
                      <a:pt x="34247" y="2522"/>
                      <a:pt x="33340" y="2530"/>
                    </a:cubicBezTo>
                    <a:lnTo>
                      <a:pt x="33340" y="2530"/>
                    </a:lnTo>
                    <a:lnTo>
                      <a:pt x="33243" y="2456"/>
                    </a:lnTo>
                    <a:cubicBezTo>
                      <a:pt x="33187" y="2480"/>
                      <a:pt x="33132" y="2506"/>
                      <a:pt x="33078" y="2532"/>
                    </a:cubicBezTo>
                    <a:lnTo>
                      <a:pt x="33078" y="2532"/>
                    </a:lnTo>
                    <a:cubicBezTo>
                      <a:pt x="33165" y="2531"/>
                      <a:pt x="33253" y="2530"/>
                      <a:pt x="33340" y="2530"/>
                    </a:cubicBezTo>
                    <a:lnTo>
                      <a:pt x="33340" y="2530"/>
                    </a:lnTo>
                    <a:lnTo>
                      <a:pt x="33909" y="2956"/>
                    </a:lnTo>
                    <a:lnTo>
                      <a:pt x="33465" y="3455"/>
                    </a:lnTo>
                    <a:lnTo>
                      <a:pt x="33409" y="3455"/>
                    </a:lnTo>
                    <a:cubicBezTo>
                      <a:pt x="33021" y="3511"/>
                      <a:pt x="32632" y="3566"/>
                      <a:pt x="32244" y="3566"/>
                    </a:cubicBezTo>
                    <a:cubicBezTo>
                      <a:pt x="32188" y="3566"/>
                      <a:pt x="32077" y="3122"/>
                      <a:pt x="32133" y="3067"/>
                    </a:cubicBezTo>
                    <a:cubicBezTo>
                      <a:pt x="32465" y="2877"/>
                      <a:pt x="32757" y="2687"/>
                      <a:pt x="33078" y="2532"/>
                    </a:cubicBezTo>
                    <a:lnTo>
                      <a:pt x="33078" y="2532"/>
                    </a:lnTo>
                    <a:cubicBezTo>
                      <a:pt x="32684" y="2535"/>
                      <a:pt x="32291" y="2537"/>
                      <a:pt x="31896" y="2537"/>
                    </a:cubicBezTo>
                    <a:cubicBezTo>
                      <a:pt x="31202" y="2537"/>
                      <a:pt x="30505" y="2530"/>
                      <a:pt x="29802" y="2512"/>
                    </a:cubicBezTo>
                    <a:cubicBezTo>
                      <a:pt x="29469" y="2512"/>
                      <a:pt x="29191" y="2179"/>
                      <a:pt x="28858" y="1957"/>
                    </a:cubicBezTo>
                    <a:lnTo>
                      <a:pt x="28858" y="1957"/>
                    </a:lnTo>
                    <a:cubicBezTo>
                      <a:pt x="28914" y="2234"/>
                      <a:pt x="28969" y="2456"/>
                      <a:pt x="28969" y="2734"/>
                    </a:cubicBezTo>
                    <a:cubicBezTo>
                      <a:pt x="29054" y="3071"/>
                      <a:pt x="29170" y="3311"/>
                      <a:pt x="29463" y="3311"/>
                    </a:cubicBezTo>
                    <a:cubicBezTo>
                      <a:pt x="29556" y="3311"/>
                      <a:pt x="29668" y="3287"/>
                      <a:pt x="29802" y="3233"/>
                    </a:cubicBezTo>
                    <a:cubicBezTo>
                      <a:pt x="30190" y="3233"/>
                      <a:pt x="30523" y="3289"/>
                      <a:pt x="30856" y="3455"/>
                    </a:cubicBezTo>
                    <a:cubicBezTo>
                      <a:pt x="30912" y="3455"/>
                      <a:pt x="30912" y="3899"/>
                      <a:pt x="30856" y="3955"/>
                    </a:cubicBezTo>
                    <a:cubicBezTo>
                      <a:pt x="30468" y="4121"/>
                      <a:pt x="30135" y="4288"/>
                      <a:pt x="29746" y="4343"/>
                    </a:cubicBezTo>
                    <a:cubicBezTo>
                      <a:pt x="29358" y="4288"/>
                      <a:pt x="29025" y="4232"/>
                      <a:pt x="28692" y="4121"/>
                    </a:cubicBezTo>
                    <a:cubicBezTo>
                      <a:pt x="28192" y="4121"/>
                      <a:pt x="27859" y="3677"/>
                      <a:pt x="28026" y="3233"/>
                    </a:cubicBezTo>
                    <a:cubicBezTo>
                      <a:pt x="28192" y="2734"/>
                      <a:pt x="28414" y="2290"/>
                      <a:pt x="28692" y="1846"/>
                    </a:cubicBezTo>
                    <a:cubicBezTo>
                      <a:pt x="28636" y="1513"/>
                      <a:pt x="28581" y="1180"/>
                      <a:pt x="28525" y="847"/>
                    </a:cubicBezTo>
                    <a:lnTo>
                      <a:pt x="27970" y="1291"/>
                    </a:lnTo>
                    <a:cubicBezTo>
                      <a:pt x="27729" y="1084"/>
                      <a:pt x="27638" y="771"/>
                      <a:pt x="27709" y="483"/>
                    </a:cubicBezTo>
                    <a:lnTo>
                      <a:pt x="27709" y="483"/>
                    </a:lnTo>
                    <a:cubicBezTo>
                      <a:pt x="27637" y="615"/>
                      <a:pt x="27576" y="753"/>
                      <a:pt x="27527" y="902"/>
                    </a:cubicBezTo>
                    <a:cubicBezTo>
                      <a:pt x="27446" y="1224"/>
                      <a:pt x="27366" y="1458"/>
                      <a:pt x="27139" y="1458"/>
                    </a:cubicBezTo>
                    <a:cubicBezTo>
                      <a:pt x="27052" y="1458"/>
                      <a:pt x="26943" y="1423"/>
                      <a:pt x="26805" y="1346"/>
                    </a:cubicBezTo>
                    <a:lnTo>
                      <a:pt x="26528" y="1513"/>
                    </a:lnTo>
                    <a:lnTo>
                      <a:pt x="26528" y="1846"/>
                    </a:lnTo>
                    <a:lnTo>
                      <a:pt x="27305" y="2012"/>
                    </a:lnTo>
                    <a:cubicBezTo>
                      <a:pt x="27249" y="2290"/>
                      <a:pt x="27138" y="2512"/>
                      <a:pt x="26972" y="2789"/>
                    </a:cubicBezTo>
                    <a:cubicBezTo>
                      <a:pt x="26750" y="3085"/>
                      <a:pt x="26404" y="3258"/>
                      <a:pt x="26051" y="3258"/>
                    </a:cubicBezTo>
                    <a:cubicBezTo>
                      <a:pt x="25874" y="3258"/>
                      <a:pt x="25695" y="3215"/>
                      <a:pt x="25529" y="3122"/>
                    </a:cubicBezTo>
                    <a:lnTo>
                      <a:pt x="26361" y="2012"/>
                    </a:lnTo>
                    <a:lnTo>
                      <a:pt x="25473" y="2512"/>
                    </a:lnTo>
                    <a:lnTo>
                      <a:pt x="24863" y="2179"/>
                    </a:lnTo>
                    <a:lnTo>
                      <a:pt x="24863" y="2179"/>
                    </a:lnTo>
                    <a:cubicBezTo>
                      <a:pt x="24974" y="2734"/>
                      <a:pt x="25085" y="3289"/>
                      <a:pt x="25140" y="3844"/>
                    </a:cubicBezTo>
                    <a:cubicBezTo>
                      <a:pt x="25196" y="4010"/>
                      <a:pt x="24974" y="4177"/>
                      <a:pt x="24863" y="4343"/>
                    </a:cubicBezTo>
                    <a:cubicBezTo>
                      <a:pt x="24696" y="4232"/>
                      <a:pt x="24474" y="4121"/>
                      <a:pt x="24363" y="4010"/>
                    </a:cubicBezTo>
                    <a:cubicBezTo>
                      <a:pt x="24030" y="3400"/>
                      <a:pt x="24141" y="2623"/>
                      <a:pt x="24696" y="2179"/>
                    </a:cubicBezTo>
                    <a:lnTo>
                      <a:pt x="24696" y="2179"/>
                    </a:lnTo>
                    <a:lnTo>
                      <a:pt x="23975" y="2401"/>
                    </a:lnTo>
                    <a:lnTo>
                      <a:pt x="24030" y="1846"/>
                    </a:lnTo>
                    <a:cubicBezTo>
                      <a:pt x="23031" y="1790"/>
                      <a:pt x="23420" y="1291"/>
                      <a:pt x="23697" y="847"/>
                    </a:cubicBezTo>
                    <a:cubicBezTo>
                      <a:pt x="23531" y="791"/>
                      <a:pt x="23253" y="791"/>
                      <a:pt x="23253" y="681"/>
                    </a:cubicBezTo>
                    <a:cubicBezTo>
                      <a:pt x="23095" y="86"/>
                      <a:pt x="22738" y="1"/>
                      <a:pt x="22325" y="1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8"/>
              <p:cNvSpPr/>
              <p:nvPr/>
            </p:nvSpPr>
            <p:spPr>
              <a:xfrm>
                <a:off x="3136400" y="1457600"/>
                <a:ext cx="455100" cy="99925"/>
              </a:xfrm>
              <a:custGeom>
                <a:avLst/>
                <a:gdLst/>
                <a:ahLst/>
                <a:cxnLst/>
                <a:rect l="l" t="t" r="r" b="b"/>
                <a:pathLst>
                  <a:path w="18204" h="3997" extrusionOk="0">
                    <a:moveTo>
                      <a:pt x="10795" y="1128"/>
                    </a:moveTo>
                    <a:cubicBezTo>
                      <a:pt x="10907" y="1128"/>
                      <a:pt x="11034" y="1173"/>
                      <a:pt x="11155" y="1277"/>
                    </a:cubicBezTo>
                    <a:cubicBezTo>
                      <a:pt x="11544" y="1555"/>
                      <a:pt x="11821" y="1943"/>
                      <a:pt x="12099" y="2331"/>
                    </a:cubicBezTo>
                    <a:cubicBezTo>
                      <a:pt x="12154" y="2498"/>
                      <a:pt x="11988" y="2831"/>
                      <a:pt x="11877" y="3108"/>
                    </a:cubicBezTo>
                    <a:lnTo>
                      <a:pt x="11488" y="3164"/>
                    </a:lnTo>
                    <a:cubicBezTo>
                      <a:pt x="11100" y="2720"/>
                      <a:pt x="10767" y="2165"/>
                      <a:pt x="10489" y="1610"/>
                    </a:cubicBezTo>
                    <a:cubicBezTo>
                      <a:pt x="10375" y="1343"/>
                      <a:pt x="10549" y="1128"/>
                      <a:pt x="10795" y="1128"/>
                    </a:cubicBezTo>
                    <a:close/>
                    <a:moveTo>
                      <a:pt x="13819" y="1111"/>
                    </a:moveTo>
                    <a:cubicBezTo>
                      <a:pt x="13930" y="1277"/>
                      <a:pt x="14041" y="1444"/>
                      <a:pt x="14097" y="1610"/>
                    </a:cubicBezTo>
                    <a:cubicBezTo>
                      <a:pt x="14152" y="1887"/>
                      <a:pt x="14152" y="2109"/>
                      <a:pt x="14097" y="2387"/>
                    </a:cubicBezTo>
                    <a:cubicBezTo>
                      <a:pt x="14097" y="2553"/>
                      <a:pt x="14097" y="2720"/>
                      <a:pt x="14041" y="2831"/>
                    </a:cubicBezTo>
                    <a:cubicBezTo>
                      <a:pt x="13930" y="2997"/>
                      <a:pt x="13764" y="3108"/>
                      <a:pt x="13597" y="3164"/>
                    </a:cubicBezTo>
                    <a:cubicBezTo>
                      <a:pt x="13431" y="3108"/>
                      <a:pt x="13209" y="2942"/>
                      <a:pt x="13209" y="2831"/>
                    </a:cubicBezTo>
                    <a:cubicBezTo>
                      <a:pt x="13153" y="2387"/>
                      <a:pt x="13153" y="1943"/>
                      <a:pt x="13264" y="1499"/>
                    </a:cubicBezTo>
                    <a:cubicBezTo>
                      <a:pt x="13320" y="1333"/>
                      <a:pt x="13597" y="1222"/>
                      <a:pt x="13819" y="1111"/>
                    </a:cubicBezTo>
                    <a:close/>
                    <a:moveTo>
                      <a:pt x="16316" y="1832"/>
                    </a:moveTo>
                    <a:cubicBezTo>
                      <a:pt x="16427" y="1832"/>
                      <a:pt x="16705" y="2165"/>
                      <a:pt x="16871" y="2387"/>
                    </a:cubicBezTo>
                    <a:lnTo>
                      <a:pt x="15651" y="3275"/>
                    </a:lnTo>
                    <a:lnTo>
                      <a:pt x="15096" y="2609"/>
                    </a:lnTo>
                    <a:cubicBezTo>
                      <a:pt x="15484" y="2331"/>
                      <a:pt x="15873" y="2054"/>
                      <a:pt x="16316" y="1832"/>
                    </a:cubicBezTo>
                    <a:close/>
                    <a:moveTo>
                      <a:pt x="278" y="1"/>
                    </a:moveTo>
                    <a:lnTo>
                      <a:pt x="278" y="1"/>
                    </a:lnTo>
                    <a:cubicBezTo>
                      <a:pt x="389" y="445"/>
                      <a:pt x="722" y="1000"/>
                      <a:pt x="556" y="1333"/>
                    </a:cubicBezTo>
                    <a:cubicBezTo>
                      <a:pt x="1" y="2387"/>
                      <a:pt x="833" y="2942"/>
                      <a:pt x="1277" y="3663"/>
                    </a:cubicBezTo>
                    <a:lnTo>
                      <a:pt x="1277" y="1666"/>
                    </a:lnTo>
                    <a:cubicBezTo>
                      <a:pt x="1277" y="1227"/>
                      <a:pt x="1448" y="1045"/>
                      <a:pt x="1829" y="1045"/>
                    </a:cubicBezTo>
                    <a:cubicBezTo>
                      <a:pt x="1881" y="1045"/>
                      <a:pt x="1938" y="1048"/>
                      <a:pt x="1998" y="1055"/>
                    </a:cubicBezTo>
                    <a:cubicBezTo>
                      <a:pt x="2137" y="1083"/>
                      <a:pt x="2290" y="1097"/>
                      <a:pt x="2442" y="1097"/>
                    </a:cubicBezTo>
                    <a:cubicBezTo>
                      <a:pt x="2595" y="1097"/>
                      <a:pt x="2748" y="1083"/>
                      <a:pt x="2886" y="1055"/>
                    </a:cubicBezTo>
                    <a:cubicBezTo>
                      <a:pt x="3015" y="1055"/>
                      <a:pt x="3143" y="1050"/>
                      <a:pt x="3268" y="1050"/>
                    </a:cubicBezTo>
                    <a:cubicBezTo>
                      <a:pt x="3737" y="1050"/>
                      <a:pt x="4154" y="1119"/>
                      <a:pt x="4329" y="1777"/>
                    </a:cubicBezTo>
                    <a:cubicBezTo>
                      <a:pt x="4385" y="1832"/>
                      <a:pt x="4662" y="1832"/>
                      <a:pt x="4773" y="1887"/>
                    </a:cubicBezTo>
                    <a:lnTo>
                      <a:pt x="5550" y="1943"/>
                    </a:lnTo>
                    <a:cubicBezTo>
                      <a:pt x="5439" y="2276"/>
                      <a:pt x="5273" y="2609"/>
                      <a:pt x="5162" y="2886"/>
                    </a:cubicBezTo>
                    <a:cubicBezTo>
                      <a:pt x="5106" y="3053"/>
                      <a:pt x="5106" y="3219"/>
                      <a:pt x="5106" y="3441"/>
                    </a:cubicBezTo>
                    <a:lnTo>
                      <a:pt x="5772" y="3219"/>
                    </a:lnTo>
                    <a:lnTo>
                      <a:pt x="5939" y="3219"/>
                    </a:lnTo>
                    <a:lnTo>
                      <a:pt x="6549" y="3552"/>
                    </a:lnTo>
                    <a:lnTo>
                      <a:pt x="7437" y="3053"/>
                    </a:lnTo>
                    <a:lnTo>
                      <a:pt x="7604" y="2886"/>
                    </a:lnTo>
                    <a:lnTo>
                      <a:pt x="7604" y="2553"/>
                    </a:lnTo>
                    <a:cubicBezTo>
                      <a:pt x="7437" y="2553"/>
                      <a:pt x="7271" y="2498"/>
                      <a:pt x="7104" y="2442"/>
                    </a:cubicBezTo>
                    <a:cubicBezTo>
                      <a:pt x="6882" y="2331"/>
                      <a:pt x="6660" y="2109"/>
                      <a:pt x="6494" y="1887"/>
                    </a:cubicBezTo>
                    <a:cubicBezTo>
                      <a:pt x="6494" y="1832"/>
                      <a:pt x="6660" y="1499"/>
                      <a:pt x="6771" y="1499"/>
                    </a:cubicBezTo>
                    <a:cubicBezTo>
                      <a:pt x="7049" y="1499"/>
                      <a:pt x="7326" y="1555"/>
                      <a:pt x="7604" y="1666"/>
                    </a:cubicBezTo>
                    <a:cubicBezTo>
                      <a:pt x="7770" y="1832"/>
                      <a:pt x="7826" y="2165"/>
                      <a:pt x="7937" y="2387"/>
                    </a:cubicBezTo>
                    <a:cubicBezTo>
                      <a:pt x="8070" y="2446"/>
                      <a:pt x="8172" y="2474"/>
                      <a:pt x="8252" y="2474"/>
                    </a:cubicBezTo>
                    <a:cubicBezTo>
                      <a:pt x="8470" y="2474"/>
                      <a:pt x="8521" y="2268"/>
                      <a:pt x="8603" y="1943"/>
                    </a:cubicBezTo>
                    <a:cubicBezTo>
                      <a:pt x="8714" y="1610"/>
                      <a:pt x="8880" y="1333"/>
                      <a:pt x="9102" y="1055"/>
                    </a:cubicBezTo>
                    <a:lnTo>
                      <a:pt x="9657" y="1832"/>
                    </a:lnTo>
                    <a:cubicBezTo>
                      <a:pt x="9712" y="2165"/>
                      <a:pt x="9768" y="2498"/>
                      <a:pt x="9823" y="2831"/>
                    </a:cubicBezTo>
                    <a:lnTo>
                      <a:pt x="9990" y="2997"/>
                    </a:lnTo>
                    <a:cubicBezTo>
                      <a:pt x="10323" y="3164"/>
                      <a:pt x="10600" y="3552"/>
                      <a:pt x="10933" y="3552"/>
                    </a:cubicBezTo>
                    <a:lnTo>
                      <a:pt x="17204" y="3552"/>
                    </a:lnTo>
                    <a:cubicBezTo>
                      <a:pt x="17426" y="3552"/>
                      <a:pt x="17704" y="3830"/>
                      <a:pt x="17926" y="3996"/>
                    </a:cubicBezTo>
                    <a:cubicBezTo>
                      <a:pt x="18092" y="3719"/>
                      <a:pt x="18148" y="3441"/>
                      <a:pt x="18203" y="3164"/>
                    </a:cubicBezTo>
                    <a:cubicBezTo>
                      <a:pt x="18203" y="2054"/>
                      <a:pt x="17482" y="1000"/>
                      <a:pt x="16427" y="500"/>
                    </a:cubicBezTo>
                    <a:cubicBezTo>
                      <a:pt x="14763" y="445"/>
                      <a:pt x="13042" y="334"/>
                      <a:pt x="11322" y="334"/>
                    </a:cubicBezTo>
                    <a:lnTo>
                      <a:pt x="1443" y="334"/>
                    </a:lnTo>
                    <a:cubicBezTo>
                      <a:pt x="1055" y="278"/>
                      <a:pt x="667" y="167"/>
                      <a:pt x="278" y="1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8"/>
              <p:cNvSpPr/>
              <p:nvPr/>
            </p:nvSpPr>
            <p:spPr>
              <a:xfrm>
                <a:off x="2668850" y="1459000"/>
                <a:ext cx="456475" cy="88975"/>
              </a:xfrm>
              <a:custGeom>
                <a:avLst/>
                <a:gdLst/>
                <a:ahLst/>
                <a:cxnLst/>
                <a:rect l="l" t="t" r="r" b="b"/>
                <a:pathLst>
                  <a:path w="18259" h="3559" extrusionOk="0">
                    <a:moveTo>
                      <a:pt x="15817" y="0"/>
                    </a:moveTo>
                    <a:lnTo>
                      <a:pt x="15817" y="0"/>
                    </a:lnTo>
                    <a:cubicBezTo>
                      <a:pt x="15428" y="111"/>
                      <a:pt x="14984" y="167"/>
                      <a:pt x="14596" y="167"/>
                    </a:cubicBezTo>
                    <a:lnTo>
                      <a:pt x="3275" y="167"/>
                    </a:lnTo>
                    <a:cubicBezTo>
                      <a:pt x="3213" y="164"/>
                      <a:pt x="3152" y="162"/>
                      <a:pt x="3090" y="162"/>
                    </a:cubicBezTo>
                    <a:cubicBezTo>
                      <a:pt x="1932" y="162"/>
                      <a:pt x="791" y="655"/>
                      <a:pt x="0" y="1499"/>
                    </a:cubicBezTo>
                    <a:lnTo>
                      <a:pt x="167" y="1499"/>
                    </a:lnTo>
                    <a:cubicBezTo>
                      <a:pt x="481" y="1388"/>
                      <a:pt x="728" y="1326"/>
                      <a:pt x="929" y="1326"/>
                    </a:cubicBezTo>
                    <a:cubicBezTo>
                      <a:pt x="1332" y="1326"/>
                      <a:pt x="1554" y="1573"/>
                      <a:pt x="1776" y="2164"/>
                    </a:cubicBezTo>
                    <a:cubicBezTo>
                      <a:pt x="1922" y="2328"/>
                      <a:pt x="2020" y="2391"/>
                      <a:pt x="2087" y="2391"/>
                    </a:cubicBezTo>
                    <a:cubicBezTo>
                      <a:pt x="2226" y="2391"/>
                      <a:pt x="2238" y="2129"/>
                      <a:pt x="2276" y="1942"/>
                    </a:cubicBezTo>
                    <a:cubicBezTo>
                      <a:pt x="2387" y="1610"/>
                      <a:pt x="2553" y="1332"/>
                      <a:pt x="2664" y="999"/>
                    </a:cubicBezTo>
                    <a:cubicBezTo>
                      <a:pt x="3552" y="1110"/>
                      <a:pt x="3608" y="1221"/>
                      <a:pt x="3330" y="2164"/>
                    </a:cubicBezTo>
                    <a:lnTo>
                      <a:pt x="3663" y="2830"/>
                    </a:lnTo>
                    <a:cubicBezTo>
                      <a:pt x="3987" y="2902"/>
                      <a:pt x="4311" y="3325"/>
                      <a:pt x="4635" y="3325"/>
                    </a:cubicBezTo>
                    <a:cubicBezTo>
                      <a:pt x="4811" y="3325"/>
                      <a:pt x="4986" y="3201"/>
                      <a:pt x="5162" y="2830"/>
                    </a:cubicBezTo>
                    <a:cubicBezTo>
                      <a:pt x="4884" y="2553"/>
                      <a:pt x="4607" y="2275"/>
                      <a:pt x="4385" y="1942"/>
                    </a:cubicBezTo>
                    <a:cubicBezTo>
                      <a:pt x="4274" y="1776"/>
                      <a:pt x="4440" y="1443"/>
                      <a:pt x="4496" y="1166"/>
                    </a:cubicBezTo>
                    <a:cubicBezTo>
                      <a:pt x="4718" y="1221"/>
                      <a:pt x="5051" y="1221"/>
                      <a:pt x="5106" y="1332"/>
                    </a:cubicBezTo>
                    <a:cubicBezTo>
                      <a:pt x="5328" y="1887"/>
                      <a:pt x="6216" y="1998"/>
                      <a:pt x="5994" y="2830"/>
                    </a:cubicBezTo>
                    <a:cubicBezTo>
                      <a:pt x="6128" y="3045"/>
                      <a:pt x="6262" y="3143"/>
                      <a:pt x="6396" y="3143"/>
                    </a:cubicBezTo>
                    <a:cubicBezTo>
                      <a:pt x="6540" y="3143"/>
                      <a:pt x="6683" y="3031"/>
                      <a:pt x="6826" y="2830"/>
                    </a:cubicBezTo>
                    <a:cubicBezTo>
                      <a:pt x="6882" y="2442"/>
                      <a:pt x="6937" y="2053"/>
                      <a:pt x="6993" y="1665"/>
                    </a:cubicBezTo>
                    <a:cubicBezTo>
                      <a:pt x="7159" y="1443"/>
                      <a:pt x="7270" y="1221"/>
                      <a:pt x="7492" y="1055"/>
                    </a:cubicBezTo>
                    <a:lnTo>
                      <a:pt x="7992" y="1665"/>
                    </a:lnTo>
                    <a:cubicBezTo>
                      <a:pt x="8158" y="1721"/>
                      <a:pt x="8325" y="1887"/>
                      <a:pt x="8436" y="1887"/>
                    </a:cubicBezTo>
                    <a:cubicBezTo>
                      <a:pt x="8523" y="1854"/>
                      <a:pt x="8613" y="1839"/>
                      <a:pt x="8702" y="1839"/>
                    </a:cubicBezTo>
                    <a:cubicBezTo>
                      <a:pt x="9062" y="1839"/>
                      <a:pt x="9401" y="2096"/>
                      <a:pt x="9490" y="2497"/>
                    </a:cubicBezTo>
                    <a:lnTo>
                      <a:pt x="9990" y="2997"/>
                    </a:lnTo>
                    <a:lnTo>
                      <a:pt x="10600" y="3496"/>
                    </a:lnTo>
                    <a:lnTo>
                      <a:pt x="10656" y="2331"/>
                    </a:lnTo>
                    <a:lnTo>
                      <a:pt x="10822" y="1332"/>
                    </a:lnTo>
                    <a:lnTo>
                      <a:pt x="11988" y="1332"/>
                    </a:lnTo>
                    <a:cubicBezTo>
                      <a:pt x="12210" y="1304"/>
                      <a:pt x="12432" y="1290"/>
                      <a:pt x="12654" y="1290"/>
                    </a:cubicBezTo>
                    <a:cubicBezTo>
                      <a:pt x="12875" y="1290"/>
                      <a:pt x="13097" y="1304"/>
                      <a:pt x="13319" y="1332"/>
                    </a:cubicBezTo>
                    <a:cubicBezTo>
                      <a:pt x="13430" y="1332"/>
                      <a:pt x="13597" y="1665"/>
                      <a:pt x="13541" y="1831"/>
                    </a:cubicBezTo>
                    <a:cubicBezTo>
                      <a:pt x="13430" y="2053"/>
                      <a:pt x="13153" y="2275"/>
                      <a:pt x="12986" y="2275"/>
                    </a:cubicBezTo>
                    <a:cubicBezTo>
                      <a:pt x="12654" y="2164"/>
                      <a:pt x="12321" y="1998"/>
                      <a:pt x="11988" y="1831"/>
                    </a:cubicBezTo>
                    <a:cubicBezTo>
                      <a:pt x="11877" y="2109"/>
                      <a:pt x="11821" y="2386"/>
                      <a:pt x="11766" y="2719"/>
                    </a:cubicBezTo>
                    <a:cubicBezTo>
                      <a:pt x="11766" y="3311"/>
                      <a:pt x="11864" y="3558"/>
                      <a:pt x="12177" y="3558"/>
                    </a:cubicBezTo>
                    <a:cubicBezTo>
                      <a:pt x="12333" y="3558"/>
                      <a:pt x="12543" y="3496"/>
                      <a:pt x="12820" y="3385"/>
                    </a:cubicBezTo>
                    <a:cubicBezTo>
                      <a:pt x="13153" y="3330"/>
                      <a:pt x="13486" y="3330"/>
                      <a:pt x="13819" y="3330"/>
                    </a:cubicBezTo>
                    <a:lnTo>
                      <a:pt x="14540" y="3330"/>
                    </a:lnTo>
                    <a:cubicBezTo>
                      <a:pt x="14929" y="3330"/>
                      <a:pt x="15317" y="3330"/>
                      <a:pt x="15706" y="3385"/>
                    </a:cubicBezTo>
                    <a:cubicBezTo>
                      <a:pt x="16185" y="3445"/>
                      <a:pt x="16647" y="3554"/>
                      <a:pt x="17103" y="3554"/>
                    </a:cubicBezTo>
                    <a:cubicBezTo>
                      <a:pt x="17492" y="3554"/>
                      <a:pt x="17875" y="3475"/>
                      <a:pt x="18259" y="3219"/>
                    </a:cubicBezTo>
                    <a:cubicBezTo>
                      <a:pt x="17981" y="3108"/>
                      <a:pt x="17704" y="3052"/>
                      <a:pt x="17426" y="2997"/>
                    </a:cubicBezTo>
                    <a:cubicBezTo>
                      <a:pt x="16705" y="2886"/>
                      <a:pt x="16039" y="2830"/>
                      <a:pt x="15317" y="2719"/>
                    </a:cubicBezTo>
                    <a:cubicBezTo>
                      <a:pt x="14929" y="2608"/>
                      <a:pt x="14707" y="2386"/>
                      <a:pt x="14929" y="1942"/>
                    </a:cubicBezTo>
                    <a:cubicBezTo>
                      <a:pt x="15206" y="1277"/>
                      <a:pt x="15484" y="666"/>
                      <a:pt x="15817" y="0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18"/>
              <p:cNvSpPr/>
              <p:nvPr/>
            </p:nvSpPr>
            <p:spPr>
              <a:xfrm>
                <a:off x="2650800" y="1496450"/>
                <a:ext cx="51375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831" extrusionOk="0">
                    <a:moveTo>
                      <a:pt x="778" y="1"/>
                    </a:moveTo>
                    <a:cubicBezTo>
                      <a:pt x="112" y="777"/>
                      <a:pt x="1" y="1943"/>
                      <a:pt x="556" y="2831"/>
                    </a:cubicBezTo>
                    <a:cubicBezTo>
                      <a:pt x="611" y="1887"/>
                      <a:pt x="1610" y="1887"/>
                      <a:pt x="2054" y="1332"/>
                    </a:cubicBezTo>
                    <a:lnTo>
                      <a:pt x="1888" y="999"/>
                    </a:lnTo>
                    <a:cubicBezTo>
                      <a:pt x="1499" y="777"/>
                      <a:pt x="889" y="722"/>
                      <a:pt x="944" y="1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18"/>
              <p:cNvSpPr/>
              <p:nvPr/>
            </p:nvSpPr>
            <p:spPr>
              <a:xfrm>
                <a:off x="5855725" y="1504775"/>
                <a:ext cx="1359675" cy="54275"/>
              </a:xfrm>
              <a:custGeom>
                <a:avLst/>
                <a:gdLst/>
                <a:ahLst/>
                <a:cxnLst/>
                <a:rect l="l" t="t" r="r" b="b"/>
                <a:pathLst>
                  <a:path w="54387" h="2171" extrusionOk="0">
                    <a:moveTo>
                      <a:pt x="167" y="0"/>
                    </a:moveTo>
                    <a:cubicBezTo>
                      <a:pt x="111" y="389"/>
                      <a:pt x="56" y="833"/>
                      <a:pt x="0" y="1221"/>
                    </a:cubicBezTo>
                    <a:cubicBezTo>
                      <a:pt x="0" y="1840"/>
                      <a:pt x="239" y="2171"/>
                      <a:pt x="806" y="2171"/>
                    </a:cubicBezTo>
                    <a:cubicBezTo>
                      <a:pt x="850" y="2171"/>
                      <a:pt x="896" y="2169"/>
                      <a:pt x="944" y="2165"/>
                    </a:cubicBezTo>
                    <a:lnTo>
                      <a:pt x="52666" y="2165"/>
                    </a:lnTo>
                    <a:cubicBezTo>
                      <a:pt x="54164" y="2165"/>
                      <a:pt x="54386" y="1943"/>
                      <a:pt x="54164" y="389"/>
                    </a:cubicBezTo>
                    <a:cubicBezTo>
                      <a:pt x="54109" y="278"/>
                      <a:pt x="54053" y="111"/>
                      <a:pt x="53998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8"/>
              <p:cNvSpPr/>
              <p:nvPr/>
            </p:nvSpPr>
            <p:spPr>
              <a:xfrm>
                <a:off x="5673975" y="1604575"/>
                <a:ext cx="63825" cy="68100"/>
              </a:xfrm>
              <a:custGeom>
                <a:avLst/>
                <a:gdLst/>
                <a:ahLst/>
                <a:cxnLst/>
                <a:rect l="l" t="t" r="r" b="b"/>
                <a:pathLst>
                  <a:path w="2553" h="2724" extrusionOk="0">
                    <a:moveTo>
                      <a:pt x="1367" y="1"/>
                    </a:moveTo>
                    <a:cubicBezTo>
                      <a:pt x="1337" y="1"/>
                      <a:pt x="1307" y="2"/>
                      <a:pt x="1277" y="4"/>
                    </a:cubicBezTo>
                    <a:cubicBezTo>
                      <a:pt x="555" y="60"/>
                      <a:pt x="0" y="670"/>
                      <a:pt x="0" y="1392"/>
                    </a:cubicBezTo>
                    <a:cubicBezTo>
                      <a:pt x="0" y="2058"/>
                      <a:pt x="500" y="2613"/>
                      <a:pt x="1166" y="2724"/>
                    </a:cubicBezTo>
                    <a:cubicBezTo>
                      <a:pt x="2109" y="2668"/>
                      <a:pt x="2553" y="2224"/>
                      <a:pt x="2553" y="1281"/>
                    </a:cubicBezTo>
                    <a:cubicBezTo>
                      <a:pt x="2553" y="590"/>
                      <a:pt x="2044" y="1"/>
                      <a:pt x="1367" y="1"/>
                    </a:cubicBez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8"/>
              <p:cNvSpPr/>
              <p:nvPr/>
            </p:nvSpPr>
            <p:spPr>
              <a:xfrm>
                <a:off x="3069800" y="1450675"/>
                <a:ext cx="69400" cy="70775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831" extrusionOk="0">
                    <a:moveTo>
                      <a:pt x="1333" y="0"/>
                    </a:moveTo>
                    <a:cubicBezTo>
                      <a:pt x="611" y="56"/>
                      <a:pt x="1" y="666"/>
                      <a:pt x="56" y="1443"/>
                    </a:cubicBezTo>
                    <a:cubicBezTo>
                      <a:pt x="56" y="2164"/>
                      <a:pt x="667" y="2775"/>
                      <a:pt x="1444" y="2830"/>
                    </a:cubicBezTo>
                    <a:cubicBezTo>
                      <a:pt x="2221" y="2775"/>
                      <a:pt x="2776" y="2109"/>
                      <a:pt x="2776" y="1332"/>
                    </a:cubicBezTo>
                    <a:cubicBezTo>
                      <a:pt x="2720" y="555"/>
                      <a:pt x="2110" y="0"/>
                      <a:pt x="1333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8"/>
              <p:cNvSpPr/>
              <p:nvPr/>
            </p:nvSpPr>
            <p:spPr>
              <a:xfrm>
                <a:off x="3107275" y="1564275"/>
                <a:ext cx="31925" cy="2100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840" extrusionOk="0">
                    <a:moveTo>
                      <a:pt x="798" y="1"/>
                    </a:moveTo>
                    <a:cubicBezTo>
                      <a:pt x="493" y="1"/>
                      <a:pt x="222" y="173"/>
                      <a:pt x="0" y="617"/>
                    </a:cubicBezTo>
                    <a:lnTo>
                      <a:pt x="777" y="839"/>
                    </a:lnTo>
                    <a:lnTo>
                      <a:pt x="1277" y="118"/>
                    </a:lnTo>
                    <a:cubicBezTo>
                      <a:pt x="1110" y="44"/>
                      <a:pt x="950" y="1"/>
                      <a:pt x="798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18"/>
              <p:cNvSpPr/>
              <p:nvPr/>
            </p:nvSpPr>
            <p:spPr>
              <a:xfrm>
                <a:off x="3071200" y="3799350"/>
                <a:ext cx="102675" cy="415025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6601" extrusionOk="0">
                    <a:moveTo>
                      <a:pt x="2081" y="1"/>
                    </a:moveTo>
                    <a:cubicBezTo>
                      <a:pt x="1866" y="1"/>
                      <a:pt x="1650" y="39"/>
                      <a:pt x="1443" y="119"/>
                    </a:cubicBezTo>
                    <a:cubicBezTo>
                      <a:pt x="555" y="452"/>
                      <a:pt x="0" y="1284"/>
                      <a:pt x="56" y="2228"/>
                    </a:cubicBezTo>
                    <a:lnTo>
                      <a:pt x="56" y="14548"/>
                    </a:lnTo>
                    <a:cubicBezTo>
                      <a:pt x="56" y="15935"/>
                      <a:pt x="777" y="16601"/>
                      <a:pt x="2165" y="16601"/>
                    </a:cubicBezTo>
                    <a:cubicBezTo>
                      <a:pt x="3386" y="16601"/>
                      <a:pt x="4107" y="15824"/>
                      <a:pt x="4107" y="14492"/>
                    </a:cubicBezTo>
                    <a:lnTo>
                      <a:pt x="4107" y="8332"/>
                    </a:lnTo>
                    <a:lnTo>
                      <a:pt x="4051" y="8277"/>
                    </a:lnTo>
                    <a:cubicBezTo>
                      <a:pt x="4051" y="6223"/>
                      <a:pt x="4107" y="4114"/>
                      <a:pt x="4051" y="2061"/>
                    </a:cubicBezTo>
                    <a:cubicBezTo>
                      <a:pt x="3996" y="1562"/>
                      <a:pt x="3830" y="1062"/>
                      <a:pt x="3497" y="674"/>
                    </a:cubicBezTo>
                    <a:cubicBezTo>
                      <a:pt x="3140" y="238"/>
                      <a:pt x="2615" y="1"/>
                      <a:pt x="2081" y="1"/>
                    </a:cubicBezTo>
                    <a:close/>
                  </a:path>
                </a:pathLst>
              </a:custGeom>
              <a:solidFill>
                <a:srgbClr val="6161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1568625" y="1414600"/>
                <a:ext cx="41350" cy="112000"/>
              </a:xfrm>
              <a:custGeom>
                <a:avLst/>
                <a:gdLst/>
                <a:ahLst/>
                <a:cxnLst/>
                <a:rect l="l" t="t" r="r" b="b"/>
                <a:pathLst>
                  <a:path w="1654" h="4480" extrusionOk="0">
                    <a:moveTo>
                      <a:pt x="722" y="0"/>
                    </a:moveTo>
                    <a:cubicBezTo>
                      <a:pt x="223" y="0"/>
                      <a:pt x="56" y="333"/>
                      <a:pt x="56" y="833"/>
                    </a:cubicBezTo>
                    <a:cubicBezTo>
                      <a:pt x="56" y="1832"/>
                      <a:pt x="1" y="2831"/>
                      <a:pt x="1" y="3885"/>
                    </a:cubicBezTo>
                    <a:cubicBezTo>
                      <a:pt x="56" y="4107"/>
                      <a:pt x="223" y="4329"/>
                      <a:pt x="445" y="4384"/>
                    </a:cubicBezTo>
                    <a:cubicBezTo>
                      <a:pt x="636" y="4448"/>
                      <a:pt x="804" y="4480"/>
                      <a:pt x="948" y="4480"/>
                    </a:cubicBezTo>
                    <a:cubicBezTo>
                      <a:pt x="1432" y="4480"/>
                      <a:pt x="1653" y="4125"/>
                      <a:pt x="1610" y="3441"/>
                    </a:cubicBezTo>
                    <a:lnTo>
                      <a:pt x="1610" y="2387"/>
                    </a:lnTo>
                    <a:lnTo>
                      <a:pt x="1555" y="2387"/>
                    </a:lnTo>
                    <a:cubicBezTo>
                      <a:pt x="1555" y="1887"/>
                      <a:pt x="1499" y="1388"/>
                      <a:pt x="1555" y="833"/>
                    </a:cubicBezTo>
                    <a:cubicBezTo>
                      <a:pt x="1555" y="278"/>
                      <a:pt x="1277" y="0"/>
                      <a:pt x="722" y="0"/>
                    </a:cubicBez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932125" y="1414450"/>
                <a:ext cx="41650" cy="111150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4446" extrusionOk="0">
                    <a:moveTo>
                      <a:pt x="936" y="1"/>
                    </a:moveTo>
                    <a:cubicBezTo>
                      <a:pt x="903" y="1"/>
                      <a:pt x="869" y="3"/>
                      <a:pt x="833" y="6"/>
                    </a:cubicBezTo>
                    <a:cubicBezTo>
                      <a:pt x="278" y="6"/>
                      <a:pt x="56" y="228"/>
                      <a:pt x="56" y="783"/>
                    </a:cubicBezTo>
                    <a:lnTo>
                      <a:pt x="56" y="2282"/>
                    </a:lnTo>
                    <a:cubicBezTo>
                      <a:pt x="56" y="2837"/>
                      <a:pt x="1" y="3281"/>
                      <a:pt x="56" y="3835"/>
                    </a:cubicBezTo>
                    <a:cubicBezTo>
                      <a:pt x="56" y="4446"/>
                      <a:pt x="500" y="4446"/>
                      <a:pt x="944" y="4446"/>
                    </a:cubicBezTo>
                    <a:cubicBezTo>
                      <a:pt x="1388" y="4446"/>
                      <a:pt x="1666" y="4279"/>
                      <a:pt x="1666" y="3780"/>
                    </a:cubicBezTo>
                    <a:cubicBezTo>
                      <a:pt x="1610" y="2781"/>
                      <a:pt x="1555" y="1782"/>
                      <a:pt x="1555" y="783"/>
                    </a:cubicBezTo>
                    <a:cubicBezTo>
                      <a:pt x="1555" y="368"/>
                      <a:pt x="1409" y="1"/>
                      <a:pt x="936" y="1"/>
                    </a:cubicBez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1386875" y="1417375"/>
                <a:ext cx="43050" cy="108250"/>
              </a:xfrm>
              <a:custGeom>
                <a:avLst/>
                <a:gdLst/>
                <a:ahLst/>
                <a:cxnLst/>
                <a:rect l="l" t="t" r="r" b="b"/>
                <a:pathLst>
                  <a:path w="1722" h="4330" extrusionOk="0">
                    <a:moveTo>
                      <a:pt x="833" y="0"/>
                    </a:moveTo>
                    <a:cubicBezTo>
                      <a:pt x="334" y="0"/>
                      <a:pt x="167" y="278"/>
                      <a:pt x="167" y="777"/>
                    </a:cubicBezTo>
                    <a:lnTo>
                      <a:pt x="167" y="2276"/>
                    </a:lnTo>
                    <a:lnTo>
                      <a:pt x="223" y="2276"/>
                    </a:lnTo>
                    <a:cubicBezTo>
                      <a:pt x="167" y="2720"/>
                      <a:pt x="167" y="3108"/>
                      <a:pt x="112" y="3663"/>
                    </a:cubicBezTo>
                    <a:cubicBezTo>
                      <a:pt x="1" y="4273"/>
                      <a:pt x="334" y="4329"/>
                      <a:pt x="778" y="4329"/>
                    </a:cubicBezTo>
                    <a:cubicBezTo>
                      <a:pt x="837" y="4329"/>
                      <a:pt x="897" y="4330"/>
                      <a:pt x="957" y="4330"/>
                    </a:cubicBezTo>
                    <a:cubicBezTo>
                      <a:pt x="1346" y="4330"/>
                      <a:pt x="1721" y="4288"/>
                      <a:pt x="1721" y="3663"/>
                    </a:cubicBezTo>
                    <a:cubicBezTo>
                      <a:pt x="1666" y="2720"/>
                      <a:pt x="1666" y="1721"/>
                      <a:pt x="1666" y="777"/>
                    </a:cubicBezTo>
                    <a:cubicBezTo>
                      <a:pt x="1666" y="222"/>
                      <a:pt x="1388" y="0"/>
                      <a:pt x="833" y="0"/>
                    </a:cubicBezTo>
                    <a:close/>
                  </a:path>
                </a:pathLst>
              </a:custGeom>
              <a:solidFill>
                <a:srgbClr val="6464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482450" y="1415975"/>
                <a:ext cx="38725" cy="109875"/>
              </a:xfrm>
              <a:custGeom>
                <a:avLst/>
                <a:gdLst/>
                <a:ahLst/>
                <a:cxnLst/>
                <a:rect l="l" t="t" r="r" b="b"/>
                <a:pathLst>
                  <a:path w="1549" h="4395" extrusionOk="0">
                    <a:moveTo>
                      <a:pt x="827" y="1"/>
                    </a:moveTo>
                    <a:cubicBezTo>
                      <a:pt x="327" y="1"/>
                      <a:pt x="50" y="56"/>
                      <a:pt x="50" y="667"/>
                    </a:cubicBezTo>
                    <a:cubicBezTo>
                      <a:pt x="50" y="1666"/>
                      <a:pt x="50" y="2665"/>
                      <a:pt x="50" y="3663"/>
                    </a:cubicBezTo>
                    <a:cubicBezTo>
                      <a:pt x="1" y="4202"/>
                      <a:pt x="254" y="4395"/>
                      <a:pt x="657" y="4395"/>
                    </a:cubicBezTo>
                    <a:cubicBezTo>
                      <a:pt x="711" y="4395"/>
                      <a:pt x="768" y="4391"/>
                      <a:pt x="827" y="4385"/>
                    </a:cubicBezTo>
                    <a:cubicBezTo>
                      <a:pt x="1382" y="4385"/>
                      <a:pt x="1548" y="4107"/>
                      <a:pt x="1548" y="3663"/>
                    </a:cubicBezTo>
                    <a:lnTo>
                      <a:pt x="1548" y="2165"/>
                    </a:lnTo>
                    <a:lnTo>
                      <a:pt x="1493" y="2165"/>
                    </a:lnTo>
                    <a:cubicBezTo>
                      <a:pt x="1493" y="1666"/>
                      <a:pt x="1493" y="1166"/>
                      <a:pt x="1493" y="667"/>
                    </a:cubicBezTo>
                    <a:cubicBezTo>
                      <a:pt x="1548" y="112"/>
                      <a:pt x="1326" y="1"/>
                      <a:pt x="827" y="1"/>
                    </a:cubicBezTo>
                    <a:close/>
                  </a:path>
                </a:pathLst>
              </a:custGeom>
              <a:solidFill>
                <a:srgbClr val="5F5F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18"/>
              <p:cNvSpPr/>
              <p:nvPr/>
            </p:nvSpPr>
            <p:spPr>
              <a:xfrm>
                <a:off x="1749000" y="1415975"/>
                <a:ext cx="44425" cy="11127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4451" extrusionOk="0">
                    <a:moveTo>
                      <a:pt x="777" y="1"/>
                    </a:moveTo>
                    <a:cubicBezTo>
                      <a:pt x="111" y="1"/>
                      <a:pt x="167" y="500"/>
                      <a:pt x="167" y="944"/>
                    </a:cubicBezTo>
                    <a:cubicBezTo>
                      <a:pt x="111" y="1832"/>
                      <a:pt x="56" y="2720"/>
                      <a:pt x="0" y="3608"/>
                    </a:cubicBezTo>
                    <a:cubicBezTo>
                      <a:pt x="0" y="4246"/>
                      <a:pt x="305" y="4450"/>
                      <a:pt x="798" y="4450"/>
                    </a:cubicBezTo>
                    <a:cubicBezTo>
                      <a:pt x="862" y="4450"/>
                      <a:pt x="929" y="4447"/>
                      <a:pt x="999" y="4440"/>
                    </a:cubicBezTo>
                    <a:cubicBezTo>
                      <a:pt x="1776" y="4329"/>
                      <a:pt x="1554" y="3885"/>
                      <a:pt x="1554" y="3386"/>
                    </a:cubicBezTo>
                    <a:cubicBezTo>
                      <a:pt x="1499" y="2554"/>
                      <a:pt x="1499" y="1777"/>
                      <a:pt x="1499" y="944"/>
                    </a:cubicBezTo>
                    <a:cubicBezTo>
                      <a:pt x="1499" y="445"/>
                      <a:pt x="1443" y="1"/>
                      <a:pt x="777" y="1"/>
                    </a:cubicBezTo>
                    <a:close/>
                  </a:path>
                </a:pathLst>
              </a:custGeom>
              <a:solidFill>
                <a:srgbClr val="6767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18"/>
              <p:cNvSpPr/>
              <p:nvPr/>
            </p:nvSpPr>
            <p:spPr>
              <a:xfrm>
                <a:off x="1209300" y="1415500"/>
                <a:ext cx="36100" cy="11032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4413" extrusionOk="0">
                    <a:moveTo>
                      <a:pt x="616" y="1"/>
                    </a:moveTo>
                    <a:cubicBezTo>
                      <a:pt x="241" y="1"/>
                      <a:pt x="111" y="355"/>
                      <a:pt x="111" y="797"/>
                    </a:cubicBezTo>
                    <a:cubicBezTo>
                      <a:pt x="56" y="1740"/>
                      <a:pt x="56" y="2628"/>
                      <a:pt x="0" y="3516"/>
                    </a:cubicBezTo>
                    <a:cubicBezTo>
                      <a:pt x="0" y="4015"/>
                      <a:pt x="0" y="4348"/>
                      <a:pt x="555" y="4404"/>
                    </a:cubicBezTo>
                    <a:cubicBezTo>
                      <a:pt x="615" y="4409"/>
                      <a:pt x="672" y="4412"/>
                      <a:pt x="725" y="4412"/>
                    </a:cubicBezTo>
                    <a:cubicBezTo>
                      <a:pt x="1218" y="4412"/>
                      <a:pt x="1443" y="4178"/>
                      <a:pt x="1443" y="3627"/>
                    </a:cubicBezTo>
                    <a:lnTo>
                      <a:pt x="1443" y="2295"/>
                    </a:lnTo>
                    <a:lnTo>
                      <a:pt x="1388" y="2295"/>
                    </a:lnTo>
                    <a:cubicBezTo>
                      <a:pt x="1443" y="1796"/>
                      <a:pt x="1443" y="1296"/>
                      <a:pt x="1388" y="797"/>
                    </a:cubicBezTo>
                    <a:cubicBezTo>
                      <a:pt x="1277" y="464"/>
                      <a:pt x="1110" y="186"/>
                      <a:pt x="777" y="20"/>
                    </a:cubicBezTo>
                    <a:cubicBezTo>
                      <a:pt x="719" y="7"/>
                      <a:pt x="666" y="1"/>
                      <a:pt x="616" y="1"/>
                    </a:cubicBezTo>
                    <a:close/>
                  </a:path>
                </a:pathLst>
              </a:custGeom>
              <a:solidFill>
                <a:srgbClr val="65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2742375" y="1529750"/>
                <a:ext cx="109625" cy="64750"/>
              </a:xfrm>
              <a:custGeom>
                <a:avLst/>
                <a:gdLst/>
                <a:ahLst/>
                <a:cxnLst/>
                <a:rect l="l" t="t" r="r" b="b"/>
                <a:pathLst>
                  <a:path w="4385" h="2590" extrusionOk="0">
                    <a:moveTo>
                      <a:pt x="722" y="0"/>
                    </a:moveTo>
                    <a:lnTo>
                      <a:pt x="56" y="666"/>
                    </a:lnTo>
                    <a:cubicBezTo>
                      <a:pt x="112" y="1166"/>
                      <a:pt x="1" y="2109"/>
                      <a:pt x="223" y="2165"/>
                    </a:cubicBezTo>
                    <a:cubicBezTo>
                      <a:pt x="775" y="2339"/>
                      <a:pt x="1372" y="2589"/>
                      <a:pt x="1920" y="2589"/>
                    </a:cubicBezTo>
                    <a:cubicBezTo>
                      <a:pt x="2418" y="2589"/>
                      <a:pt x="2876" y="2382"/>
                      <a:pt x="3219" y="1721"/>
                    </a:cubicBezTo>
                    <a:lnTo>
                      <a:pt x="4218" y="1998"/>
                    </a:lnTo>
                    <a:lnTo>
                      <a:pt x="4385" y="999"/>
                    </a:lnTo>
                    <a:cubicBezTo>
                      <a:pt x="4047" y="784"/>
                      <a:pt x="3726" y="620"/>
                      <a:pt x="3394" y="620"/>
                    </a:cubicBezTo>
                    <a:cubicBezTo>
                      <a:pt x="3126" y="620"/>
                      <a:pt x="2851" y="727"/>
                      <a:pt x="2553" y="999"/>
                    </a:cubicBezTo>
                    <a:cubicBezTo>
                      <a:pt x="2443" y="1110"/>
                      <a:pt x="2165" y="1110"/>
                      <a:pt x="1943" y="1221"/>
                    </a:cubicBezTo>
                    <a:cubicBezTo>
                      <a:pt x="1762" y="1312"/>
                      <a:pt x="1604" y="1361"/>
                      <a:pt x="1472" y="1361"/>
                    </a:cubicBezTo>
                    <a:cubicBezTo>
                      <a:pt x="1200" y="1361"/>
                      <a:pt x="1037" y="1152"/>
                      <a:pt x="1000" y="666"/>
                    </a:cubicBezTo>
                    <a:cubicBezTo>
                      <a:pt x="944" y="444"/>
                      <a:pt x="833" y="222"/>
                      <a:pt x="722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8"/>
              <p:cNvSpPr/>
              <p:nvPr/>
            </p:nvSpPr>
            <p:spPr>
              <a:xfrm>
                <a:off x="2760425" y="1500625"/>
                <a:ext cx="145700" cy="63225"/>
              </a:xfrm>
              <a:custGeom>
                <a:avLst/>
                <a:gdLst/>
                <a:ahLst/>
                <a:cxnLst/>
                <a:rect l="l" t="t" r="r" b="b"/>
                <a:pathLst>
                  <a:path w="5828" h="2529" extrusionOk="0">
                    <a:moveTo>
                      <a:pt x="4329" y="0"/>
                    </a:moveTo>
                    <a:cubicBezTo>
                      <a:pt x="4273" y="277"/>
                      <a:pt x="4218" y="610"/>
                      <a:pt x="4162" y="888"/>
                    </a:cubicBezTo>
                    <a:cubicBezTo>
                      <a:pt x="4060" y="1229"/>
                      <a:pt x="3916" y="1444"/>
                      <a:pt x="3692" y="1444"/>
                    </a:cubicBezTo>
                    <a:cubicBezTo>
                      <a:pt x="3551" y="1444"/>
                      <a:pt x="3378" y="1358"/>
                      <a:pt x="3163" y="1165"/>
                    </a:cubicBezTo>
                    <a:cubicBezTo>
                      <a:pt x="3020" y="1366"/>
                      <a:pt x="2877" y="1478"/>
                      <a:pt x="2733" y="1478"/>
                    </a:cubicBezTo>
                    <a:cubicBezTo>
                      <a:pt x="2599" y="1478"/>
                      <a:pt x="2465" y="1380"/>
                      <a:pt x="2331" y="1165"/>
                    </a:cubicBezTo>
                    <a:lnTo>
                      <a:pt x="1499" y="1165"/>
                    </a:lnTo>
                    <a:cubicBezTo>
                      <a:pt x="1318" y="1546"/>
                      <a:pt x="1138" y="1673"/>
                      <a:pt x="958" y="1673"/>
                    </a:cubicBezTo>
                    <a:cubicBezTo>
                      <a:pt x="639" y="1673"/>
                      <a:pt x="319" y="1272"/>
                      <a:pt x="0" y="1165"/>
                    </a:cubicBezTo>
                    <a:lnTo>
                      <a:pt x="0" y="1165"/>
                    </a:lnTo>
                    <a:cubicBezTo>
                      <a:pt x="111" y="1387"/>
                      <a:pt x="222" y="1609"/>
                      <a:pt x="278" y="1887"/>
                    </a:cubicBezTo>
                    <a:cubicBezTo>
                      <a:pt x="315" y="2331"/>
                      <a:pt x="475" y="2528"/>
                      <a:pt x="759" y="2528"/>
                    </a:cubicBezTo>
                    <a:cubicBezTo>
                      <a:pt x="900" y="2528"/>
                      <a:pt x="1073" y="2479"/>
                      <a:pt x="1277" y="2386"/>
                    </a:cubicBezTo>
                    <a:cubicBezTo>
                      <a:pt x="1443" y="2331"/>
                      <a:pt x="1721" y="2331"/>
                      <a:pt x="1887" y="2164"/>
                    </a:cubicBezTo>
                    <a:cubicBezTo>
                      <a:pt x="2159" y="1892"/>
                      <a:pt x="2421" y="1785"/>
                      <a:pt x="2681" y="1785"/>
                    </a:cubicBezTo>
                    <a:cubicBezTo>
                      <a:pt x="3004" y="1785"/>
                      <a:pt x="3325" y="1949"/>
                      <a:pt x="3663" y="2164"/>
                    </a:cubicBezTo>
                    <a:cubicBezTo>
                      <a:pt x="3727" y="2158"/>
                      <a:pt x="3792" y="2156"/>
                      <a:pt x="3858" y="2156"/>
                    </a:cubicBezTo>
                    <a:cubicBezTo>
                      <a:pt x="4036" y="2156"/>
                      <a:pt x="4217" y="2172"/>
                      <a:pt x="4391" y="2172"/>
                    </a:cubicBezTo>
                    <a:cubicBezTo>
                      <a:pt x="4755" y="2172"/>
                      <a:pt x="5092" y="2102"/>
                      <a:pt x="5328" y="1665"/>
                    </a:cubicBezTo>
                    <a:cubicBezTo>
                      <a:pt x="5328" y="1609"/>
                      <a:pt x="5272" y="1609"/>
                      <a:pt x="5272" y="1554"/>
                    </a:cubicBezTo>
                    <a:cubicBezTo>
                      <a:pt x="5106" y="1221"/>
                      <a:pt x="4995" y="888"/>
                      <a:pt x="4828" y="499"/>
                    </a:cubicBezTo>
                    <a:lnTo>
                      <a:pt x="4828" y="499"/>
                    </a:lnTo>
                    <a:lnTo>
                      <a:pt x="5827" y="832"/>
                    </a:lnTo>
                    <a:cubicBezTo>
                      <a:pt x="5738" y="431"/>
                      <a:pt x="5399" y="174"/>
                      <a:pt x="5039" y="174"/>
                    </a:cubicBezTo>
                    <a:cubicBezTo>
                      <a:pt x="4950" y="174"/>
                      <a:pt x="4860" y="189"/>
                      <a:pt x="4773" y="222"/>
                    </a:cubicBezTo>
                    <a:cubicBezTo>
                      <a:pt x="4758" y="230"/>
                      <a:pt x="4741" y="233"/>
                      <a:pt x="4724" y="233"/>
                    </a:cubicBezTo>
                    <a:cubicBezTo>
                      <a:pt x="4616" y="233"/>
                      <a:pt x="4473" y="96"/>
                      <a:pt x="4329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18"/>
              <p:cNvSpPr/>
              <p:nvPr/>
            </p:nvSpPr>
            <p:spPr>
              <a:xfrm>
                <a:off x="3361150" y="1529750"/>
                <a:ext cx="76350" cy="63850"/>
              </a:xfrm>
              <a:custGeom>
                <a:avLst/>
                <a:gdLst/>
                <a:ahLst/>
                <a:cxnLst/>
                <a:rect l="l" t="t" r="r" b="b"/>
                <a:pathLst>
                  <a:path w="3054" h="2554" extrusionOk="0">
                    <a:moveTo>
                      <a:pt x="778" y="0"/>
                    </a:moveTo>
                    <a:cubicBezTo>
                      <a:pt x="556" y="444"/>
                      <a:pt x="334" y="888"/>
                      <a:pt x="112" y="1388"/>
                    </a:cubicBezTo>
                    <a:cubicBezTo>
                      <a:pt x="1" y="1832"/>
                      <a:pt x="334" y="2331"/>
                      <a:pt x="778" y="2331"/>
                    </a:cubicBezTo>
                    <a:cubicBezTo>
                      <a:pt x="1111" y="2442"/>
                      <a:pt x="1499" y="2498"/>
                      <a:pt x="1832" y="2553"/>
                    </a:cubicBezTo>
                    <a:cubicBezTo>
                      <a:pt x="2221" y="2442"/>
                      <a:pt x="2609" y="2331"/>
                      <a:pt x="2942" y="2109"/>
                    </a:cubicBezTo>
                    <a:cubicBezTo>
                      <a:pt x="3053" y="2054"/>
                      <a:pt x="2998" y="1610"/>
                      <a:pt x="2998" y="1610"/>
                    </a:cubicBezTo>
                    <a:cubicBezTo>
                      <a:pt x="2748" y="1485"/>
                      <a:pt x="2467" y="1423"/>
                      <a:pt x="2202" y="1423"/>
                    </a:cubicBezTo>
                    <a:cubicBezTo>
                      <a:pt x="2113" y="1423"/>
                      <a:pt x="2027" y="1429"/>
                      <a:pt x="1943" y="1443"/>
                    </a:cubicBezTo>
                    <a:cubicBezTo>
                      <a:pt x="1798" y="1496"/>
                      <a:pt x="1678" y="1521"/>
                      <a:pt x="1579" y="1521"/>
                    </a:cubicBezTo>
                    <a:cubicBezTo>
                      <a:pt x="1260" y="1521"/>
                      <a:pt x="1153" y="1269"/>
                      <a:pt x="1111" y="888"/>
                    </a:cubicBezTo>
                    <a:cubicBezTo>
                      <a:pt x="1055" y="666"/>
                      <a:pt x="1000" y="389"/>
                      <a:pt x="944" y="167"/>
                    </a:cubicBezTo>
                    <a:lnTo>
                      <a:pt x="778" y="0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18"/>
              <p:cNvSpPr/>
              <p:nvPr/>
            </p:nvSpPr>
            <p:spPr>
              <a:xfrm>
                <a:off x="2924125" y="1492300"/>
                <a:ext cx="44425" cy="10130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4052" extrusionOk="0">
                    <a:moveTo>
                      <a:pt x="611" y="0"/>
                    </a:moveTo>
                    <a:lnTo>
                      <a:pt x="445" y="999"/>
                    </a:lnTo>
                    <a:cubicBezTo>
                      <a:pt x="778" y="1609"/>
                      <a:pt x="667" y="2275"/>
                      <a:pt x="167" y="2775"/>
                    </a:cubicBezTo>
                    <a:cubicBezTo>
                      <a:pt x="1" y="2941"/>
                      <a:pt x="112" y="3496"/>
                      <a:pt x="167" y="3885"/>
                    </a:cubicBezTo>
                    <a:cubicBezTo>
                      <a:pt x="167" y="3940"/>
                      <a:pt x="556" y="3996"/>
                      <a:pt x="722" y="4051"/>
                    </a:cubicBezTo>
                    <a:cubicBezTo>
                      <a:pt x="833" y="3718"/>
                      <a:pt x="889" y="3385"/>
                      <a:pt x="944" y="2997"/>
                    </a:cubicBezTo>
                    <a:cubicBezTo>
                      <a:pt x="1000" y="2664"/>
                      <a:pt x="1111" y="2331"/>
                      <a:pt x="1222" y="1998"/>
                    </a:cubicBezTo>
                    <a:cubicBezTo>
                      <a:pt x="1777" y="1276"/>
                      <a:pt x="1444" y="278"/>
                      <a:pt x="611" y="0"/>
                    </a:cubicBez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8"/>
              <p:cNvSpPr/>
              <p:nvPr/>
            </p:nvSpPr>
            <p:spPr>
              <a:xfrm>
                <a:off x="2968575" y="1547725"/>
                <a:ext cx="44375" cy="5142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2057" extrusionOk="0">
                    <a:moveTo>
                      <a:pt x="1283" y="0"/>
                    </a:moveTo>
                    <a:cubicBezTo>
                      <a:pt x="827" y="0"/>
                      <a:pt x="0" y="739"/>
                      <a:pt x="54" y="1168"/>
                    </a:cubicBezTo>
                    <a:cubicBezTo>
                      <a:pt x="54" y="1390"/>
                      <a:pt x="276" y="1612"/>
                      <a:pt x="554" y="2056"/>
                    </a:cubicBezTo>
                    <a:cubicBezTo>
                      <a:pt x="1053" y="1390"/>
                      <a:pt x="1386" y="891"/>
                      <a:pt x="1719" y="391"/>
                    </a:cubicBezTo>
                    <a:cubicBezTo>
                      <a:pt x="1774" y="391"/>
                      <a:pt x="1497" y="3"/>
                      <a:pt x="1330" y="3"/>
                    </a:cubicBezTo>
                    <a:cubicBezTo>
                      <a:pt x="1315" y="1"/>
                      <a:pt x="1300" y="0"/>
                      <a:pt x="1283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8"/>
              <p:cNvSpPr/>
              <p:nvPr/>
            </p:nvSpPr>
            <p:spPr>
              <a:xfrm>
                <a:off x="3030950" y="1543625"/>
                <a:ext cx="30550" cy="49200"/>
              </a:xfrm>
              <a:custGeom>
                <a:avLst/>
                <a:gdLst/>
                <a:ahLst/>
                <a:cxnLst/>
                <a:rect l="l" t="t" r="r" b="b"/>
                <a:pathLst>
                  <a:path w="1222" h="1968" extrusionOk="0">
                    <a:moveTo>
                      <a:pt x="667" y="0"/>
                    </a:moveTo>
                    <a:lnTo>
                      <a:pt x="1" y="833"/>
                    </a:lnTo>
                    <a:cubicBezTo>
                      <a:pt x="167" y="1221"/>
                      <a:pt x="389" y="1610"/>
                      <a:pt x="667" y="1943"/>
                    </a:cubicBezTo>
                    <a:cubicBezTo>
                      <a:pt x="685" y="1961"/>
                      <a:pt x="735" y="1967"/>
                      <a:pt x="792" y="1967"/>
                    </a:cubicBezTo>
                    <a:cubicBezTo>
                      <a:pt x="907" y="1967"/>
                      <a:pt x="1055" y="1943"/>
                      <a:pt x="1055" y="1943"/>
                    </a:cubicBezTo>
                    <a:cubicBezTo>
                      <a:pt x="1166" y="1554"/>
                      <a:pt x="1166" y="1166"/>
                      <a:pt x="1222" y="777"/>
                    </a:cubicBezTo>
                    <a:cubicBezTo>
                      <a:pt x="1222" y="777"/>
                      <a:pt x="1222" y="722"/>
                      <a:pt x="1222" y="722"/>
                    </a:cubicBezTo>
                    <a:lnTo>
                      <a:pt x="667" y="0"/>
                    </a:lnTo>
                    <a:close/>
                  </a:path>
                </a:pathLst>
              </a:custGeom>
              <a:solidFill>
                <a:srgbClr val="4B4B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8"/>
              <p:cNvSpPr/>
              <p:nvPr/>
            </p:nvSpPr>
            <p:spPr>
              <a:xfrm>
                <a:off x="3200300" y="1547725"/>
                <a:ext cx="52675" cy="40475"/>
              </a:xfrm>
              <a:custGeom>
                <a:avLst/>
                <a:gdLst/>
                <a:ahLst/>
                <a:cxnLst/>
                <a:rect l="l" t="t" r="r" b="b"/>
                <a:pathLst>
                  <a:path w="2107" h="1619" extrusionOk="0">
                    <a:moveTo>
                      <a:pt x="1285" y="0"/>
                    </a:moveTo>
                    <a:cubicBezTo>
                      <a:pt x="830" y="0"/>
                      <a:pt x="1" y="792"/>
                      <a:pt x="108" y="1168"/>
                    </a:cubicBezTo>
                    <a:cubicBezTo>
                      <a:pt x="211" y="1322"/>
                      <a:pt x="551" y="1618"/>
                      <a:pt x="645" y="1618"/>
                    </a:cubicBezTo>
                    <a:cubicBezTo>
                      <a:pt x="653" y="1618"/>
                      <a:pt x="659" y="1616"/>
                      <a:pt x="663" y="1612"/>
                    </a:cubicBezTo>
                    <a:cubicBezTo>
                      <a:pt x="1163" y="1224"/>
                      <a:pt x="1662" y="891"/>
                      <a:pt x="2106" y="447"/>
                    </a:cubicBezTo>
                    <a:cubicBezTo>
                      <a:pt x="1718" y="225"/>
                      <a:pt x="1551" y="3"/>
                      <a:pt x="1329" y="3"/>
                    </a:cubicBezTo>
                    <a:cubicBezTo>
                      <a:pt x="1315" y="1"/>
                      <a:pt x="1300" y="0"/>
                      <a:pt x="1285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18"/>
              <p:cNvSpPr/>
              <p:nvPr/>
            </p:nvSpPr>
            <p:spPr>
              <a:xfrm>
                <a:off x="2685500" y="1525575"/>
                <a:ext cx="402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1610" h="1660" extrusionOk="0">
                    <a:moveTo>
                      <a:pt x="1499" y="1"/>
                    </a:moveTo>
                    <a:lnTo>
                      <a:pt x="666" y="167"/>
                    </a:lnTo>
                    <a:cubicBezTo>
                      <a:pt x="500" y="389"/>
                      <a:pt x="278" y="667"/>
                      <a:pt x="111" y="944"/>
                    </a:cubicBezTo>
                    <a:cubicBezTo>
                      <a:pt x="56" y="1166"/>
                      <a:pt x="0" y="1388"/>
                      <a:pt x="0" y="1610"/>
                    </a:cubicBezTo>
                    <a:cubicBezTo>
                      <a:pt x="185" y="1610"/>
                      <a:pt x="370" y="1660"/>
                      <a:pt x="522" y="1660"/>
                    </a:cubicBezTo>
                    <a:cubicBezTo>
                      <a:pt x="598" y="1660"/>
                      <a:pt x="666" y="1647"/>
                      <a:pt x="722" y="1610"/>
                    </a:cubicBezTo>
                    <a:cubicBezTo>
                      <a:pt x="1332" y="1333"/>
                      <a:pt x="1610" y="667"/>
                      <a:pt x="1499" y="1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18"/>
              <p:cNvSpPr/>
              <p:nvPr/>
            </p:nvSpPr>
            <p:spPr>
              <a:xfrm>
                <a:off x="3194675" y="1511700"/>
                <a:ext cx="52750" cy="29175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167" extrusionOk="0">
                    <a:moveTo>
                      <a:pt x="611" y="1"/>
                    </a:moveTo>
                    <a:cubicBezTo>
                      <a:pt x="0" y="167"/>
                      <a:pt x="0" y="667"/>
                      <a:pt x="222" y="1055"/>
                    </a:cubicBezTo>
                    <a:cubicBezTo>
                      <a:pt x="278" y="1166"/>
                      <a:pt x="777" y="1166"/>
                      <a:pt x="1110" y="1166"/>
                    </a:cubicBezTo>
                    <a:cubicBezTo>
                      <a:pt x="1388" y="1111"/>
                      <a:pt x="1721" y="1055"/>
                      <a:pt x="1998" y="1000"/>
                    </a:cubicBezTo>
                    <a:lnTo>
                      <a:pt x="2109" y="778"/>
                    </a:lnTo>
                    <a:lnTo>
                      <a:pt x="777" y="56"/>
                    </a:ln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8"/>
              <p:cNvSpPr/>
              <p:nvPr/>
            </p:nvSpPr>
            <p:spPr>
              <a:xfrm>
                <a:off x="3264050" y="1538075"/>
                <a:ext cx="29150" cy="5552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2221" extrusionOk="0">
                    <a:moveTo>
                      <a:pt x="666" y="0"/>
                    </a:moveTo>
                    <a:cubicBezTo>
                      <a:pt x="167" y="444"/>
                      <a:pt x="0" y="1221"/>
                      <a:pt x="389" y="1832"/>
                    </a:cubicBezTo>
                    <a:cubicBezTo>
                      <a:pt x="444" y="1998"/>
                      <a:pt x="666" y="2054"/>
                      <a:pt x="833" y="2220"/>
                    </a:cubicBezTo>
                    <a:cubicBezTo>
                      <a:pt x="944" y="1998"/>
                      <a:pt x="1166" y="1832"/>
                      <a:pt x="1166" y="1665"/>
                    </a:cubicBezTo>
                    <a:cubicBezTo>
                      <a:pt x="1110" y="1110"/>
                      <a:pt x="944" y="555"/>
                      <a:pt x="833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8"/>
              <p:cNvSpPr/>
              <p:nvPr/>
            </p:nvSpPr>
            <p:spPr>
              <a:xfrm>
                <a:off x="3301500" y="1529750"/>
                <a:ext cx="44425" cy="36050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442" extrusionOk="0">
                    <a:moveTo>
                      <a:pt x="1000" y="0"/>
                    </a:moveTo>
                    <a:lnTo>
                      <a:pt x="833" y="167"/>
                    </a:lnTo>
                    <a:lnTo>
                      <a:pt x="1" y="1332"/>
                    </a:lnTo>
                    <a:cubicBezTo>
                      <a:pt x="163" y="1404"/>
                      <a:pt x="342" y="1441"/>
                      <a:pt x="521" y="1441"/>
                    </a:cubicBezTo>
                    <a:cubicBezTo>
                      <a:pt x="891" y="1441"/>
                      <a:pt x="1256" y="1281"/>
                      <a:pt x="1444" y="944"/>
                    </a:cubicBezTo>
                    <a:cubicBezTo>
                      <a:pt x="1610" y="722"/>
                      <a:pt x="1721" y="444"/>
                      <a:pt x="1777" y="167"/>
                    </a:cubicBezTo>
                    <a:lnTo>
                      <a:pt x="1000" y="0"/>
                    </a:lnTo>
                    <a:close/>
                  </a:path>
                </a:pathLst>
              </a:custGeom>
              <a:solidFill>
                <a:srgbClr val="4848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8"/>
              <p:cNvSpPr/>
              <p:nvPr/>
            </p:nvSpPr>
            <p:spPr>
              <a:xfrm>
                <a:off x="3466600" y="1547775"/>
                <a:ext cx="45825" cy="26400"/>
              </a:xfrm>
              <a:custGeom>
                <a:avLst/>
                <a:gdLst/>
                <a:ahLst/>
                <a:cxnLst/>
                <a:rect l="l" t="t" r="r" b="b"/>
                <a:pathLst>
                  <a:path w="1833" h="1056" extrusionOk="0">
                    <a:moveTo>
                      <a:pt x="1166" y="1"/>
                    </a:moveTo>
                    <a:cubicBezTo>
                      <a:pt x="778" y="167"/>
                      <a:pt x="389" y="334"/>
                      <a:pt x="56" y="556"/>
                    </a:cubicBezTo>
                    <a:cubicBezTo>
                      <a:pt x="1" y="611"/>
                      <a:pt x="167" y="1055"/>
                      <a:pt x="167" y="1055"/>
                    </a:cubicBezTo>
                    <a:cubicBezTo>
                      <a:pt x="500" y="1055"/>
                      <a:pt x="889" y="1000"/>
                      <a:pt x="1277" y="944"/>
                    </a:cubicBezTo>
                    <a:lnTo>
                      <a:pt x="1388" y="944"/>
                    </a:lnTo>
                    <a:lnTo>
                      <a:pt x="1832" y="445"/>
                    </a:lnTo>
                    <a:lnTo>
                      <a:pt x="1166" y="1"/>
                    </a:ln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18"/>
              <p:cNvSpPr/>
              <p:nvPr/>
            </p:nvSpPr>
            <p:spPr>
              <a:xfrm>
                <a:off x="2697975" y="1483975"/>
                <a:ext cx="63850" cy="64775"/>
              </a:xfrm>
              <a:custGeom>
                <a:avLst/>
                <a:gdLst/>
                <a:ahLst/>
                <a:cxnLst/>
                <a:rect l="l" t="t" r="r" b="b"/>
                <a:pathLst>
                  <a:path w="2554" h="2591" extrusionOk="0">
                    <a:moveTo>
                      <a:pt x="1555" y="0"/>
                    </a:moveTo>
                    <a:cubicBezTo>
                      <a:pt x="1546" y="26"/>
                      <a:pt x="1537" y="51"/>
                      <a:pt x="1529" y="76"/>
                    </a:cubicBezTo>
                    <a:lnTo>
                      <a:pt x="1529" y="76"/>
                    </a:lnTo>
                    <a:cubicBezTo>
                      <a:pt x="1538" y="50"/>
                      <a:pt x="1546" y="25"/>
                      <a:pt x="1555" y="0"/>
                    </a:cubicBezTo>
                    <a:close/>
                    <a:moveTo>
                      <a:pt x="1529" y="76"/>
                    </a:moveTo>
                    <a:cubicBezTo>
                      <a:pt x="1419" y="383"/>
                      <a:pt x="1273" y="687"/>
                      <a:pt x="1222" y="943"/>
                    </a:cubicBezTo>
                    <a:cubicBezTo>
                      <a:pt x="1147" y="1130"/>
                      <a:pt x="1123" y="1392"/>
                      <a:pt x="980" y="1392"/>
                    </a:cubicBezTo>
                    <a:cubicBezTo>
                      <a:pt x="910" y="1392"/>
                      <a:pt x="812" y="1329"/>
                      <a:pt x="667" y="1165"/>
                    </a:cubicBezTo>
                    <a:lnTo>
                      <a:pt x="1" y="1498"/>
                    </a:lnTo>
                    <a:lnTo>
                      <a:pt x="167" y="1831"/>
                    </a:lnTo>
                    <a:lnTo>
                      <a:pt x="1000" y="1665"/>
                    </a:lnTo>
                    <a:cubicBezTo>
                      <a:pt x="1245" y="1910"/>
                      <a:pt x="1056" y="2590"/>
                      <a:pt x="1624" y="2590"/>
                    </a:cubicBezTo>
                    <a:cubicBezTo>
                      <a:pt x="1698" y="2590"/>
                      <a:pt x="1785" y="2578"/>
                      <a:pt x="1888" y="2553"/>
                    </a:cubicBezTo>
                    <a:lnTo>
                      <a:pt x="2554" y="1831"/>
                    </a:lnTo>
                    <a:lnTo>
                      <a:pt x="2221" y="1165"/>
                    </a:lnTo>
                    <a:cubicBezTo>
                      <a:pt x="2154" y="1170"/>
                      <a:pt x="2092" y="1172"/>
                      <a:pt x="2033" y="1172"/>
                    </a:cubicBezTo>
                    <a:cubicBezTo>
                      <a:pt x="1384" y="1172"/>
                      <a:pt x="1256" y="886"/>
                      <a:pt x="1529" y="76"/>
                    </a:cubicBezTo>
                    <a:close/>
                  </a:path>
                </a:pathLst>
              </a:custGeom>
              <a:solidFill>
                <a:srgbClr val="ED1C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18"/>
              <p:cNvSpPr/>
              <p:nvPr/>
            </p:nvSpPr>
            <p:spPr>
              <a:xfrm>
                <a:off x="2968525" y="1491250"/>
                <a:ext cx="41650" cy="24650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986" extrusionOk="0">
                    <a:moveTo>
                      <a:pt x="694" y="0"/>
                    </a:moveTo>
                    <a:cubicBezTo>
                      <a:pt x="458" y="0"/>
                      <a:pt x="223" y="14"/>
                      <a:pt x="1" y="42"/>
                    </a:cubicBezTo>
                    <a:lnTo>
                      <a:pt x="56" y="541"/>
                    </a:lnTo>
                    <a:cubicBezTo>
                      <a:pt x="334" y="708"/>
                      <a:pt x="722" y="874"/>
                      <a:pt x="1055" y="985"/>
                    </a:cubicBezTo>
                    <a:cubicBezTo>
                      <a:pt x="1221" y="985"/>
                      <a:pt x="1554" y="708"/>
                      <a:pt x="1610" y="541"/>
                    </a:cubicBezTo>
                    <a:cubicBezTo>
                      <a:pt x="1665" y="431"/>
                      <a:pt x="1499" y="42"/>
                      <a:pt x="1388" y="42"/>
                    </a:cubicBezTo>
                    <a:cubicBezTo>
                      <a:pt x="1166" y="14"/>
                      <a:pt x="930" y="0"/>
                      <a:pt x="694" y="0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8"/>
              <p:cNvSpPr/>
              <p:nvPr/>
            </p:nvSpPr>
            <p:spPr>
              <a:xfrm>
                <a:off x="2881125" y="1513100"/>
                <a:ext cx="374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1499" h="172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7" y="333"/>
                      <a:pt x="278" y="666"/>
                      <a:pt x="444" y="999"/>
                    </a:cubicBezTo>
                    <a:cubicBezTo>
                      <a:pt x="444" y="1055"/>
                      <a:pt x="500" y="1110"/>
                      <a:pt x="500" y="1166"/>
                    </a:cubicBezTo>
                    <a:lnTo>
                      <a:pt x="1388" y="1721"/>
                    </a:lnTo>
                    <a:cubicBezTo>
                      <a:pt x="1443" y="1332"/>
                      <a:pt x="1499" y="1055"/>
                      <a:pt x="1499" y="833"/>
                    </a:cubicBezTo>
                    <a:lnTo>
                      <a:pt x="999" y="3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8"/>
              <p:cNvSpPr/>
              <p:nvPr/>
            </p:nvSpPr>
            <p:spPr>
              <a:xfrm>
                <a:off x="3298725" y="1495075"/>
                <a:ext cx="36100" cy="26375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55" extrusionOk="0">
                    <a:moveTo>
                      <a:pt x="278" y="0"/>
                    </a:moveTo>
                    <a:cubicBezTo>
                      <a:pt x="167" y="0"/>
                      <a:pt x="1" y="333"/>
                      <a:pt x="1" y="388"/>
                    </a:cubicBezTo>
                    <a:cubicBezTo>
                      <a:pt x="167" y="610"/>
                      <a:pt x="389" y="832"/>
                      <a:pt x="611" y="943"/>
                    </a:cubicBezTo>
                    <a:cubicBezTo>
                      <a:pt x="778" y="999"/>
                      <a:pt x="944" y="1054"/>
                      <a:pt x="1111" y="1054"/>
                    </a:cubicBezTo>
                    <a:lnTo>
                      <a:pt x="1444" y="888"/>
                    </a:lnTo>
                    <a:cubicBezTo>
                      <a:pt x="1333" y="666"/>
                      <a:pt x="1277" y="333"/>
                      <a:pt x="1111" y="222"/>
                    </a:cubicBezTo>
                    <a:cubicBezTo>
                      <a:pt x="833" y="56"/>
                      <a:pt x="556" y="0"/>
                      <a:pt x="278" y="0"/>
                    </a:cubicBezTo>
                    <a:close/>
                  </a:path>
                </a:pathLst>
              </a:custGeom>
              <a:solidFill>
                <a:srgbClr val="4E4E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8"/>
              <p:cNvSpPr/>
              <p:nvPr/>
            </p:nvSpPr>
            <p:spPr>
              <a:xfrm>
                <a:off x="2871400" y="1558750"/>
                <a:ext cx="33325" cy="30675"/>
              </a:xfrm>
              <a:custGeom>
                <a:avLst/>
                <a:gdLst/>
                <a:ahLst/>
                <a:cxnLst/>
                <a:rect l="l" t="t" r="r" b="b"/>
                <a:pathLst>
                  <a:path w="1333" h="1227" extrusionOk="0">
                    <a:moveTo>
                      <a:pt x="803" y="0"/>
                    </a:moveTo>
                    <a:cubicBezTo>
                      <a:pt x="793" y="0"/>
                      <a:pt x="785" y="2"/>
                      <a:pt x="778" y="6"/>
                    </a:cubicBezTo>
                    <a:cubicBezTo>
                      <a:pt x="445" y="172"/>
                      <a:pt x="223" y="394"/>
                      <a:pt x="1" y="616"/>
                    </a:cubicBezTo>
                    <a:lnTo>
                      <a:pt x="778" y="1227"/>
                    </a:lnTo>
                    <a:cubicBezTo>
                      <a:pt x="1000" y="894"/>
                      <a:pt x="1333" y="727"/>
                      <a:pt x="1333" y="561"/>
                    </a:cubicBezTo>
                    <a:cubicBezTo>
                      <a:pt x="1281" y="353"/>
                      <a:pt x="938" y="0"/>
                      <a:pt x="803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8"/>
              <p:cNvSpPr/>
              <p:nvPr/>
            </p:nvSpPr>
            <p:spPr>
              <a:xfrm>
                <a:off x="3207150" y="1492300"/>
                <a:ext cx="29175" cy="20825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833" extrusionOk="0">
                    <a:moveTo>
                      <a:pt x="1" y="0"/>
                    </a:moveTo>
                    <a:cubicBezTo>
                      <a:pt x="56" y="278"/>
                      <a:pt x="112" y="555"/>
                      <a:pt x="112" y="832"/>
                    </a:cubicBezTo>
                    <a:lnTo>
                      <a:pt x="278" y="832"/>
                    </a:lnTo>
                    <a:lnTo>
                      <a:pt x="1166" y="444"/>
                    </a:lnTo>
                    <a:cubicBezTo>
                      <a:pt x="1055" y="278"/>
                      <a:pt x="1000" y="0"/>
                      <a:pt x="88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240450" y="1506150"/>
                <a:ext cx="34725" cy="2500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000" extrusionOk="0">
                    <a:moveTo>
                      <a:pt x="611" y="1"/>
                    </a:moveTo>
                    <a:lnTo>
                      <a:pt x="611" y="1"/>
                    </a:lnTo>
                    <a:cubicBezTo>
                      <a:pt x="334" y="445"/>
                      <a:pt x="1" y="944"/>
                      <a:pt x="1000" y="1000"/>
                    </a:cubicBezTo>
                    <a:cubicBezTo>
                      <a:pt x="1111" y="667"/>
                      <a:pt x="1277" y="389"/>
                      <a:pt x="1388" y="56"/>
                    </a:cubicBezTo>
                    <a:lnTo>
                      <a:pt x="611" y="1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352850" y="1483975"/>
                <a:ext cx="23600" cy="31925"/>
              </a:xfrm>
              <a:custGeom>
                <a:avLst/>
                <a:gdLst/>
                <a:ahLst/>
                <a:cxnLst/>
                <a:rect l="l" t="t" r="r" b="b"/>
                <a:pathLst>
                  <a:path w="944" h="1277" extrusionOk="0">
                    <a:moveTo>
                      <a:pt x="444" y="0"/>
                    </a:moveTo>
                    <a:cubicBezTo>
                      <a:pt x="56" y="333"/>
                      <a:pt x="0" y="943"/>
                      <a:pt x="444" y="1276"/>
                    </a:cubicBezTo>
                    <a:lnTo>
                      <a:pt x="943" y="832"/>
                    </a:lnTo>
                    <a:lnTo>
                      <a:pt x="444" y="0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395750" y="1485800"/>
                <a:ext cx="44525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036" extrusionOk="0">
                    <a:moveTo>
                      <a:pt x="421" y="0"/>
                    </a:moveTo>
                    <a:cubicBezTo>
                      <a:pt x="175" y="0"/>
                      <a:pt x="1" y="215"/>
                      <a:pt x="115" y="482"/>
                    </a:cubicBezTo>
                    <a:cubicBezTo>
                      <a:pt x="393" y="1037"/>
                      <a:pt x="726" y="1592"/>
                      <a:pt x="1114" y="2036"/>
                    </a:cubicBezTo>
                    <a:lnTo>
                      <a:pt x="1503" y="1980"/>
                    </a:lnTo>
                    <a:cubicBezTo>
                      <a:pt x="1614" y="1703"/>
                      <a:pt x="1780" y="1370"/>
                      <a:pt x="1725" y="1203"/>
                    </a:cubicBezTo>
                    <a:cubicBezTo>
                      <a:pt x="1447" y="815"/>
                      <a:pt x="1170" y="427"/>
                      <a:pt x="781" y="149"/>
                    </a:cubicBezTo>
                    <a:cubicBezTo>
                      <a:pt x="660" y="45"/>
                      <a:pt x="533" y="0"/>
                      <a:pt x="421" y="0"/>
                    </a:cubicBezTo>
                    <a:close/>
                  </a:path>
                </a:pathLst>
              </a:custGeom>
              <a:solidFill>
                <a:srgbClr val="4949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8"/>
              <p:cNvSpPr/>
              <p:nvPr/>
            </p:nvSpPr>
            <p:spPr>
              <a:xfrm>
                <a:off x="3465225" y="1485350"/>
                <a:ext cx="25000" cy="51350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2054" extrusionOk="0">
                    <a:moveTo>
                      <a:pt x="611" y="1"/>
                    </a:moveTo>
                    <a:cubicBezTo>
                      <a:pt x="444" y="167"/>
                      <a:pt x="111" y="278"/>
                      <a:pt x="111" y="445"/>
                    </a:cubicBezTo>
                    <a:cubicBezTo>
                      <a:pt x="0" y="833"/>
                      <a:pt x="0" y="1277"/>
                      <a:pt x="56" y="1721"/>
                    </a:cubicBezTo>
                    <a:cubicBezTo>
                      <a:pt x="56" y="1832"/>
                      <a:pt x="278" y="2054"/>
                      <a:pt x="444" y="2054"/>
                    </a:cubicBezTo>
                    <a:cubicBezTo>
                      <a:pt x="611" y="2054"/>
                      <a:pt x="777" y="1943"/>
                      <a:pt x="833" y="1776"/>
                    </a:cubicBezTo>
                    <a:cubicBezTo>
                      <a:pt x="944" y="1610"/>
                      <a:pt x="944" y="1443"/>
                      <a:pt x="944" y="1277"/>
                    </a:cubicBezTo>
                    <a:cubicBezTo>
                      <a:pt x="999" y="1055"/>
                      <a:pt x="944" y="777"/>
                      <a:pt x="944" y="556"/>
                    </a:cubicBezTo>
                    <a:cubicBezTo>
                      <a:pt x="833" y="334"/>
                      <a:pt x="722" y="167"/>
                      <a:pt x="611" y="1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8"/>
              <p:cNvSpPr/>
              <p:nvPr/>
            </p:nvSpPr>
            <p:spPr>
              <a:xfrm>
                <a:off x="3513775" y="1504650"/>
                <a:ext cx="44425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777" h="1449" extrusionOk="0">
                    <a:moveTo>
                      <a:pt x="1245" y="0"/>
                    </a:moveTo>
                    <a:cubicBezTo>
                      <a:pt x="1237" y="0"/>
                      <a:pt x="1229" y="2"/>
                      <a:pt x="1221" y="5"/>
                    </a:cubicBezTo>
                    <a:cubicBezTo>
                      <a:pt x="778" y="227"/>
                      <a:pt x="389" y="449"/>
                      <a:pt x="1" y="727"/>
                    </a:cubicBezTo>
                    <a:lnTo>
                      <a:pt x="556" y="1448"/>
                    </a:lnTo>
                    <a:lnTo>
                      <a:pt x="1776" y="505"/>
                    </a:lnTo>
                    <a:cubicBezTo>
                      <a:pt x="1621" y="349"/>
                      <a:pt x="1368" y="0"/>
                      <a:pt x="1245" y="0"/>
                    </a:cubicBezTo>
                    <a:close/>
                  </a:path>
                </a:pathLst>
              </a:custGeom>
              <a:solidFill>
                <a:srgbClr val="5050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18"/>
              <p:cNvSpPr/>
              <p:nvPr/>
            </p:nvSpPr>
            <p:spPr>
              <a:xfrm>
                <a:off x="2775675" y="1488125"/>
                <a:ext cx="49975" cy="41650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1666" extrusionOk="0">
                    <a:moveTo>
                      <a:pt x="223" y="1"/>
                    </a:moveTo>
                    <a:cubicBezTo>
                      <a:pt x="167" y="278"/>
                      <a:pt x="1" y="611"/>
                      <a:pt x="112" y="777"/>
                    </a:cubicBezTo>
                    <a:cubicBezTo>
                      <a:pt x="334" y="1110"/>
                      <a:pt x="611" y="1443"/>
                      <a:pt x="889" y="1665"/>
                    </a:cubicBezTo>
                    <a:lnTo>
                      <a:pt x="1721" y="1665"/>
                    </a:lnTo>
                    <a:cubicBezTo>
                      <a:pt x="1998" y="888"/>
                      <a:pt x="1055" y="722"/>
                      <a:pt x="833" y="223"/>
                    </a:cubicBezTo>
                    <a:cubicBezTo>
                      <a:pt x="778" y="56"/>
                      <a:pt x="445" y="56"/>
                      <a:pt x="2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18"/>
              <p:cNvSpPr/>
              <p:nvPr/>
            </p:nvSpPr>
            <p:spPr>
              <a:xfrm>
                <a:off x="2839500" y="1485350"/>
                <a:ext cx="29150" cy="51300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2052" extrusionOk="0">
                    <a:moveTo>
                      <a:pt x="666" y="1"/>
                    </a:moveTo>
                    <a:cubicBezTo>
                      <a:pt x="444" y="167"/>
                      <a:pt x="333" y="389"/>
                      <a:pt x="222" y="667"/>
                    </a:cubicBezTo>
                    <a:cubicBezTo>
                      <a:pt x="111" y="999"/>
                      <a:pt x="56" y="1388"/>
                      <a:pt x="0" y="1776"/>
                    </a:cubicBezTo>
                    <a:cubicBezTo>
                      <a:pt x="211" y="1966"/>
                      <a:pt x="382" y="2052"/>
                      <a:pt x="521" y="2052"/>
                    </a:cubicBezTo>
                    <a:cubicBezTo>
                      <a:pt x="750" y="2052"/>
                      <a:pt x="896" y="1822"/>
                      <a:pt x="999" y="1443"/>
                    </a:cubicBezTo>
                    <a:cubicBezTo>
                      <a:pt x="1055" y="1166"/>
                      <a:pt x="1110" y="888"/>
                      <a:pt x="1166" y="611"/>
                    </a:cubicBezTo>
                    <a:lnTo>
                      <a:pt x="666" y="1"/>
                    </a:lnTo>
                    <a:close/>
                  </a:path>
                </a:pathLst>
              </a:custGeom>
              <a:solidFill>
                <a:srgbClr val="4A4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8"/>
              <p:cNvSpPr/>
              <p:nvPr/>
            </p:nvSpPr>
            <p:spPr>
              <a:xfrm>
                <a:off x="2671625" y="1492425"/>
                <a:ext cx="43025" cy="29025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1161" extrusionOk="0">
                    <a:moveTo>
                      <a:pt x="826" y="1"/>
                    </a:moveTo>
                    <a:cubicBezTo>
                      <a:pt x="622" y="1"/>
                      <a:pt x="372" y="56"/>
                      <a:pt x="56" y="162"/>
                    </a:cubicBezTo>
                    <a:cubicBezTo>
                      <a:pt x="0" y="883"/>
                      <a:pt x="611" y="938"/>
                      <a:pt x="999" y="1160"/>
                    </a:cubicBezTo>
                    <a:lnTo>
                      <a:pt x="1721" y="827"/>
                    </a:lnTo>
                    <a:cubicBezTo>
                      <a:pt x="1493" y="259"/>
                      <a:pt x="1266" y="1"/>
                      <a:pt x="826" y="1"/>
                    </a:cubicBezTo>
                    <a:close/>
                  </a:path>
                </a:pathLst>
              </a:custGeom>
              <a:solidFill>
                <a:srgbClr val="52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8"/>
              <p:cNvSpPr/>
              <p:nvPr/>
            </p:nvSpPr>
            <p:spPr>
              <a:xfrm>
                <a:off x="2728500" y="1483975"/>
                <a:ext cx="291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167" h="1166" extrusionOk="0">
                    <a:moveTo>
                      <a:pt x="278" y="0"/>
                    </a:moveTo>
                    <a:cubicBezTo>
                      <a:pt x="1" y="943"/>
                      <a:pt x="167" y="1165"/>
                      <a:pt x="944" y="1165"/>
                    </a:cubicBezTo>
                    <a:cubicBezTo>
                      <a:pt x="1166" y="278"/>
                      <a:pt x="1166" y="111"/>
                      <a:pt x="278" y="0"/>
                    </a:cubicBezTo>
                    <a:close/>
                  </a:path>
                </a:pathLst>
              </a:custGeom>
              <a:solidFill>
                <a:srgbClr val="4C4C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18"/>
              <p:cNvSpPr/>
              <p:nvPr/>
            </p:nvSpPr>
            <p:spPr>
              <a:xfrm>
                <a:off x="2307698" y="4726281"/>
                <a:ext cx="1634816" cy="85000"/>
              </a:xfrm>
              <a:custGeom>
                <a:avLst/>
                <a:gdLst/>
                <a:ahLst/>
                <a:cxnLst/>
                <a:rect l="l" t="t" r="r" b="b"/>
                <a:pathLst>
                  <a:path w="66375" h="3400" extrusionOk="0">
                    <a:moveTo>
                      <a:pt x="65764" y="0"/>
                    </a:moveTo>
                    <a:cubicBezTo>
                      <a:pt x="64598" y="56"/>
                      <a:pt x="63433" y="167"/>
                      <a:pt x="62268" y="167"/>
                    </a:cubicBezTo>
                    <a:lnTo>
                      <a:pt x="4274" y="167"/>
                    </a:lnTo>
                    <a:cubicBezTo>
                      <a:pt x="3497" y="167"/>
                      <a:pt x="2776" y="56"/>
                      <a:pt x="1999" y="56"/>
                    </a:cubicBezTo>
                    <a:cubicBezTo>
                      <a:pt x="1333" y="111"/>
                      <a:pt x="667" y="222"/>
                      <a:pt x="1" y="333"/>
                    </a:cubicBezTo>
                    <a:cubicBezTo>
                      <a:pt x="1" y="1332"/>
                      <a:pt x="1" y="2331"/>
                      <a:pt x="1" y="3330"/>
                    </a:cubicBezTo>
                    <a:cubicBezTo>
                      <a:pt x="926" y="3330"/>
                      <a:pt x="1851" y="3355"/>
                      <a:pt x="2776" y="3355"/>
                    </a:cubicBezTo>
                    <a:cubicBezTo>
                      <a:pt x="3238" y="3355"/>
                      <a:pt x="3701" y="3349"/>
                      <a:pt x="4163" y="3330"/>
                    </a:cubicBezTo>
                    <a:cubicBezTo>
                      <a:pt x="4267" y="3327"/>
                      <a:pt x="4371" y="3325"/>
                      <a:pt x="4476" y="3325"/>
                    </a:cubicBezTo>
                    <a:cubicBezTo>
                      <a:pt x="5207" y="3325"/>
                      <a:pt x="5947" y="3400"/>
                      <a:pt x="6681" y="3400"/>
                    </a:cubicBezTo>
                    <a:cubicBezTo>
                      <a:pt x="7521" y="3400"/>
                      <a:pt x="8353" y="3302"/>
                      <a:pt x="9158" y="2886"/>
                    </a:cubicBezTo>
                    <a:lnTo>
                      <a:pt x="56940" y="2886"/>
                    </a:lnTo>
                    <a:cubicBezTo>
                      <a:pt x="57426" y="3195"/>
                      <a:pt x="58017" y="3364"/>
                      <a:pt x="58630" y="3364"/>
                    </a:cubicBezTo>
                    <a:cubicBezTo>
                      <a:pt x="58787" y="3364"/>
                      <a:pt x="58946" y="3353"/>
                      <a:pt x="59104" y="3330"/>
                    </a:cubicBezTo>
                    <a:lnTo>
                      <a:pt x="65930" y="3330"/>
                    </a:lnTo>
                    <a:cubicBezTo>
                      <a:pt x="65986" y="2220"/>
                      <a:pt x="66374" y="1110"/>
                      <a:pt x="65764" y="0"/>
                    </a:cubicBezTo>
                    <a:close/>
                  </a:path>
                </a:pathLst>
              </a:custGeom>
              <a:solidFill>
                <a:srgbClr val="C1C1C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24" name="Google Shape;22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0740" y="2705825"/>
            <a:ext cx="412212" cy="483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9B5CF88D-AE39-FFC1-37A9-D065ADBAE27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989AC1B5-5792-FD96-01E7-791A1A9B464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EC2C3D-5C45-A157-9EEC-D27AED68B1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F8A756-C959-7F3D-1256-BA63FA60799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Combustion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0" name="Google Shape;230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2.11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combustion of elements in oxygen, including magnesium, hydrogen and sulphur.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Combustion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occurs when an element or compound is burnt in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oxygen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Combustion reactions form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oxides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Some oxides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acidic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, others are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alkaline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Magnesium (Mg) burns in oxygen to produce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bright white flame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Magnesium oxide (MgO) is formed during combustion.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Magnesium oxide is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bright white powder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Magnesium oxide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alkaline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dissolved in water.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Mg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(s) 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 O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</a:t>
            </a:r>
            <a:r>
              <a:rPr lang="en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MgO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(s)</a:t>
            </a:r>
            <a:endParaRPr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31" name="Google Shape;23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EDCDAA5-0226-4629-1171-BC119532A6D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6C27CD1-D28A-5EDD-61C0-1FE066DF784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04832F-27F5-2F3D-CE19-881B5F38C2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A0B1B-C4D6-E9A1-77D2-87EB840350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0" y="0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238" name="Google Shape;238;p20"/>
          <p:cNvSpPr txBox="1"/>
          <p:nvPr/>
        </p:nvSpPr>
        <p:spPr>
          <a:xfrm>
            <a:off x="483450" y="2371650"/>
            <a:ext cx="506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Magnesium burns in oxygen to produce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bright white flame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B9C2B1C-18FE-A6B6-2D44-883A610EE3E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0A2BD91-3C53-87B8-18EF-09A279BB273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08767A-00E8-76BB-8B40-57450A1EC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A841C2-08E4-69FF-B126-9AC562F7F6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Combustion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4" name="Google Shape;24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Hydrogen (H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burns in oxygen to produce an </a:t>
            </a:r>
            <a:r>
              <a:rPr lang="en" b="1">
                <a:solidFill>
                  <a:srgbClr val="F3AB00"/>
                </a:solidFill>
                <a:latin typeface="Cambria"/>
                <a:ea typeface="Cambria"/>
                <a:cs typeface="Cambria"/>
                <a:sym typeface="Cambria"/>
              </a:rPr>
              <a:t>orange/yellow flame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Hydrogen can explode on ignition with oxygen to produce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water vapour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The test for hydrogen is the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squeaky pop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test.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</a:t>
            </a:r>
            <a:r>
              <a:rPr lang="en" sz="18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g</a:t>
            </a:r>
            <a:r>
              <a:rPr lang="en" sz="18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) </a:t>
            </a:r>
            <a:r>
              <a:rPr lang="en" sz="1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 O</a:t>
            </a:r>
            <a:r>
              <a:rPr lang="en" sz="18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 sz="1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</a:t>
            </a:r>
            <a:r>
              <a:rPr lang="en" sz="1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H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O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</a:t>
            </a:r>
            <a:r>
              <a:rPr lang="en" sz="18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(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l</a:t>
            </a:r>
            <a:r>
              <a:rPr lang="en" sz="1800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)</a:t>
            </a:r>
            <a:endParaRPr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Kalam"/>
              <a:buChar char="●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Sulphur (S) burns in oxygen to produce a </a:t>
            </a:r>
            <a:r>
              <a:rPr lang="en" b="1">
                <a:solidFill>
                  <a:srgbClr val="C9DAF8"/>
                </a:solidFill>
                <a:latin typeface="Cambria"/>
                <a:ea typeface="Cambria"/>
                <a:cs typeface="Cambria"/>
                <a:sym typeface="Cambria"/>
              </a:rPr>
              <a:t>pale blue flame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Sulphur dioxide (SO</a:t>
            </a:r>
            <a:r>
              <a:rPr lang="en" baseline="-25000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) is formed during combustion.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Font typeface="Kalam"/>
              <a:buChar char="○"/>
            </a:pP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Sulphur dioxide is </a:t>
            </a:r>
            <a:r>
              <a:rPr lang="en" b="1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acidic </a:t>
            </a:r>
            <a:r>
              <a:rPr lang="en">
                <a:solidFill>
                  <a:srgbClr val="CCCCCC"/>
                </a:solidFill>
                <a:latin typeface="Cambria"/>
                <a:ea typeface="Cambria"/>
                <a:cs typeface="Cambria"/>
                <a:sym typeface="Cambria"/>
              </a:rPr>
              <a:t>when dissolved in water. 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S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(s) 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+ O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r>
              <a:rPr lang="en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 → SO</a:t>
            </a:r>
            <a:r>
              <a:rPr lang="en" baseline="-25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2 (g)</a:t>
            </a:r>
            <a:endParaRPr>
              <a:solidFill>
                <a:srgbClr val="CCCC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5" name="Google Shape;24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ACA8EA7-1423-1A5C-6A97-F0D136FC3B14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FB06F7D-0899-E498-A9B4-C00E5894C90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C94B7-7AFA-6882-41AF-C5A8E97A98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7F9A7A-0ABD-DAAC-7B74-C017B4534B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1440</Words>
  <Application>Microsoft Office PowerPoint</Application>
  <PresentationFormat>On-screen Show (16:9)</PresentationFormat>
  <Paragraphs>173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Kalam</vt:lpstr>
      <vt:lpstr>Times New Roman</vt:lpstr>
      <vt:lpstr>gg sans</vt:lpstr>
      <vt:lpstr>Cambria</vt:lpstr>
      <vt:lpstr>Simple Dark</vt:lpstr>
      <vt:lpstr>Edexcel IGCSE Chemistry 18 - Atmospheric Gases</vt:lpstr>
      <vt:lpstr>The Composition of Air</vt:lpstr>
      <vt:lpstr>PowerPoint Presentation</vt:lpstr>
      <vt:lpstr>Reactions with Oxygen in Air</vt:lpstr>
      <vt:lpstr>PowerPoint Presentation</vt:lpstr>
      <vt:lpstr>PowerPoint Presentation</vt:lpstr>
      <vt:lpstr>Combustion</vt:lpstr>
      <vt:lpstr>PowerPoint Presentation</vt:lpstr>
      <vt:lpstr>Combustion</vt:lpstr>
      <vt:lpstr>PowerPoint Presentation</vt:lpstr>
      <vt:lpstr>PowerPoint Presentation</vt:lpstr>
      <vt:lpstr>Thermal Decomposition</vt:lpstr>
      <vt:lpstr>PowerPoint Presentation</vt:lpstr>
      <vt:lpstr>Carbon Dioxide and the Greenhouse Effect</vt:lpstr>
      <vt:lpstr>Climate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Edexcel IGCSE Chemistry 18 - Atmospheric Gases</dc:title>
  <cp:lastModifiedBy>Chezka Mae Madrona</cp:lastModifiedBy>
  <cp:revision>2</cp:revision>
  <dcterms:modified xsi:type="dcterms:W3CDTF">2025-04-26T08:36:16Z</dcterms:modified>
</cp:coreProperties>
</file>