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50E5B1-72BB-4A5B-8739-D788E6677E24}">
  <a:tblStyle styleId="{D250E5B1-72BB-4A5B-8739-D788E6677E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ec6708167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ec6708167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ec6708167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ec6708167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ec79ccba82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1" name="Google Shape;1561;gec79ccba82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ec79ccba82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ec79ccba82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c60aa76a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c60aa76a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ec60aa76a3_0_1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ec60aa76a3_0_1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ec6708167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ec6708167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ec6708167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ec6708167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ec6708167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ec6708167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ec60aa76a3_0_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ec60aa76a3_0_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ec6708167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ec6708167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17 - Group 7 Elements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The Halogens and Displacement Reactions</a:t>
            </a:r>
            <a:endParaRPr sz="27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Halogen Reactivity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7" name="Google Shape;154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2.8C</a:t>
            </a:r>
            <a:endParaRPr sz="1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Explain the trend in reactivity in group 7 in terms of electronic configurations.</a:t>
            </a:r>
            <a:endParaRPr sz="11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Halogens react with metals to form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halide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salts.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Halide salts are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ionic compounds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most famous halide salt is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sodium chloride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NaCl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During these reactions, a halogen atom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gain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halogen atom will become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halide ion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halide ion now has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complete outer shell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electrons.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Take the example of chlorine: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Cl + e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Cl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endParaRPr sz="15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Kalam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Smaller halogens are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reactive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because they have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fewer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 shells.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Kalam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positively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charged nucleus is closer to the outer shell of electrons.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Kalam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Smaller halogens have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ability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attract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from other elements.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aseline="30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48" name="Google Shape;154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D29E145-31EB-BC5A-3160-8B3F62DB416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9DF378E-26E8-47F2-041C-D853448D9C7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342E9-BDEC-E05D-8863-2C183DFA5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F6D75-26A7-BB9C-8527-45684087F6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554" name="Google Shape;1554;p23"/>
          <p:cNvGrpSpPr/>
          <p:nvPr/>
        </p:nvGrpSpPr>
        <p:grpSpPr>
          <a:xfrm>
            <a:off x="1389763" y="527850"/>
            <a:ext cx="6364482" cy="2807208"/>
            <a:chOff x="1192026" y="828200"/>
            <a:chExt cx="6364482" cy="2807208"/>
          </a:xfrm>
        </p:grpSpPr>
        <p:pic>
          <p:nvPicPr>
            <p:cNvPr id="1555" name="Google Shape;1555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49300" y="828200"/>
              <a:ext cx="2807208" cy="2807208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556" name="Google Shape;1556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92026" y="828200"/>
              <a:ext cx="2807208" cy="2807208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557" name="Google Shape;1557;p23"/>
          <p:cNvSpPr txBox="1"/>
          <p:nvPr/>
        </p:nvSpPr>
        <p:spPr>
          <a:xfrm>
            <a:off x="1389763" y="3491575"/>
            <a:ext cx="2833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As fluorine has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2 electron shells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, its nucleus 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very capable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at attracting electrons from other atoms. This makes fluorine very reactive.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8" name="Google Shape;1558;p23"/>
          <p:cNvSpPr txBox="1"/>
          <p:nvPr/>
        </p:nvSpPr>
        <p:spPr>
          <a:xfrm>
            <a:off x="4931100" y="3491575"/>
            <a:ext cx="2833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Iodine has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5 electron shells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Its nucleus 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not very capable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at attracting electrons from other atoms. This makes iodine relatively unreactive.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C54E368-54F6-AFAA-ABFC-23AF381E7D7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DC86453-6DBC-CFCA-F09E-4A117B230FA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6371C-9538-0707-41EF-C7E03EAF8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03B368-7700-4528-7062-652FA9157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Displacement Reactions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4" name="Google Shape;156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2.7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displacement reactions involving halogens and halides provide evidence for the trend in reactivity in group 7.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displacement reaction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occurs when a more reactive element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takes the place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less reactive element in a compound.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halogens participate in displacement reactions.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Take the example of chlorine with potassium bromide: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Cl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+ </a:t>
            </a:r>
            <a:r>
              <a:rPr lang="en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KBr → </a:t>
            </a:r>
            <a:r>
              <a:rPr lang="en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KCl + Br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endParaRPr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Chlorine is </a:t>
            </a:r>
            <a:r>
              <a:rPr lang="en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more reactive 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than bromine so will </a:t>
            </a:r>
            <a:r>
              <a:rPr lang="en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displace 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it to take its place in the compound.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5" name="Google Shape;156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856D3AD-7ACC-CD05-0DC7-10DE880298E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C69E432-306A-7867-2668-CE66FA3712A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2A4C9-F71A-23EB-413F-324BF7896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1EC8C-D1BC-00A4-709C-59379F2CB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Displacement Reactions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1" name="Google Shape;157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 number of halide salts that can form depending on the reactivity of the participating halogen: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2" name="Google Shape;157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aphicFrame>
        <p:nvGraphicFramePr>
          <p:cNvPr id="1573" name="Google Shape;1573;p25"/>
          <p:cNvGraphicFramePr/>
          <p:nvPr/>
        </p:nvGraphicFramePr>
        <p:xfrm>
          <a:off x="952500" y="2147650"/>
          <a:ext cx="7239000" cy="2575470"/>
        </p:xfrm>
        <a:graphic>
          <a:graphicData uri="http://schemas.openxmlformats.org/drawingml/2006/table">
            <a:tbl>
              <a:tblPr>
                <a:noFill/>
                <a:tableStyleId>{D250E5B1-72BB-4A5B-8739-D788E6677E24}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Initial Compound</a:t>
                      </a:r>
                      <a:endParaRPr sz="12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When Adding Chlorine Water - Cl</a:t>
                      </a:r>
                      <a:r>
                        <a:rPr lang="en" sz="1200" b="1" baseline="-25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 (aq)</a:t>
                      </a:r>
                      <a:endParaRPr sz="12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When Adding Bromine Water - Br</a:t>
                      </a:r>
                      <a:r>
                        <a:rPr lang="en" sz="1200" b="1" baseline="-25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 (aq)</a:t>
                      </a:r>
                      <a:endParaRPr sz="1200" b="1" baseline="-25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When Adding Iodine Water - I</a:t>
                      </a:r>
                      <a:r>
                        <a:rPr lang="en" sz="1200" b="1" baseline="-25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 (aq)</a:t>
                      </a:r>
                      <a:endParaRPr sz="1200" b="1" baseline="-25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Potassium chloride (KCl)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 reaction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 reaction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 reaction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Potassium bromide (KBr)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Chlorine displaces bromide ions - </a:t>
                      </a:r>
                      <a:r>
                        <a:rPr lang="en" sz="1200" b="1">
                          <a:solidFill>
                            <a:srgbClr val="FF99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orange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bromine solution formed</a:t>
                      </a:r>
                      <a:endParaRPr sz="1200" baseline="-25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 reaction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 reaction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Potassium Iodide (KI)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Chlorine displaces iodide ions - </a:t>
                      </a:r>
                      <a:r>
                        <a:rPr lang="en" sz="1200" b="1">
                          <a:solidFill>
                            <a:srgbClr val="B45F0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brown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iodine solution formed 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Bromine displaces iodide ions - </a:t>
                      </a:r>
                      <a:r>
                        <a:rPr lang="en" sz="1200" b="1">
                          <a:solidFill>
                            <a:srgbClr val="B45F0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brown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iodine solution formed.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 reaction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943C87C-1FA4-995F-3036-EA15CD651FD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0CEA18B-E8BF-5EE8-C5E1-ED7F7875DEF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40C74-D9D5-8FFE-6769-2D5620C9C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F4F23-C751-E341-4E60-6FF4825E3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Group 7 Elements - The Halogens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2.5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the colours, physical states (at room temperature) and trends in physical properties of chlorine, bromine and iodine.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group 7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called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halogens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halogens include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fluorine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chlorine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bromine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iodine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Halogens exist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dimers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they form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molecules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that consist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 atoms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sharing a covalent bond.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Fluorine exists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chlorine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bromine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and iodine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properties of the halogens change as their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atomic number increases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Halogens become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darker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colour.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Their boiling points also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8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0428393-9738-54EA-0F15-E58CA810E79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2C2A198-F45A-9AB6-DE19-6BFEF4E3ACA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8168D-E23D-0FA3-F6DE-9A84D6FCA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3B82E6-CF73-A40C-CC14-EB7C7ADC0B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1486550" y="331650"/>
            <a:ext cx="423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15"/>
          <p:cNvGrpSpPr/>
          <p:nvPr/>
        </p:nvGrpSpPr>
        <p:grpSpPr>
          <a:xfrm>
            <a:off x="1126337" y="1214586"/>
            <a:ext cx="6891326" cy="3193781"/>
            <a:chOff x="1126337" y="1302886"/>
            <a:chExt cx="6891326" cy="3193781"/>
          </a:xfrm>
        </p:grpSpPr>
        <p:grpSp>
          <p:nvGrpSpPr>
            <p:cNvPr id="71" name="Google Shape;71;p15"/>
            <p:cNvGrpSpPr/>
            <p:nvPr/>
          </p:nvGrpSpPr>
          <p:grpSpPr>
            <a:xfrm>
              <a:off x="1126337" y="1302886"/>
              <a:ext cx="6891326" cy="3193781"/>
              <a:chOff x="1365712" y="1324961"/>
              <a:chExt cx="6891326" cy="3193781"/>
            </a:xfrm>
          </p:grpSpPr>
          <p:sp>
            <p:nvSpPr>
              <p:cNvPr id="72" name="Google Shape;72;p15"/>
              <p:cNvSpPr/>
              <p:nvPr/>
            </p:nvSpPr>
            <p:spPr>
              <a:xfrm>
                <a:off x="1498015" y="2055059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1508841" y="2055059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1515752" y="2058099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1" y="340"/>
                    </a:lnTo>
                    <a:lnTo>
                      <a:pt x="1" y="501"/>
                    </a:lnTo>
                    <a:lnTo>
                      <a:pt x="144" y="501"/>
                    </a:lnTo>
                    <a:lnTo>
                      <a:pt x="144" y="1145"/>
                    </a:lnTo>
                    <a:cubicBezTo>
                      <a:pt x="144" y="1289"/>
                      <a:pt x="180" y="1396"/>
                      <a:pt x="233" y="1450"/>
                    </a:cubicBezTo>
                    <a:cubicBezTo>
                      <a:pt x="287" y="1521"/>
                      <a:pt x="394" y="1539"/>
                      <a:pt x="537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37" y="1378"/>
                    </a:lnTo>
                    <a:cubicBezTo>
                      <a:pt x="466" y="1378"/>
                      <a:pt x="412" y="1360"/>
                      <a:pt x="376" y="1342"/>
                    </a:cubicBezTo>
                    <a:cubicBezTo>
                      <a:pt x="359" y="1306"/>
                      <a:pt x="341" y="1253"/>
                      <a:pt x="341" y="1145"/>
                    </a:cubicBezTo>
                    <a:lnTo>
                      <a:pt x="341" y="501"/>
                    </a:lnTo>
                    <a:lnTo>
                      <a:pt x="752" y="501"/>
                    </a:lnTo>
                    <a:lnTo>
                      <a:pt x="752" y="340"/>
                    </a:lnTo>
                    <a:lnTo>
                      <a:pt x="341" y="34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1532619" y="2055059"/>
                <a:ext cx="24672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666" extrusionOk="0">
                    <a:moveTo>
                      <a:pt x="1" y="1"/>
                    </a:moveTo>
                    <a:lnTo>
                      <a:pt x="1" y="1665"/>
                    </a:lnTo>
                    <a:lnTo>
                      <a:pt x="197" y="1665"/>
                    </a:lnTo>
                    <a:lnTo>
                      <a:pt x="197" y="985"/>
                    </a:lnTo>
                    <a:cubicBezTo>
                      <a:pt x="197" y="878"/>
                      <a:pt x="233" y="788"/>
                      <a:pt x="305" y="717"/>
                    </a:cubicBezTo>
                    <a:cubicBezTo>
                      <a:pt x="358" y="645"/>
                      <a:pt x="448" y="609"/>
                      <a:pt x="555" y="609"/>
                    </a:cubicBezTo>
                    <a:cubicBezTo>
                      <a:pt x="645" y="609"/>
                      <a:pt x="698" y="645"/>
                      <a:pt x="752" y="699"/>
                    </a:cubicBezTo>
                    <a:cubicBezTo>
                      <a:pt x="788" y="752"/>
                      <a:pt x="824" y="842"/>
                      <a:pt x="824" y="949"/>
                    </a:cubicBezTo>
                    <a:lnTo>
                      <a:pt x="824" y="1665"/>
                    </a:lnTo>
                    <a:lnTo>
                      <a:pt x="1021" y="1665"/>
                    </a:lnTo>
                    <a:lnTo>
                      <a:pt x="1021" y="949"/>
                    </a:lnTo>
                    <a:cubicBezTo>
                      <a:pt x="1021" y="770"/>
                      <a:pt x="985" y="645"/>
                      <a:pt x="913" y="573"/>
                    </a:cubicBezTo>
                    <a:cubicBezTo>
                      <a:pt x="842" y="484"/>
                      <a:pt x="734" y="430"/>
                      <a:pt x="591" y="430"/>
                    </a:cubicBezTo>
                    <a:cubicBezTo>
                      <a:pt x="502" y="430"/>
                      <a:pt x="430" y="448"/>
                      <a:pt x="376" y="484"/>
                    </a:cubicBezTo>
                    <a:cubicBezTo>
                      <a:pt x="305" y="520"/>
                      <a:pt x="251" y="591"/>
                      <a:pt x="197" y="663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1562028" y="2055059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1365712" y="1786086"/>
                <a:ext cx="19477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42" extrusionOk="0">
                    <a:moveTo>
                      <a:pt x="0" y="0"/>
                    </a:moveTo>
                    <a:lnTo>
                      <a:pt x="0" y="841"/>
                    </a:lnTo>
                    <a:lnTo>
                      <a:pt x="805" y="841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1365712" y="1806377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0"/>
                    </a:moveTo>
                    <a:lnTo>
                      <a:pt x="0" y="18271"/>
                    </a:lnTo>
                    <a:lnTo>
                      <a:pt x="805" y="18271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1524838" y="2314116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5" y="1"/>
                      <a:pt x="430" y="37"/>
                    </a:cubicBezTo>
                    <a:cubicBezTo>
                      <a:pt x="305" y="72"/>
                      <a:pt x="161" y="108"/>
                      <a:pt x="18" y="180"/>
                    </a:cubicBezTo>
                    <a:lnTo>
                      <a:pt x="18" y="538"/>
                    </a:lnTo>
                    <a:cubicBezTo>
                      <a:pt x="161" y="448"/>
                      <a:pt x="305" y="395"/>
                      <a:pt x="430" y="359"/>
                    </a:cubicBezTo>
                    <a:cubicBezTo>
                      <a:pt x="555" y="323"/>
                      <a:pt x="663" y="305"/>
                      <a:pt x="788" y="305"/>
                    </a:cubicBezTo>
                    <a:cubicBezTo>
                      <a:pt x="949" y="305"/>
                      <a:pt x="1074" y="341"/>
                      <a:pt x="1164" y="430"/>
                    </a:cubicBezTo>
                    <a:cubicBezTo>
                      <a:pt x="1271" y="520"/>
                      <a:pt x="1325" y="645"/>
                      <a:pt x="1325" y="788"/>
                    </a:cubicBezTo>
                    <a:cubicBezTo>
                      <a:pt x="1325" y="860"/>
                      <a:pt x="1307" y="949"/>
                      <a:pt x="1253" y="1039"/>
                    </a:cubicBezTo>
                    <a:cubicBezTo>
                      <a:pt x="1199" y="1128"/>
                      <a:pt x="1128" y="1254"/>
                      <a:pt x="1003" y="1379"/>
                    </a:cubicBezTo>
                    <a:cubicBezTo>
                      <a:pt x="949" y="1450"/>
                      <a:pt x="806" y="1594"/>
                      <a:pt x="555" y="1844"/>
                    </a:cubicBezTo>
                    <a:cubicBezTo>
                      <a:pt x="323" y="2077"/>
                      <a:pt x="144" y="2274"/>
                      <a:pt x="0" y="2417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7"/>
                    </a:lnTo>
                    <a:lnTo>
                      <a:pt x="430" y="2417"/>
                    </a:lnTo>
                    <a:cubicBezTo>
                      <a:pt x="734" y="2113"/>
                      <a:pt x="949" y="1880"/>
                      <a:pt x="1110" y="1719"/>
                    </a:cubicBezTo>
                    <a:cubicBezTo>
                      <a:pt x="1271" y="1558"/>
                      <a:pt x="1360" y="1450"/>
                      <a:pt x="1396" y="1415"/>
                    </a:cubicBezTo>
                    <a:cubicBezTo>
                      <a:pt x="1504" y="1289"/>
                      <a:pt x="1575" y="1164"/>
                      <a:pt x="1629" y="1075"/>
                    </a:cubicBezTo>
                    <a:cubicBezTo>
                      <a:pt x="1665" y="967"/>
                      <a:pt x="1683" y="860"/>
                      <a:pt x="1683" y="752"/>
                    </a:cubicBezTo>
                    <a:cubicBezTo>
                      <a:pt x="1683" y="520"/>
                      <a:pt x="1611" y="341"/>
                      <a:pt x="1432" y="198"/>
                    </a:cubicBezTo>
                    <a:cubicBezTo>
                      <a:pt x="1271" y="55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1517492" y="2417744"/>
                <a:ext cx="50191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632" extrusionOk="0">
                    <a:moveTo>
                      <a:pt x="0" y="1"/>
                    </a:moveTo>
                    <a:lnTo>
                      <a:pt x="0" y="2631"/>
                    </a:lnTo>
                    <a:lnTo>
                      <a:pt x="501" y="2631"/>
                    </a:lnTo>
                    <a:lnTo>
                      <a:pt x="501" y="913"/>
                    </a:lnTo>
                    <a:lnTo>
                      <a:pt x="1557" y="2631"/>
                    </a:lnTo>
                    <a:lnTo>
                      <a:pt x="2076" y="2631"/>
                    </a:lnTo>
                    <a:lnTo>
                      <a:pt x="2076" y="1"/>
                    </a:lnTo>
                    <a:lnTo>
                      <a:pt x="1593" y="1"/>
                    </a:lnTo>
                    <a:lnTo>
                      <a:pt x="1593" y="1754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1486778" y="2520068"/>
                <a:ext cx="2208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54" extrusionOk="0">
                    <a:moveTo>
                      <a:pt x="466" y="1"/>
                    </a:moveTo>
                    <a:cubicBezTo>
                      <a:pt x="323" y="1"/>
                      <a:pt x="215" y="19"/>
                      <a:pt x="126" y="90"/>
                    </a:cubicBezTo>
                    <a:cubicBezTo>
                      <a:pt x="54" y="144"/>
                      <a:pt x="19" y="234"/>
                      <a:pt x="19" y="341"/>
                    </a:cubicBezTo>
                    <a:cubicBezTo>
                      <a:pt x="19" y="430"/>
                      <a:pt x="36" y="520"/>
                      <a:pt x="90" y="574"/>
                    </a:cubicBezTo>
                    <a:cubicBezTo>
                      <a:pt x="144" y="609"/>
                      <a:pt x="233" y="663"/>
                      <a:pt x="359" y="681"/>
                    </a:cubicBezTo>
                    <a:lnTo>
                      <a:pt x="430" y="699"/>
                    </a:lnTo>
                    <a:cubicBezTo>
                      <a:pt x="555" y="735"/>
                      <a:pt x="627" y="752"/>
                      <a:pt x="663" y="788"/>
                    </a:cubicBezTo>
                    <a:cubicBezTo>
                      <a:pt x="699" y="806"/>
                      <a:pt x="716" y="860"/>
                      <a:pt x="716" y="914"/>
                    </a:cubicBezTo>
                    <a:cubicBezTo>
                      <a:pt x="716" y="967"/>
                      <a:pt x="699" y="1003"/>
                      <a:pt x="645" y="1039"/>
                    </a:cubicBezTo>
                    <a:cubicBezTo>
                      <a:pt x="591" y="1075"/>
                      <a:pt x="520" y="1092"/>
                      <a:pt x="430" y="1092"/>
                    </a:cubicBezTo>
                    <a:cubicBezTo>
                      <a:pt x="359" y="1092"/>
                      <a:pt x="287" y="1075"/>
                      <a:pt x="215" y="1057"/>
                    </a:cubicBezTo>
                    <a:cubicBezTo>
                      <a:pt x="144" y="1039"/>
                      <a:pt x="72" y="1003"/>
                      <a:pt x="1" y="967"/>
                    </a:cubicBezTo>
                    <a:lnTo>
                      <a:pt x="1" y="1182"/>
                    </a:lnTo>
                    <a:cubicBezTo>
                      <a:pt x="72" y="1200"/>
                      <a:pt x="144" y="1218"/>
                      <a:pt x="215" y="1236"/>
                    </a:cubicBezTo>
                    <a:cubicBezTo>
                      <a:pt x="287" y="1254"/>
                      <a:pt x="359" y="1254"/>
                      <a:pt x="430" y="1254"/>
                    </a:cubicBezTo>
                    <a:cubicBezTo>
                      <a:pt x="573" y="1254"/>
                      <a:pt x="699" y="1218"/>
                      <a:pt x="788" y="1146"/>
                    </a:cubicBezTo>
                    <a:cubicBezTo>
                      <a:pt x="878" y="1092"/>
                      <a:pt x="913" y="1003"/>
                      <a:pt x="913" y="896"/>
                    </a:cubicBezTo>
                    <a:cubicBezTo>
                      <a:pt x="913" y="788"/>
                      <a:pt x="895" y="717"/>
                      <a:pt x="824" y="663"/>
                    </a:cubicBezTo>
                    <a:cubicBezTo>
                      <a:pt x="770" y="609"/>
                      <a:pt x="681" y="556"/>
                      <a:pt x="538" y="538"/>
                    </a:cubicBezTo>
                    <a:lnTo>
                      <a:pt x="466" y="520"/>
                    </a:lnTo>
                    <a:cubicBezTo>
                      <a:pt x="359" y="502"/>
                      <a:pt x="287" y="466"/>
                      <a:pt x="251" y="448"/>
                    </a:cubicBezTo>
                    <a:cubicBezTo>
                      <a:pt x="215" y="412"/>
                      <a:pt x="197" y="377"/>
                      <a:pt x="197" y="341"/>
                    </a:cubicBezTo>
                    <a:cubicBezTo>
                      <a:pt x="197" y="269"/>
                      <a:pt x="233" y="234"/>
                      <a:pt x="269" y="198"/>
                    </a:cubicBezTo>
                    <a:cubicBezTo>
                      <a:pt x="323" y="180"/>
                      <a:pt x="394" y="162"/>
                      <a:pt x="502" y="162"/>
                    </a:cubicBezTo>
                    <a:cubicBezTo>
                      <a:pt x="555" y="162"/>
                      <a:pt x="627" y="162"/>
                      <a:pt x="681" y="180"/>
                    </a:cubicBezTo>
                    <a:cubicBezTo>
                      <a:pt x="734" y="198"/>
                      <a:pt x="806" y="216"/>
                      <a:pt x="860" y="251"/>
                    </a:cubicBezTo>
                    <a:lnTo>
                      <a:pt x="860" y="55"/>
                    </a:lnTo>
                    <a:cubicBezTo>
                      <a:pt x="806" y="37"/>
                      <a:pt x="734" y="19"/>
                      <a:pt x="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1512732" y="2520068"/>
                <a:ext cx="26388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254" extrusionOk="0">
                    <a:moveTo>
                      <a:pt x="537" y="162"/>
                    </a:moveTo>
                    <a:cubicBezTo>
                      <a:pt x="645" y="162"/>
                      <a:pt x="734" y="198"/>
                      <a:pt x="788" y="287"/>
                    </a:cubicBezTo>
                    <a:cubicBezTo>
                      <a:pt x="859" y="359"/>
                      <a:pt x="877" y="484"/>
                      <a:pt x="877" y="627"/>
                    </a:cubicBezTo>
                    <a:cubicBezTo>
                      <a:pt x="877" y="770"/>
                      <a:pt x="859" y="878"/>
                      <a:pt x="788" y="967"/>
                    </a:cubicBezTo>
                    <a:cubicBezTo>
                      <a:pt x="734" y="1039"/>
                      <a:pt x="645" y="1092"/>
                      <a:pt x="537" y="1092"/>
                    </a:cubicBezTo>
                    <a:cubicBezTo>
                      <a:pt x="430" y="1092"/>
                      <a:pt x="358" y="1039"/>
                      <a:pt x="287" y="967"/>
                    </a:cubicBezTo>
                    <a:cubicBezTo>
                      <a:pt x="233" y="878"/>
                      <a:pt x="197" y="770"/>
                      <a:pt x="197" y="627"/>
                    </a:cubicBezTo>
                    <a:cubicBezTo>
                      <a:pt x="197" y="484"/>
                      <a:pt x="233" y="359"/>
                      <a:pt x="287" y="287"/>
                    </a:cubicBezTo>
                    <a:cubicBezTo>
                      <a:pt x="358" y="198"/>
                      <a:pt x="430" y="162"/>
                      <a:pt x="537" y="162"/>
                    </a:cubicBezTo>
                    <a:close/>
                    <a:moveTo>
                      <a:pt x="537" y="1"/>
                    </a:moveTo>
                    <a:cubicBezTo>
                      <a:pt x="376" y="1"/>
                      <a:pt x="233" y="55"/>
                      <a:pt x="144" y="162"/>
                    </a:cubicBezTo>
                    <a:cubicBezTo>
                      <a:pt x="36" y="269"/>
                      <a:pt x="0" y="430"/>
                      <a:pt x="0" y="627"/>
                    </a:cubicBezTo>
                    <a:cubicBezTo>
                      <a:pt x="0" y="824"/>
                      <a:pt x="36" y="967"/>
                      <a:pt x="144" y="1092"/>
                    </a:cubicBezTo>
                    <a:cubicBezTo>
                      <a:pt x="233" y="1200"/>
                      <a:pt x="376" y="1254"/>
                      <a:pt x="537" y="1254"/>
                    </a:cubicBezTo>
                    <a:cubicBezTo>
                      <a:pt x="716" y="1254"/>
                      <a:pt x="841" y="1200"/>
                      <a:pt x="949" y="1092"/>
                    </a:cubicBezTo>
                    <a:cubicBezTo>
                      <a:pt x="1038" y="967"/>
                      <a:pt x="1092" y="824"/>
                      <a:pt x="1092" y="627"/>
                    </a:cubicBezTo>
                    <a:cubicBezTo>
                      <a:pt x="1092" y="430"/>
                      <a:pt x="1038" y="269"/>
                      <a:pt x="949" y="162"/>
                    </a:cubicBezTo>
                    <a:cubicBezTo>
                      <a:pt x="841" y="55"/>
                      <a:pt x="716" y="1"/>
                      <a:pt x="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1541270" y="2509283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609"/>
                    </a:moveTo>
                    <a:cubicBezTo>
                      <a:pt x="645" y="609"/>
                      <a:pt x="716" y="645"/>
                      <a:pt x="788" y="734"/>
                    </a:cubicBezTo>
                    <a:cubicBezTo>
                      <a:pt x="842" y="806"/>
                      <a:pt x="877" y="931"/>
                      <a:pt x="877" y="1074"/>
                    </a:cubicBezTo>
                    <a:cubicBezTo>
                      <a:pt x="877" y="1217"/>
                      <a:pt x="842" y="1325"/>
                      <a:pt x="788" y="1414"/>
                    </a:cubicBezTo>
                    <a:cubicBezTo>
                      <a:pt x="716" y="1486"/>
                      <a:pt x="645" y="1539"/>
                      <a:pt x="537" y="1539"/>
                    </a:cubicBezTo>
                    <a:cubicBezTo>
                      <a:pt x="430" y="1539"/>
                      <a:pt x="340" y="1486"/>
                      <a:pt x="287" y="1414"/>
                    </a:cubicBezTo>
                    <a:cubicBezTo>
                      <a:pt x="233" y="1325"/>
                      <a:pt x="197" y="1217"/>
                      <a:pt x="197" y="1074"/>
                    </a:cubicBezTo>
                    <a:cubicBezTo>
                      <a:pt x="197" y="931"/>
                      <a:pt x="233" y="806"/>
                      <a:pt x="287" y="734"/>
                    </a:cubicBezTo>
                    <a:cubicBezTo>
                      <a:pt x="340" y="645"/>
                      <a:pt x="430" y="609"/>
                      <a:pt x="537" y="609"/>
                    </a:cubicBezTo>
                    <a:close/>
                    <a:moveTo>
                      <a:pt x="877" y="0"/>
                    </a:moveTo>
                    <a:lnTo>
                      <a:pt x="877" y="645"/>
                    </a:lnTo>
                    <a:cubicBezTo>
                      <a:pt x="824" y="573"/>
                      <a:pt x="770" y="519"/>
                      <a:pt x="716" y="484"/>
                    </a:cubicBezTo>
                    <a:cubicBezTo>
                      <a:pt x="645" y="448"/>
                      <a:pt x="573" y="448"/>
                      <a:pt x="484" y="448"/>
                    </a:cubicBezTo>
                    <a:cubicBezTo>
                      <a:pt x="340" y="448"/>
                      <a:pt x="215" y="502"/>
                      <a:pt x="126" y="609"/>
                    </a:cubicBezTo>
                    <a:cubicBezTo>
                      <a:pt x="36" y="734"/>
                      <a:pt x="0" y="877"/>
                      <a:pt x="0" y="1074"/>
                    </a:cubicBezTo>
                    <a:cubicBezTo>
                      <a:pt x="0" y="1253"/>
                      <a:pt x="36" y="1414"/>
                      <a:pt x="126" y="1522"/>
                    </a:cubicBezTo>
                    <a:cubicBezTo>
                      <a:pt x="215" y="1647"/>
                      <a:pt x="340" y="1701"/>
                      <a:pt x="484" y="1701"/>
                    </a:cubicBezTo>
                    <a:cubicBezTo>
                      <a:pt x="573" y="1701"/>
                      <a:pt x="645" y="1683"/>
                      <a:pt x="716" y="1647"/>
                    </a:cubicBezTo>
                    <a:cubicBezTo>
                      <a:pt x="770" y="1611"/>
                      <a:pt x="824" y="1557"/>
                      <a:pt x="877" y="1486"/>
                    </a:cubicBezTo>
                    <a:lnTo>
                      <a:pt x="877" y="1665"/>
                    </a:lnTo>
                    <a:lnTo>
                      <a:pt x="1074" y="1665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1528294" y="2578795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27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1365712" y="2247210"/>
                <a:ext cx="19477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5" extrusionOk="0">
                    <a:moveTo>
                      <a:pt x="0" y="0"/>
                    </a:moveTo>
                    <a:lnTo>
                      <a:pt x="0" y="555"/>
                    </a:lnTo>
                    <a:lnTo>
                      <a:pt x="805" y="55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1365712" y="2260577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5" y="1827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1525273" y="2775241"/>
                <a:ext cx="4241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57" extrusionOk="0">
                    <a:moveTo>
                      <a:pt x="806" y="1"/>
                    </a:moveTo>
                    <a:cubicBezTo>
                      <a:pt x="698" y="1"/>
                      <a:pt x="573" y="1"/>
                      <a:pt x="466" y="19"/>
                    </a:cubicBezTo>
                    <a:cubicBezTo>
                      <a:pt x="340" y="37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77"/>
                      <a:pt x="340" y="359"/>
                      <a:pt x="448" y="323"/>
                    </a:cubicBezTo>
                    <a:cubicBezTo>
                      <a:pt x="555" y="305"/>
                      <a:pt x="662" y="305"/>
                      <a:pt x="770" y="305"/>
                    </a:cubicBezTo>
                    <a:cubicBezTo>
                      <a:pt x="949" y="305"/>
                      <a:pt x="1092" y="341"/>
                      <a:pt x="1181" y="413"/>
                    </a:cubicBezTo>
                    <a:cubicBezTo>
                      <a:pt x="1289" y="484"/>
                      <a:pt x="1325" y="591"/>
                      <a:pt x="1325" y="717"/>
                    </a:cubicBezTo>
                    <a:cubicBezTo>
                      <a:pt x="1325" y="860"/>
                      <a:pt x="1289" y="967"/>
                      <a:pt x="1199" y="1039"/>
                    </a:cubicBezTo>
                    <a:cubicBezTo>
                      <a:pt x="1092" y="1093"/>
                      <a:pt x="967" y="1128"/>
                      <a:pt x="788" y="1128"/>
                    </a:cubicBezTo>
                    <a:lnTo>
                      <a:pt x="466" y="1128"/>
                    </a:lnTo>
                    <a:lnTo>
                      <a:pt x="466" y="1433"/>
                    </a:lnTo>
                    <a:lnTo>
                      <a:pt x="770" y="1433"/>
                    </a:lnTo>
                    <a:cubicBezTo>
                      <a:pt x="967" y="1433"/>
                      <a:pt x="1110" y="1486"/>
                      <a:pt x="1235" y="1576"/>
                    </a:cubicBezTo>
                    <a:cubicBezTo>
                      <a:pt x="1342" y="1647"/>
                      <a:pt x="1396" y="1773"/>
                      <a:pt x="1396" y="1934"/>
                    </a:cubicBezTo>
                    <a:cubicBezTo>
                      <a:pt x="1396" y="2113"/>
                      <a:pt x="1342" y="2238"/>
                      <a:pt x="1217" y="2327"/>
                    </a:cubicBezTo>
                    <a:cubicBezTo>
                      <a:pt x="1092" y="2417"/>
                      <a:pt x="931" y="2453"/>
                      <a:pt x="698" y="2453"/>
                    </a:cubicBezTo>
                    <a:cubicBezTo>
                      <a:pt x="573" y="2453"/>
                      <a:pt x="448" y="2453"/>
                      <a:pt x="322" y="2417"/>
                    </a:cubicBezTo>
                    <a:cubicBezTo>
                      <a:pt x="197" y="2381"/>
                      <a:pt x="90" y="2345"/>
                      <a:pt x="0" y="2291"/>
                    </a:cubicBezTo>
                    <a:lnTo>
                      <a:pt x="0" y="2632"/>
                    </a:lnTo>
                    <a:cubicBezTo>
                      <a:pt x="126" y="2685"/>
                      <a:pt x="251" y="2703"/>
                      <a:pt x="358" y="2739"/>
                    </a:cubicBezTo>
                    <a:cubicBezTo>
                      <a:pt x="483" y="2757"/>
                      <a:pt x="591" y="2757"/>
                      <a:pt x="716" y="2757"/>
                    </a:cubicBezTo>
                    <a:cubicBezTo>
                      <a:pt x="1038" y="2757"/>
                      <a:pt x="1307" y="2685"/>
                      <a:pt x="1486" y="2542"/>
                    </a:cubicBezTo>
                    <a:cubicBezTo>
                      <a:pt x="1665" y="2399"/>
                      <a:pt x="1754" y="2202"/>
                      <a:pt x="1754" y="1934"/>
                    </a:cubicBezTo>
                    <a:cubicBezTo>
                      <a:pt x="1754" y="1773"/>
                      <a:pt x="1700" y="1611"/>
                      <a:pt x="1611" y="1504"/>
                    </a:cubicBezTo>
                    <a:cubicBezTo>
                      <a:pt x="1504" y="1379"/>
                      <a:pt x="1378" y="1307"/>
                      <a:pt x="1199" y="1271"/>
                    </a:cubicBezTo>
                    <a:cubicBezTo>
                      <a:pt x="1360" y="1236"/>
                      <a:pt x="1486" y="1164"/>
                      <a:pt x="1557" y="1057"/>
                    </a:cubicBezTo>
                    <a:cubicBezTo>
                      <a:pt x="1647" y="967"/>
                      <a:pt x="1700" y="842"/>
                      <a:pt x="1700" y="681"/>
                    </a:cubicBezTo>
                    <a:cubicBezTo>
                      <a:pt x="1700" y="466"/>
                      <a:pt x="1611" y="305"/>
                      <a:pt x="1450" y="180"/>
                    </a:cubicBezTo>
                    <a:cubicBezTo>
                      <a:pt x="1289" y="55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1454784" y="2980783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179"/>
                    </a:moveTo>
                    <a:cubicBezTo>
                      <a:pt x="645" y="179"/>
                      <a:pt x="716" y="215"/>
                      <a:pt x="788" y="304"/>
                    </a:cubicBezTo>
                    <a:cubicBezTo>
                      <a:pt x="841" y="376"/>
                      <a:pt x="877" y="501"/>
                      <a:pt x="877" y="644"/>
                    </a:cubicBezTo>
                    <a:cubicBezTo>
                      <a:pt x="877" y="787"/>
                      <a:pt x="841" y="895"/>
                      <a:pt x="788" y="984"/>
                    </a:cubicBezTo>
                    <a:cubicBezTo>
                      <a:pt x="716" y="1056"/>
                      <a:pt x="645" y="1110"/>
                      <a:pt x="537" y="1110"/>
                    </a:cubicBezTo>
                    <a:cubicBezTo>
                      <a:pt x="430" y="1110"/>
                      <a:pt x="340" y="1056"/>
                      <a:pt x="287" y="984"/>
                    </a:cubicBezTo>
                    <a:cubicBezTo>
                      <a:pt x="233" y="895"/>
                      <a:pt x="197" y="787"/>
                      <a:pt x="197" y="644"/>
                    </a:cubicBezTo>
                    <a:cubicBezTo>
                      <a:pt x="197" y="501"/>
                      <a:pt x="233" y="376"/>
                      <a:pt x="287" y="304"/>
                    </a:cubicBezTo>
                    <a:cubicBezTo>
                      <a:pt x="340" y="215"/>
                      <a:pt x="430" y="179"/>
                      <a:pt x="537" y="179"/>
                    </a:cubicBezTo>
                    <a:close/>
                    <a:moveTo>
                      <a:pt x="591" y="0"/>
                    </a:moveTo>
                    <a:cubicBezTo>
                      <a:pt x="501" y="0"/>
                      <a:pt x="412" y="18"/>
                      <a:pt x="358" y="54"/>
                    </a:cubicBezTo>
                    <a:cubicBezTo>
                      <a:pt x="287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700"/>
                    </a:lnTo>
                    <a:lnTo>
                      <a:pt x="197" y="1700"/>
                    </a:lnTo>
                    <a:lnTo>
                      <a:pt x="197" y="1056"/>
                    </a:lnTo>
                    <a:cubicBezTo>
                      <a:pt x="233" y="1127"/>
                      <a:pt x="287" y="1181"/>
                      <a:pt x="358" y="1217"/>
                    </a:cubicBezTo>
                    <a:cubicBezTo>
                      <a:pt x="412" y="1253"/>
                      <a:pt x="501" y="1271"/>
                      <a:pt x="591" y="1271"/>
                    </a:cubicBezTo>
                    <a:cubicBezTo>
                      <a:pt x="734" y="1271"/>
                      <a:pt x="841" y="1217"/>
                      <a:pt x="931" y="1092"/>
                    </a:cubicBezTo>
                    <a:cubicBezTo>
                      <a:pt x="1038" y="984"/>
                      <a:pt x="1074" y="823"/>
                      <a:pt x="1074" y="644"/>
                    </a:cubicBezTo>
                    <a:cubicBezTo>
                      <a:pt x="1074" y="447"/>
                      <a:pt x="1038" y="304"/>
                      <a:pt x="931" y="179"/>
                    </a:cubicBezTo>
                    <a:cubicBezTo>
                      <a:pt x="841" y="72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1481583" y="2980783"/>
                <a:ext cx="2641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1" extrusionOk="0">
                    <a:moveTo>
                      <a:pt x="538" y="179"/>
                    </a:moveTo>
                    <a:cubicBezTo>
                      <a:pt x="645" y="179"/>
                      <a:pt x="735" y="215"/>
                      <a:pt x="788" y="304"/>
                    </a:cubicBezTo>
                    <a:cubicBezTo>
                      <a:pt x="860" y="376"/>
                      <a:pt x="896" y="501"/>
                      <a:pt x="896" y="644"/>
                    </a:cubicBezTo>
                    <a:cubicBezTo>
                      <a:pt x="896" y="787"/>
                      <a:pt x="860" y="895"/>
                      <a:pt x="788" y="984"/>
                    </a:cubicBezTo>
                    <a:cubicBezTo>
                      <a:pt x="735" y="1056"/>
                      <a:pt x="645" y="1110"/>
                      <a:pt x="538" y="1110"/>
                    </a:cubicBezTo>
                    <a:cubicBezTo>
                      <a:pt x="448" y="1110"/>
                      <a:pt x="359" y="1056"/>
                      <a:pt x="287" y="984"/>
                    </a:cubicBezTo>
                    <a:cubicBezTo>
                      <a:pt x="234" y="895"/>
                      <a:pt x="198" y="787"/>
                      <a:pt x="198" y="644"/>
                    </a:cubicBezTo>
                    <a:cubicBezTo>
                      <a:pt x="198" y="501"/>
                      <a:pt x="234" y="376"/>
                      <a:pt x="287" y="304"/>
                    </a:cubicBezTo>
                    <a:cubicBezTo>
                      <a:pt x="359" y="215"/>
                      <a:pt x="448" y="179"/>
                      <a:pt x="538" y="179"/>
                    </a:cubicBezTo>
                    <a:close/>
                    <a:moveTo>
                      <a:pt x="538" y="0"/>
                    </a:moveTo>
                    <a:cubicBezTo>
                      <a:pt x="377" y="0"/>
                      <a:pt x="234" y="72"/>
                      <a:pt x="144" y="179"/>
                    </a:cubicBezTo>
                    <a:cubicBezTo>
                      <a:pt x="37" y="286"/>
                      <a:pt x="1" y="447"/>
                      <a:pt x="1" y="644"/>
                    </a:cubicBezTo>
                    <a:cubicBezTo>
                      <a:pt x="1" y="841"/>
                      <a:pt x="37" y="984"/>
                      <a:pt x="144" y="1110"/>
                    </a:cubicBezTo>
                    <a:cubicBezTo>
                      <a:pt x="234" y="1217"/>
                      <a:pt x="377" y="1271"/>
                      <a:pt x="538" y="1271"/>
                    </a:cubicBezTo>
                    <a:cubicBezTo>
                      <a:pt x="717" y="1271"/>
                      <a:pt x="860" y="1217"/>
                      <a:pt x="949" y="1110"/>
                    </a:cubicBezTo>
                    <a:cubicBezTo>
                      <a:pt x="1039" y="984"/>
                      <a:pt x="1093" y="841"/>
                      <a:pt x="1093" y="644"/>
                    </a:cubicBezTo>
                    <a:cubicBezTo>
                      <a:pt x="1093" y="447"/>
                      <a:pt x="1039" y="286"/>
                      <a:pt x="949" y="179"/>
                    </a:cubicBezTo>
                    <a:cubicBezTo>
                      <a:pt x="860" y="72"/>
                      <a:pt x="717" y="0"/>
                      <a:pt x="5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1508406" y="2973424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0" y="341"/>
                    </a:lnTo>
                    <a:lnTo>
                      <a:pt x="0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289"/>
                      <a:pt x="179" y="1397"/>
                      <a:pt x="233" y="1450"/>
                    </a:cubicBezTo>
                    <a:cubicBezTo>
                      <a:pt x="287" y="1522"/>
                      <a:pt x="394" y="1540"/>
                      <a:pt x="555" y="1540"/>
                    </a:cubicBezTo>
                    <a:lnTo>
                      <a:pt x="752" y="1540"/>
                    </a:lnTo>
                    <a:lnTo>
                      <a:pt x="752" y="1379"/>
                    </a:lnTo>
                    <a:lnTo>
                      <a:pt x="555" y="1379"/>
                    </a:lnTo>
                    <a:cubicBezTo>
                      <a:pt x="466" y="1379"/>
                      <a:pt x="412" y="1361"/>
                      <a:pt x="394" y="1343"/>
                    </a:cubicBezTo>
                    <a:cubicBezTo>
                      <a:pt x="358" y="1307"/>
                      <a:pt x="340" y="1253"/>
                      <a:pt x="340" y="1146"/>
                    </a:cubicBezTo>
                    <a:lnTo>
                      <a:pt x="340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0" y="34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1523968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4" y="626"/>
                    </a:moveTo>
                    <a:lnTo>
                      <a:pt x="824" y="680"/>
                    </a:lnTo>
                    <a:cubicBezTo>
                      <a:pt x="824" y="805"/>
                      <a:pt x="788" y="913"/>
                      <a:pt x="716" y="984"/>
                    </a:cubicBezTo>
                    <a:cubicBezTo>
                      <a:pt x="663" y="1056"/>
                      <a:pt x="573" y="1110"/>
                      <a:pt x="466" y="1110"/>
                    </a:cubicBezTo>
                    <a:cubicBezTo>
                      <a:pt x="376" y="1110"/>
                      <a:pt x="323" y="1092"/>
                      <a:pt x="269" y="1038"/>
                    </a:cubicBezTo>
                    <a:cubicBezTo>
                      <a:pt x="215" y="1002"/>
                      <a:pt x="197" y="948"/>
                      <a:pt x="197" y="877"/>
                    </a:cubicBezTo>
                    <a:cubicBezTo>
                      <a:pt x="197" y="787"/>
                      <a:pt x="233" y="734"/>
                      <a:pt x="287" y="680"/>
                    </a:cubicBezTo>
                    <a:cubicBezTo>
                      <a:pt x="359" y="644"/>
                      <a:pt x="466" y="626"/>
                      <a:pt x="627" y="626"/>
                    </a:cubicBezTo>
                    <a:close/>
                    <a:moveTo>
                      <a:pt x="502" y="0"/>
                    </a:moveTo>
                    <a:cubicBezTo>
                      <a:pt x="430" y="0"/>
                      <a:pt x="376" y="18"/>
                      <a:pt x="305" y="36"/>
                    </a:cubicBezTo>
                    <a:cubicBezTo>
                      <a:pt x="233" y="36"/>
                      <a:pt x="162" y="72"/>
                      <a:pt x="90" y="89"/>
                    </a:cubicBezTo>
                    <a:lnTo>
                      <a:pt x="90" y="268"/>
                    </a:lnTo>
                    <a:cubicBezTo>
                      <a:pt x="144" y="233"/>
                      <a:pt x="215" y="215"/>
                      <a:pt x="287" y="197"/>
                    </a:cubicBezTo>
                    <a:cubicBezTo>
                      <a:pt x="341" y="179"/>
                      <a:pt x="412" y="179"/>
                      <a:pt x="484" y="179"/>
                    </a:cubicBezTo>
                    <a:cubicBezTo>
                      <a:pt x="591" y="179"/>
                      <a:pt x="663" y="197"/>
                      <a:pt x="734" y="251"/>
                    </a:cubicBezTo>
                    <a:cubicBezTo>
                      <a:pt x="788" y="304"/>
                      <a:pt x="824" y="376"/>
                      <a:pt x="824" y="465"/>
                    </a:cubicBezTo>
                    <a:lnTo>
                      <a:pt x="824" y="483"/>
                    </a:lnTo>
                    <a:lnTo>
                      <a:pt x="537" y="483"/>
                    </a:lnTo>
                    <a:cubicBezTo>
                      <a:pt x="359" y="483"/>
                      <a:pt x="233" y="519"/>
                      <a:pt x="144" y="591"/>
                    </a:cubicBezTo>
                    <a:cubicBezTo>
                      <a:pt x="54" y="644"/>
                      <a:pt x="1" y="752"/>
                      <a:pt x="1" y="895"/>
                    </a:cubicBezTo>
                    <a:cubicBezTo>
                      <a:pt x="1" y="1002"/>
                      <a:pt x="36" y="1092"/>
                      <a:pt x="108" y="1163"/>
                    </a:cubicBezTo>
                    <a:cubicBezTo>
                      <a:pt x="180" y="1235"/>
                      <a:pt x="287" y="1271"/>
                      <a:pt x="412" y="1271"/>
                    </a:cubicBezTo>
                    <a:cubicBezTo>
                      <a:pt x="502" y="1271"/>
                      <a:pt x="591" y="1253"/>
                      <a:pt x="645" y="1217"/>
                    </a:cubicBezTo>
                    <a:cubicBezTo>
                      <a:pt x="716" y="1181"/>
                      <a:pt x="770" y="1127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76"/>
                      <a:pt x="967" y="233"/>
                      <a:pt x="895" y="143"/>
                    </a:cubicBezTo>
                    <a:cubicBezTo>
                      <a:pt x="806" y="54"/>
                      <a:pt x="681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1528294" y="3039919"/>
                <a:ext cx="38519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8" extrusionOk="0">
                    <a:moveTo>
                      <a:pt x="627" y="1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1365712" y="2701411"/>
                <a:ext cx="19477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42" extrusionOk="0">
                    <a:moveTo>
                      <a:pt x="0" y="1"/>
                    </a:moveTo>
                    <a:lnTo>
                      <a:pt x="0" y="842"/>
                    </a:lnTo>
                    <a:lnTo>
                      <a:pt x="805" y="84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1365712" y="2721702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5" y="1827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1524403" y="3220827"/>
                <a:ext cx="4412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200" y="323"/>
                      <a:pt x="1289" y="394"/>
                    </a:cubicBezTo>
                    <a:cubicBezTo>
                      <a:pt x="1361" y="484"/>
                      <a:pt x="1414" y="591"/>
                      <a:pt x="1414" y="734"/>
                    </a:cubicBezTo>
                    <a:cubicBezTo>
                      <a:pt x="1414" y="860"/>
                      <a:pt x="1361" y="967"/>
                      <a:pt x="1289" y="1057"/>
                    </a:cubicBezTo>
                    <a:cubicBezTo>
                      <a:pt x="1200" y="1128"/>
                      <a:pt x="1074" y="1164"/>
                      <a:pt x="913" y="1164"/>
                    </a:cubicBezTo>
                    <a:cubicBezTo>
                      <a:pt x="752" y="1164"/>
                      <a:pt x="645" y="1128"/>
                      <a:pt x="555" y="1057"/>
                    </a:cubicBezTo>
                    <a:cubicBezTo>
                      <a:pt x="466" y="967"/>
                      <a:pt x="430" y="860"/>
                      <a:pt x="430" y="734"/>
                    </a:cubicBezTo>
                    <a:cubicBezTo>
                      <a:pt x="430" y="591"/>
                      <a:pt x="466" y="484"/>
                      <a:pt x="555" y="394"/>
                    </a:cubicBezTo>
                    <a:cubicBezTo>
                      <a:pt x="645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504"/>
                      <a:pt x="1325" y="1593"/>
                    </a:cubicBezTo>
                    <a:cubicBezTo>
                      <a:pt x="1414" y="1683"/>
                      <a:pt x="1468" y="1808"/>
                      <a:pt x="1468" y="1969"/>
                    </a:cubicBezTo>
                    <a:cubicBezTo>
                      <a:pt x="1468" y="2130"/>
                      <a:pt x="1414" y="2256"/>
                      <a:pt x="1325" y="2345"/>
                    </a:cubicBezTo>
                    <a:cubicBezTo>
                      <a:pt x="1217" y="2434"/>
                      <a:pt x="1092" y="2488"/>
                      <a:pt x="913" y="2488"/>
                    </a:cubicBezTo>
                    <a:cubicBezTo>
                      <a:pt x="752" y="2488"/>
                      <a:pt x="609" y="2434"/>
                      <a:pt x="519" y="2345"/>
                    </a:cubicBezTo>
                    <a:cubicBezTo>
                      <a:pt x="412" y="2256"/>
                      <a:pt x="358" y="2130"/>
                      <a:pt x="358" y="1969"/>
                    </a:cubicBezTo>
                    <a:cubicBezTo>
                      <a:pt x="358" y="1808"/>
                      <a:pt x="412" y="1683"/>
                      <a:pt x="519" y="1593"/>
                    </a:cubicBezTo>
                    <a:cubicBezTo>
                      <a:pt x="609" y="1504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5" y="1"/>
                      <a:pt x="448" y="54"/>
                      <a:pt x="287" y="180"/>
                    </a:cubicBezTo>
                    <a:cubicBezTo>
                      <a:pt x="144" y="305"/>
                      <a:pt x="72" y="484"/>
                      <a:pt x="72" y="699"/>
                    </a:cubicBezTo>
                    <a:cubicBezTo>
                      <a:pt x="72" y="842"/>
                      <a:pt x="108" y="967"/>
                      <a:pt x="197" y="1074"/>
                    </a:cubicBezTo>
                    <a:cubicBezTo>
                      <a:pt x="287" y="1182"/>
                      <a:pt x="394" y="1253"/>
                      <a:pt x="555" y="1289"/>
                    </a:cubicBezTo>
                    <a:cubicBezTo>
                      <a:pt x="376" y="1343"/>
                      <a:pt x="251" y="1414"/>
                      <a:pt x="144" y="1540"/>
                    </a:cubicBezTo>
                    <a:cubicBezTo>
                      <a:pt x="54" y="1647"/>
                      <a:pt x="1" y="1790"/>
                      <a:pt x="1" y="1969"/>
                    </a:cubicBezTo>
                    <a:cubicBezTo>
                      <a:pt x="1" y="2220"/>
                      <a:pt x="72" y="2434"/>
                      <a:pt x="233" y="2560"/>
                    </a:cubicBezTo>
                    <a:cubicBezTo>
                      <a:pt x="394" y="2703"/>
                      <a:pt x="627" y="2774"/>
                      <a:pt x="913" y="2774"/>
                    </a:cubicBezTo>
                    <a:cubicBezTo>
                      <a:pt x="1217" y="2774"/>
                      <a:pt x="1432" y="2703"/>
                      <a:pt x="1593" y="2560"/>
                    </a:cubicBezTo>
                    <a:cubicBezTo>
                      <a:pt x="1754" y="2434"/>
                      <a:pt x="1826" y="2220"/>
                      <a:pt x="1826" y="1969"/>
                    </a:cubicBezTo>
                    <a:cubicBezTo>
                      <a:pt x="1826" y="1790"/>
                      <a:pt x="1790" y="1647"/>
                      <a:pt x="1683" y="1540"/>
                    </a:cubicBezTo>
                    <a:cubicBezTo>
                      <a:pt x="1593" y="1414"/>
                      <a:pt x="1450" y="1343"/>
                      <a:pt x="1289" y="1289"/>
                    </a:cubicBezTo>
                    <a:cubicBezTo>
                      <a:pt x="1432" y="1253"/>
                      <a:pt x="1557" y="1182"/>
                      <a:pt x="1647" y="1074"/>
                    </a:cubicBezTo>
                    <a:cubicBezTo>
                      <a:pt x="1718" y="967"/>
                      <a:pt x="1772" y="842"/>
                      <a:pt x="1772" y="699"/>
                    </a:cubicBezTo>
                    <a:cubicBezTo>
                      <a:pt x="1772" y="484"/>
                      <a:pt x="1701" y="305"/>
                      <a:pt x="1540" y="180"/>
                    </a:cubicBezTo>
                    <a:cubicBezTo>
                      <a:pt x="1396" y="54"/>
                      <a:pt x="1182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1514882" y="3325324"/>
                <a:ext cx="57102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631" extrusionOk="0">
                    <a:moveTo>
                      <a:pt x="1325" y="448"/>
                    </a:moveTo>
                    <a:cubicBezTo>
                      <a:pt x="1415" y="466"/>
                      <a:pt x="1486" y="501"/>
                      <a:pt x="1522" y="555"/>
                    </a:cubicBezTo>
                    <a:cubicBezTo>
                      <a:pt x="1576" y="609"/>
                      <a:pt x="1594" y="680"/>
                      <a:pt x="1594" y="770"/>
                    </a:cubicBezTo>
                    <a:cubicBezTo>
                      <a:pt x="1594" y="841"/>
                      <a:pt x="1576" y="913"/>
                      <a:pt x="1540" y="967"/>
                    </a:cubicBezTo>
                    <a:cubicBezTo>
                      <a:pt x="1504" y="1020"/>
                      <a:pt x="1450" y="1056"/>
                      <a:pt x="1397" y="1074"/>
                    </a:cubicBezTo>
                    <a:cubicBezTo>
                      <a:pt x="1325" y="1092"/>
                      <a:pt x="1182" y="1110"/>
                      <a:pt x="913" y="1110"/>
                    </a:cubicBezTo>
                    <a:lnTo>
                      <a:pt x="520" y="1110"/>
                    </a:lnTo>
                    <a:lnTo>
                      <a:pt x="520" y="448"/>
                    </a:lnTo>
                    <a:close/>
                    <a:moveTo>
                      <a:pt x="1" y="0"/>
                    </a:moveTo>
                    <a:lnTo>
                      <a:pt x="1" y="2631"/>
                    </a:lnTo>
                    <a:lnTo>
                      <a:pt x="520" y="2631"/>
                    </a:lnTo>
                    <a:lnTo>
                      <a:pt x="520" y="1521"/>
                    </a:lnTo>
                    <a:lnTo>
                      <a:pt x="627" y="1521"/>
                    </a:lnTo>
                    <a:cubicBezTo>
                      <a:pt x="752" y="1521"/>
                      <a:pt x="842" y="1539"/>
                      <a:pt x="896" y="1557"/>
                    </a:cubicBezTo>
                    <a:cubicBezTo>
                      <a:pt x="949" y="1575"/>
                      <a:pt x="1003" y="1611"/>
                      <a:pt x="1057" y="1665"/>
                    </a:cubicBezTo>
                    <a:cubicBezTo>
                      <a:pt x="1110" y="1718"/>
                      <a:pt x="1200" y="1844"/>
                      <a:pt x="1343" y="2058"/>
                    </a:cubicBezTo>
                    <a:lnTo>
                      <a:pt x="1719" y="2631"/>
                    </a:lnTo>
                    <a:lnTo>
                      <a:pt x="2363" y="2631"/>
                    </a:lnTo>
                    <a:lnTo>
                      <a:pt x="2041" y="2112"/>
                    </a:lnTo>
                    <a:cubicBezTo>
                      <a:pt x="1916" y="1915"/>
                      <a:pt x="1808" y="1772"/>
                      <a:pt x="1737" y="1682"/>
                    </a:cubicBezTo>
                    <a:cubicBezTo>
                      <a:pt x="1665" y="1611"/>
                      <a:pt x="1558" y="1539"/>
                      <a:pt x="1450" y="1468"/>
                    </a:cubicBezTo>
                    <a:cubicBezTo>
                      <a:pt x="1683" y="1432"/>
                      <a:pt x="1862" y="1360"/>
                      <a:pt x="1969" y="1217"/>
                    </a:cubicBezTo>
                    <a:cubicBezTo>
                      <a:pt x="2077" y="1092"/>
                      <a:pt x="2148" y="931"/>
                      <a:pt x="2148" y="734"/>
                    </a:cubicBezTo>
                    <a:cubicBezTo>
                      <a:pt x="2148" y="573"/>
                      <a:pt x="2112" y="448"/>
                      <a:pt x="2023" y="322"/>
                    </a:cubicBezTo>
                    <a:cubicBezTo>
                      <a:pt x="1951" y="197"/>
                      <a:pt x="1844" y="126"/>
                      <a:pt x="1719" y="72"/>
                    </a:cubicBezTo>
                    <a:cubicBezTo>
                      <a:pt x="1594" y="18"/>
                      <a:pt x="1397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1473367" y="3426780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287" y="90"/>
                      <a:pt x="234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91"/>
                    </a:lnTo>
                    <a:cubicBezTo>
                      <a:pt x="198" y="466"/>
                      <a:pt x="234" y="359"/>
                      <a:pt x="287" y="287"/>
                    </a:cubicBezTo>
                    <a:cubicBezTo>
                      <a:pt x="341" y="215"/>
                      <a:pt x="430" y="180"/>
                      <a:pt x="538" y="180"/>
                    </a:cubicBezTo>
                    <a:lnTo>
                      <a:pt x="627" y="180"/>
                    </a:lnTo>
                    <a:cubicBezTo>
                      <a:pt x="663" y="198"/>
                      <a:pt x="681" y="198"/>
                      <a:pt x="699" y="215"/>
                    </a:cubicBezTo>
                    <a:lnTo>
                      <a:pt x="6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1489388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7" y="1110"/>
                    </a:cubicBezTo>
                    <a:cubicBezTo>
                      <a:pt x="179" y="1200"/>
                      <a:pt x="286" y="1235"/>
                      <a:pt x="430" y="1235"/>
                    </a:cubicBezTo>
                    <a:cubicBezTo>
                      <a:pt x="501" y="1235"/>
                      <a:pt x="591" y="1217"/>
                      <a:pt x="644" y="1182"/>
                    </a:cubicBezTo>
                    <a:cubicBezTo>
                      <a:pt x="716" y="1146"/>
                      <a:pt x="770" y="1092"/>
                      <a:pt x="805" y="1021"/>
                    </a:cubicBezTo>
                    <a:lnTo>
                      <a:pt x="805" y="1217"/>
                    </a:lnTo>
                    <a:lnTo>
                      <a:pt x="1002" y="1217"/>
                    </a:lnTo>
                    <a:lnTo>
                      <a:pt x="1002" y="1"/>
                    </a:lnTo>
                    <a:lnTo>
                      <a:pt x="805" y="1"/>
                    </a:lnTo>
                    <a:lnTo>
                      <a:pt x="805" y="681"/>
                    </a:lnTo>
                    <a:cubicBezTo>
                      <a:pt x="805" y="806"/>
                      <a:pt x="787" y="895"/>
                      <a:pt x="716" y="967"/>
                    </a:cubicBezTo>
                    <a:cubicBezTo>
                      <a:pt x="662" y="1039"/>
                      <a:pt x="573" y="1074"/>
                      <a:pt x="465" y="1074"/>
                    </a:cubicBezTo>
                    <a:cubicBezTo>
                      <a:pt x="376" y="1074"/>
                      <a:pt x="304" y="1039"/>
                      <a:pt x="268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1518338" y="3415995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17" y="645"/>
                      <a:pt x="788" y="734"/>
                    </a:cubicBezTo>
                    <a:cubicBezTo>
                      <a:pt x="842" y="824"/>
                      <a:pt x="878" y="931"/>
                      <a:pt x="878" y="1074"/>
                    </a:cubicBezTo>
                    <a:cubicBezTo>
                      <a:pt x="878" y="1217"/>
                      <a:pt x="842" y="1342"/>
                      <a:pt x="788" y="1414"/>
                    </a:cubicBezTo>
                    <a:cubicBezTo>
                      <a:pt x="717" y="1504"/>
                      <a:pt x="645" y="1539"/>
                      <a:pt x="538" y="1539"/>
                    </a:cubicBezTo>
                    <a:cubicBezTo>
                      <a:pt x="430" y="1539"/>
                      <a:pt x="359" y="1504"/>
                      <a:pt x="287" y="1414"/>
                    </a:cubicBezTo>
                    <a:cubicBezTo>
                      <a:pt x="234" y="1342"/>
                      <a:pt x="198" y="1217"/>
                      <a:pt x="198" y="1074"/>
                    </a:cubicBezTo>
                    <a:cubicBezTo>
                      <a:pt x="198" y="931"/>
                      <a:pt x="234" y="824"/>
                      <a:pt x="287" y="734"/>
                    </a:cubicBezTo>
                    <a:cubicBezTo>
                      <a:pt x="359" y="645"/>
                      <a:pt x="430" y="609"/>
                      <a:pt x="538" y="609"/>
                    </a:cubicBezTo>
                    <a:close/>
                    <a:moveTo>
                      <a:pt x="1" y="0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1486"/>
                    </a:lnTo>
                    <a:cubicBezTo>
                      <a:pt x="252" y="1557"/>
                      <a:pt x="287" y="1611"/>
                      <a:pt x="359" y="1647"/>
                    </a:cubicBezTo>
                    <a:cubicBezTo>
                      <a:pt x="430" y="1682"/>
                      <a:pt x="502" y="1700"/>
                      <a:pt x="592" y="1700"/>
                    </a:cubicBezTo>
                    <a:cubicBezTo>
                      <a:pt x="735" y="1700"/>
                      <a:pt x="842" y="1647"/>
                      <a:pt x="932" y="1539"/>
                    </a:cubicBezTo>
                    <a:cubicBezTo>
                      <a:pt x="1039" y="1414"/>
                      <a:pt x="1075" y="1271"/>
                      <a:pt x="1075" y="1074"/>
                    </a:cubicBezTo>
                    <a:cubicBezTo>
                      <a:pt x="1075" y="895"/>
                      <a:pt x="1039" y="734"/>
                      <a:pt x="932" y="627"/>
                    </a:cubicBezTo>
                    <a:cubicBezTo>
                      <a:pt x="842" y="501"/>
                      <a:pt x="735" y="448"/>
                      <a:pt x="592" y="448"/>
                    </a:cubicBezTo>
                    <a:cubicBezTo>
                      <a:pt x="502" y="448"/>
                      <a:pt x="430" y="466"/>
                      <a:pt x="359" y="501"/>
                    </a:cubicBezTo>
                    <a:cubicBezTo>
                      <a:pt x="287" y="537"/>
                      <a:pt x="252" y="591"/>
                      <a:pt x="198" y="662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1547312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1525273" y="3484638"/>
                <a:ext cx="4241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57" extrusionOk="0">
                    <a:moveTo>
                      <a:pt x="806" y="1"/>
                    </a:moveTo>
                    <a:cubicBezTo>
                      <a:pt x="698" y="1"/>
                      <a:pt x="573" y="1"/>
                      <a:pt x="466" y="19"/>
                    </a:cubicBezTo>
                    <a:cubicBezTo>
                      <a:pt x="340" y="36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76"/>
                      <a:pt x="340" y="359"/>
                      <a:pt x="448" y="323"/>
                    </a:cubicBezTo>
                    <a:cubicBezTo>
                      <a:pt x="555" y="305"/>
                      <a:pt x="662" y="305"/>
                      <a:pt x="770" y="305"/>
                    </a:cubicBezTo>
                    <a:cubicBezTo>
                      <a:pt x="949" y="305"/>
                      <a:pt x="1092" y="341"/>
                      <a:pt x="1181" y="412"/>
                    </a:cubicBezTo>
                    <a:cubicBezTo>
                      <a:pt x="1289" y="484"/>
                      <a:pt x="1325" y="591"/>
                      <a:pt x="1325" y="716"/>
                    </a:cubicBezTo>
                    <a:cubicBezTo>
                      <a:pt x="1325" y="860"/>
                      <a:pt x="1289" y="967"/>
                      <a:pt x="1199" y="1039"/>
                    </a:cubicBezTo>
                    <a:cubicBezTo>
                      <a:pt x="1092" y="1092"/>
                      <a:pt x="967" y="1128"/>
                      <a:pt x="788" y="1128"/>
                    </a:cubicBezTo>
                    <a:lnTo>
                      <a:pt x="466" y="1128"/>
                    </a:lnTo>
                    <a:lnTo>
                      <a:pt x="466" y="1432"/>
                    </a:lnTo>
                    <a:lnTo>
                      <a:pt x="770" y="1432"/>
                    </a:lnTo>
                    <a:cubicBezTo>
                      <a:pt x="967" y="1432"/>
                      <a:pt x="1110" y="1486"/>
                      <a:pt x="1235" y="1575"/>
                    </a:cubicBezTo>
                    <a:cubicBezTo>
                      <a:pt x="1342" y="1647"/>
                      <a:pt x="1396" y="1772"/>
                      <a:pt x="1396" y="1933"/>
                    </a:cubicBezTo>
                    <a:cubicBezTo>
                      <a:pt x="1396" y="2112"/>
                      <a:pt x="1342" y="2238"/>
                      <a:pt x="1217" y="2327"/>
                    </a:cubicBezTo>
                    <a:cubicBezTo>
                      <a:pt x="1092" y="2417"/>
                      <a:pt x="931" y="2452"/>
                      <a:pt x="698" y="2452"/>
                    </a:cubicBezTo>
                    <a:cubicBezTo>
                      <a:pt x="573" y="2452"/>
                      <a:pt x="448" y="2452"/>
                      <a:pt x="322" y="2417"/>
                    </a:cubicBezTo>
                    <a:cubicBezTo>
                      <a:pt x="197" y="2381"/>
                      <a:pt x="90" y="2345"/>
                      <a:pt x="0" y="2291"/>
                    </a:cubicBezTo>
                    <a:lnTo>
                      <a:pt x="0" y="2631"/>
                    </a:lnTo>
                    <a:cubicBezTo>
                      <a:pt x="126" y="2685"/>
                      <a:pt x="251" y="2703"/>
                      <a:pt x="358" y="2739"/>
                    </a:cubicBezTo>
                    <a:cubicBezTo>
                      <a:pt x="483" y="2757"/>
                      <a:pt x="591" y="2757"/>
                      <a:pt x="716" y="2757"/>
                    </a:cubicBezTo>
                    <a:cubicBezTo>
                      <a:pt x="1038" y="2757"/>
                      <a:pt x="1307" y="2685"/>
                      <a:pt x="1486" y="2542"/>
                    </a:cubicBezTo>
                    <a:cubicBezTo>
                      <a:pt x="1665" y="2399"/>
                      <a:pt x="1754" y="2202"/>
                      <a:pt x="1754" y="1933"/>
                    </a:cubicBezTo>
                    <a:cubicBezTo>
                      <a:pt x="1754" y="1772"/>
                      <a:pt x="1700" y="1611"/>
                      <a:pt x="1611" y="1504"/>
                    </a:cubicBezTo>
                    <a:cubicBezTo>
                      <a:pt x="1504" y="1379"/>
                      <a:pt x="1378" y="1307"/>
                      <a:pt x="1199" y="1271"/>
                    </a:cubicBezTo>
                    <a:cubicBezTo>
                      <a:pt x="1360" y="1235"/>
                      <a:pt x="1486" y="1164"/>
                      <a:pt x="1557" y="1056"/>
                    </a:cubicBezTo>
                    <a:cubicBezTo>
                      <a:pt x="1647" y="967"/>
                      <a:pt x="1700" y="842"/>
                      <a:pt x="1700" y="681"/>
                    </a:cubicBezTo>
                    <a:cubicBezTo>
                      <a:pt x="1700" y="466"/>
                      <a:pt x="1611" y="305"/>
                      <a:pt x="1450" y="180"/>
                    </a:cubicBezTo>
                    <a:cubicBezTo>
                      <a:pt x="1289" y="54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1365712" y="3166854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5" y="1827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1503646" y="3667717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5"/>
                    </a:lnTo>
                    <a:lnTo>
                      <a:pt x="1" y="465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1515317" y="3769607"/>
                <a:ext cx="54951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703" extrusionOk="0">
                    <a:moveTo>
                      <a:pt x="1218" y="0"/>
                    </a:moveTo>
                    <a:cubicBezTo>
                      <a:pt x="860" y="0"/>
                      <a:pt x="555" y="108"/>
                      <a:pt x="341" y="358"/>
                    </a:cubicBezTo>
                    <a:cubicBezTo>
                      <a:pt x="108" y="591"/>
                      <a:pt x="1" y="931"/>
                      <a:pt x="1" y="1378"/>
                    </a:cubicBezTo>
                    <a:cubicBezTo>
                      <a:pt x="1" y="1790"/>
                      <a:pt x="108" y="2112"/>
                      <a:pt x="323" y="2345"/>
                    </a:cubicBezTo>
                    <a:cubicBezTo>
                      <a:pt x="555" y="2595"/>
                      <a:pt x="842" y="2703"/>
                      <a:pt x="1182" y="2703"/>
                    </a:cubicBezTo>
                    <a:cubicBezTo>
                      <a:pt x="1468" y="2703"/>
                      <a:pt x="1701" y="2631"/>
                      <a:pt x="1880" y="2506"/>
                    </a:cubicBezTo>
                    <a:cubicBezTo>
                      <a:pt x="2077" y="2363"/>
                      <a:pt x="2202" y="2148"/>
                      <a:pt x="2273" y="1862"/>
                    </a:cubicBezTo>
                    <a:lnTo>
                      <a:pt x="1772" y="1701"/>
                    </a:lnTo>
                    <a:cubicBezTo>
                      <a:pt x="1719" y="1897"/>
                      <a:pt x="1647" y="2023"/>
                      <a:pt x="1540" y="2112"/>
                    </a:cubicBezTo>
                    <a:cubicBezTo>
                      <a:pt x="1450" y="2202"/>
                      <a:pt x="1325" y="2255"/>
                      <a:pt x="1182" y="2255"/>
                    </a:cubicBezTo>
                    <a:cubicBezTo>
                      <a:pt x="985" y="2255"/>
                      <a:pt x="842" y="2184"/>
                      <a:pt x="717" y="2041"/>
                    </a:cubicBezTo>
                    <a:cubicBezTo>
                      <a:pt x="591" y="1897"/>
                      <a:pt x="538" y="1665"/>
                      <a:pt x="538" y="1343"/>
                    </a:cubicBezTo>
                    <a:cubicBezTo>
                      <a:pt x="538" y="1020"/>
                      <a:pt x="609" y="788"/>
                      <a:pt x="717" y="663"/>
                    </a:cubicBezTo>
                    <a:cubicBezTo>
                      <a:pt x="842" y="519"/>
                      <a:pt x="1003" y="448"/>
                      <a:pt x="1200" y="448"/>
                    </a:cubicBezTo>
                    <a:cubicBezTo>
                      <a:pt x="1343" y="448"/>
                      <a:pt x="1450" y="484"/>
                      <a:pt x="1558" y="573"/>
                    </a:cubicBezTo>
                    <a:cubicBezTo>
                      <a:pt x="1647" y="645"/>
                      <a:pt x="1719" y="752"/>
                      <a:pt x="1754" y="895"/>
                    </a:cubicBezTo>
                    <a:lnTo>
                      <a:pt x="2273" y="770"/>
                    </a:lnTo>
                    <a:cubicBezTo>
                      <a:pt x="2220" y="555"/>
                      <a:pt x="2130" y="394"/>
                      <a:pt x="2005" y="287"/>
                    </a:cubicBezTo>
                    <a:cubicBezTo>
                      <a:pt x="1808" y="90"/>
                      <a:pt x="1540" y="0"/>
                      <a:pt x="1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1474237" y="3872366"/>
                <a:ext cx="2295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272" extrusionOk="0">
                    <a:moveTo>
                      <a:pt x="591" y="1"/>
                    </a:moveTo>
                    <a:cubicBezTo>
                      <a:pt x="412" y="1"/>
                      <a:pt x="269" y="54"/>
                      <a:pt x="162" y="179"/>
                    </a:cubicBezTo>
                    <a:cubicBezTo>
                      <a:pt x="54" y="287"/>
                      <a:pt x="1" y="448"/>
                      <a:pt x="1" y="627"/>
                    </a:cubicBezTo>
                    <a:cubicBezTo>
                      <a:pt x="1" y="824"/>
                      <a:pt x="54" y="985"/>
                      <a:pt x="162" y="1092"/>
                    </a:cubicBezTo>
                    <a:cubicBezTo>
                      <a:pt x="269" y="1199"/>
                      <a:pt x="412" y="1271"/>
                      <a:pt x="591" y="1271"/>
                    </a:cubicBezTo>
                    <a:cubicBezTo>
                      <a:pt x="645" y="1271"/>
                      <a:pt x="716" y="1253"/>
                      <a:pt x="770" y="1253"/>
                    </a:cubicBezTo>
                    <a:cubicBezTo>
                      <a:pt x="842" y="1235"/>
                      <a:pt x="895" y="1217"/>
                      <a:pt x="949" y="1182"/>
                    </a:cubicBezTo>
                    <a:lnTo>
                      <a:pt x="949" y="1003"/>
                    </a:lnTo>
                    <a:cubicBezTo>
                      <a:pt x="895" y="1038"/>
                      <a:pt x="842" y="1056"/>
                      <a:pt x="770" y="1074"/>
                    </a:cubicBezTo>
                    <a:cubicBezTo>
                      <a:pt x="716" y="1092"/>
                      <a:pt x="663" y="1092"/>
                      <a:pt x="609" y="1092"/>
                    </a:cubicBezTo>
                    <a:cubicBezTo>
                      <a:pt x="484" y="1092"/>
                      <a:pt x="376" y="1056"/>
                      <a:pt x="305" y="985"/>
                    </a:cubicBezTo>
                    <a:cubicBezTo>
                      <a:pt x="233" y="895"/>
                      <a:pt x="198" y="788"/>
                      <a:pt x="198" y="627"/>
                    </a:cubicBezTo>
                    <a:cubicBezTo>
                      <a:pt x="198" y="484"/>
                      <a:pt x="233" y="376"/>
                      <a:pt x="305" y="287"/>
                    </a:cubicBezTo>
                    <a:cubicBezTo>
                      <a:pt x="376" y="215"/>
                      <a:pt x="484" y="179"/>
                      <a:pt x="609" y="179"/>
                    </a:cubicBezTo>
                    <a:cubicBezTo>
                      <a:pt x="663" y="179"/>
                      <a:pt x="716" y="179"/>
                      <a:pt x="770" y="197"/>
                    </a:cubicBezTo>
                    <a:cubicBezTo>
                      <a:pt x="842" y="215"/>
                      <a:pt x="895" y="233"/>
                      <a:pt x="949" y="269"/>
                    </a:cubicBezTo>
                    <a:lnTo>
                      <a:pt x="949" y="72"/>
                    </a:lnTo>
                    <a:cubicBezTo>
                      <a:pt x="895" y="54"/>
                      <a:pt x="842" y="36"/>
                      <a:pt x="770" y="18"/>
                    </a:cubicBezTo>
                    <a:cubicBezTo>
                      <a:pt x="716" y="18"/>
                      <a:pt x="663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1500190" y="3872366"/>
                <a:ext cx="2423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2" extrusionOk="0">
                    <a:moveTo>
                      <a:pt x="806" y="627"/>
                    </a:moveTo>
                    <a:lnTo>
                      <a:pt x="806" y="681"/>
                    </a:lnTo>
                    <a:cubicBezTo>
                      <a:pt x="806" y="806"/>
                      <a:pt x="770" y="913"/>
                      <a:pt x="716" y="985"/>
                    </a:cubicBezTo>
                    <a:cubicBezTo>
                      <a:pt x="645" y="1056"/>
                      <a:pt x="555" y="1092"/>
                      <a:pt x="448" y="1092"/>
                    </a:cubicBezTo>
                    <a:cubicBezTo>
                      <a:pt x="358" y="1092"/>
                      <a:pt x="305" y="1074"/>
                      <a:pt x="251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15" y="716"/>
                      <a:pt x="287" y="681"/>
                    </a:cubicBezTo>
                    <a:cubicBezTo>
                      <a:pt x="340" y="645"/>
                      <a:pt x="448" y="627"/>
                      <a:pt x="609" y="627"/>
                    </a:cubicBezTo>
                    <a:close/>
                    <a:moveTo>
                      <a:pt x="484" y="1"/>
                    </a:moveTo>
                    <a:cubicBezTo>
                      <a:pt x="430" y="1"/>
                      <a:pt x="358" y="18"/>
                      <a:pt x="287" y="18"/>
                    </a:cubicBezTo>
                    <a:cubicBezTo>
                      <a:pt x="215" y="36"/>
                      <a:pt x="144" y="54"/>
                      <a:pt x="72" y="90"/>
                    </a:cubicBezTo>
                    <a:lnTo>
                      <a:pt x="72" y="269"/>
                    </a:lnTo>
                    <a:cubicBezTo>
                      <a:pt x="144" y="233"/>
                      <a:pt x="197" y="215"/>
                      <a:pt x="269" y="197"/>
                    </a:cubicBezTo>
                    <a:cubicBezTo>
                      <a:pt x="340" y="179"/>
                      <a:pt x="394" y="179"/>
                      <a:pt x="466" y="179"/>
                    </a:cubicBezTo>
                    <a:cubicBezTo>
                      <a:pt x="573" y="179"/>
                      <a:pt x="663" y="197"/>
                      <a:pt x="716" y="251"/>
                    </a:cubicBezTo>
                    <a:cubicBezTo>
                      <a:pt x="770" y="305"/>
                      <a:pt x="806" y="358"/>
                      <a:pt x="806" y="466"/>
                    </a:cubicBezTo>
                    <a:lnTo>
                      <a:pt x="806" y="484"/>
                    </a:lnTo>
                    <a:lnTo>
                      <a:pt x="537" y="484"/>
                    </a:lnTo>
                    <a:cubicBezTo>
                      <a:pt x="358" y="484"/>
                      <a:pt x="215" y="519"/>
                      <a:pt x="126" y="573"/>
                    </a:cubicBezTo>
                    <a:cubicBezTo>
                      <a:pt x="36" y="645"/>
                      <a:pt x="0" y="752"/>
                      <a:pt x="0" y="877"/>
                    </a:cubicBezTo>
                    <a:cubicBezTo>
                      <a:pt x="0" y="1003"/>
                      <a:pt x="36" y="1092"/>
                      <a:pt x="108" y="1164"/>
                    </a:cubicBezTo>
                    <a:cubicBezTo>
                      <a:pt x="179" y="1235"/>
                      <a:pt x="269" y="1271"/>
                      <a:pt x="394" y="1271"/>
                    </a:cubicBezTo>
                    <a:cubicBezTo>
                      <a:pt x="484" y="1271"/>
                      <a:pt x="573" y="1253"/>
                      <a:pt x="645" y="1217"/>
                    </a:cubicBezTo>
                    <a:cubicBezTo>
                      <a:pt x="698" y="1182"/>
                      <a:pt x="770" y="1128"/>
                      <a:pt x="806" y="1056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55"/>
                    </a:lnTo>
                    <a:cubicBezTo>
                      <a:pt x="1003" y="358"/>
                      <a:pt x="967" y="233"/>
                      <a:pt x="877" y="144"/>
                    </a:cubicBezTo>
                    <a:cubicBezTo>
                      <a:pt x="788" y="54"/>
                      <a:pt x="663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1528294" y="3872366"/>
                <a:ext cx="2684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2" extrusionOk="0">
                    <a:moveTo>
                      <a:pt x="591" y="179"/>
                    </a:moveTo>
                    <a:cubicBezTo>
                      <a:pt x="681" y="179"/>
                      <a:pt x="770" y="197"/>
                      <a:pt x="824" y="269"/>
                    </a:cubicBezTo>
                    <a:cubicBezTo>
                      <a:pt x="877" y="341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15" y="412"/>
                      <a:pt x="251" y="323"/>
                      <a:pt x="323" y="269"/>
                    </a:cubicBezTo>
                    <a:cubicBezTo>
                      <a:pt x="394" y="197"/>
                      <a:pt x="484" y="179"/>
                      <a:pt x="591" y="179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2" y="179"/>
                    </a:cubicBezTo>
                    <a:cubicBezTo>
                      <a:pt x="54" y="287"/>
                      <a:pt x="1" y="448"/>
                      <a:pt x="1" y="645"/>
                    </a:cubicBezTo>
                    <a:cubicBezTo>
                      <a:pt x="1" y="842"/>
                      <a:pt x="54" y="985"/>
                      <a:pt x="162" y="1092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8" y="1271"/>
                      <a:pt x="770" y="1253"/>
                      <a:pt x="842" y="1235"/>
                    </a:cubicBezTo>
                    <a:cubicBezTo>
                      <a:pt x="913" y="1217"/>
                      <a:pt x="1003" y="1199"/>
                      <a:pt x="1056" y="1182"/>
                    </a:cubicBezTo>
                    <a:lnTo>
                      <a:pt x="1056" y="985"/>
                    </a:lnTo>
                    <a:cubicBezTo>
                      <a:pt x="1003" y="1021"/>
                      <a:pt x="931" y="1056"/>
                      <a:pt x="860" y="1074"/>
                    </a:cubicBezTo>
                    <a:cubicBezTo>
                      <a:pt x="788" y="1092"/>
                      <a:pt x="716" y="1092"/>
                      <a:pt x="627" y="1092"/>
                    </a:cubicBezTo>
                    <a:cubicBezTo>
                      <a:pt x="502" y="1092"/>
                      <a:pt x="394" y="1056"/>
                      <a:pt x="323" y="985"/>
                    </a:cubicBezTo>
                    <a:cubicBezTo>
                      <a:pt x="251" y="913"/>
                      <a:pt x="215" y="824"/>
                      <a:pt x="197" y="681"/>
                    </a:cubicBezTo>
                    <a:lnTo>
                      <a:pt x="1110" y="681"/>
                    </a:lnTo>
                    <a:lnTo>
                      <a:pt x="1110" y="591"/>
                    </a:lnTo>
                    <a:cubicBezTo>
                      <a:pt x="1110" y="412"/>
                      <a:pt x="1056" y="269"/>
                      <a:pt x="967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1525273" y="3931527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08" y="0"/>
                    </a:moveTo>
                    <a:lnTo>
                      <a:pt x="108" y="1342"/>
                    </a:lnTo>
                    <a:cubicBezTo>
                      <a:pt x="215" y="1289"/>
                      <a:pt x="305" y="1253"/>
                      <a:pt x="412" y="1235"/>
                    </a:cubicBezTo>
                    <a:cubicBezTo>
                      <a:pt x="501" y="1217"/>
                      <a:pt x="591" y="1199"/>
                      <a:pt x="698" y="1199"/>
                    </a:cubicBezTo>
                    <a:cubicBezTo>
                      <a:pt x="895" y="1199"/>
                      <a:pt x="1056" y="1253"/>
                      <a:pt x="1181" y="1360"/>
                    </a:cubicBezTo>
                    <a:cubicBezTo>
                      <a:pt x="1307" y="1468"/>
                      <a:pt x="1360" y="1629"/>
                      <a:pt x="1360" y="1808"/>
                    </a:cubicBezTo>
                    <a:cubicBezTo>
                      <a:pt x="1360" y="1987"/>
                      <a:pt x="1307" y="2148"/>
                      <a:pt x="1181" y="2255"/>
                    </a:cubicBezTo>
                    <a:cubicBezTo>
                      <a:pt x="1056" y="2362"/>
                      <a:pt x="895" y="2416"/>
                      <a:pt x="698" y="2416"/>
                    </a:cubicBezTo>
                    <a:cubicBezTo>
                      <a:pt x="573" y="2416"/>
                      <a:pt x="448" y="2398"/>
                      <a:pt x="340" y="2362"/>
                    </a:cubicBezTo>
                    <a:cubicBezTo>
                      <a:pt x="215" y="2344"/>
                      <a:pt x="108" y="2291"/>
                      <a:pt x="0" y="2237"/>
                    </a:cubicBezTo>
                    <a:lnTo>
                      <a:pt x="0" y="2595"/>
                    </a:lnTo>
                    <a:cubicBezTo>
                      <a:pt x="126" y="2649"/>
                      <a:pt x="251" y="2667"/>
                      <a:pt x="358" y="2684"/>
                    </a:cubicBezTo>
                    <a:cubicBezTo>
                      <a:pt x="483" y="2702"/>
                      <a:pt x="591" y="2720"/>
                      <a:pt x="698" y="2720"/>
                    </a:cubicBezTo>
                    <a:cubicBezTo>
                      <a:pt x="1020" y="2720"/>
                      <a:pt x="1289" y="2631"/>
                      <a:pt x="1468" y="2488"/>
                    </a:cubicBezTo>
                    <a:cubicBezTo>
                      <a:pt x="1647" y="2327"/>
                      <a:pt x="1736" y="2094"/>
                      <a:pt x="1736" y="1808"/>
                    </a:cubicBezTo>
                    <a:cubicBezTo>
                      <a:pt x="1736" y="1521"/>
                      <a:pt x="1647" y="1307"/>
                      <a:pt x="1468" y="1145"/>
                    </a:cubicBezTo>
                    <a:cubicBezTo>
                      <a:pt x="1289" y="984"/>
                      <a:pt x="1056" y="895"/>
                      <a:pt x="752" y="895"/>
                    </a:cubicBezTo>
                    <a:cubicBezTo>
                      <a:pt x="698" y="895"/>
                      <a:pt x="645" y="913"/>
                      <a:pt x="609" y="913"/>
                    </a:cubicBezTo>
                    <a:cubicBezTo>
                      <a:pt x="555" y="931"/>
                      <a:pt x="501" y="931"/>
                      <a:pt x="448" y="949"/>
                    </a:cubicBezTo>
                    <a:lnTo>
                      <a:pt x="448" y="304"/>
                    </a:lnTo>
                    <a:lnTo>
                      <a:pt x="1539" y="304"/>
                    </a:lnTo>
                    <a:lnTo>
                      <a:pt x="1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1365712" y="3612441"/>
                <a:ext cx="19477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90" extrusionOk="0">
                    <a:moveTo>
                      <a:pt x="0" y="1"/>
                    </a:moveTo>
                    <a:lnTo>
                      <a:pt x="0" y="18289"/>
                    </a:lnTo>
                    <a:lnTo>
                      <a:pt x="805" y="18289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1478127" y="4110264"/>
                <a:ext cx="18631" cy="790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3276" extrusionOk="0">
                    <a:moveTo>
                      <a:pt x="1" y="1"/>
                    </a:moveTo>
                    <a:lnTo>
                      <a:pt x="1" y="3276"/>
                    </a:lnTo>
                    <a:lnTo>
                      <a:pt x="770" y="3276"/>
                    </a:lnTo>
                    <a:lnTo>
                      <a:pt x="770" y="3007"/>
                    </a:lnTo>
                    <a:lnTo>
                      <a:pt x="341" y="3007"/>
                    </a:lnTo>
                    <a:lnTo>
                      <a:pt x="341" y="251"/>
                    </a:lnTo>
                    <a:lnTo>
                      <a:pt x="770" y="251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1500625" y="4112001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0"/>
                    </a:moveTo>
                    <a:cubicBezTo>
                      <a:pt x="680" y="0"/>
                      <a:pt x="555" y="0"/>
                      <a:pt x="430" y="36"/>
                    </a:cubicBezTo>
                    <a:cubicBezTo>
                      <a:pt x="305" y="72"/>
                      <a:pt x="161" y="108"/>
                      <a:pt x="18" y="161"/>
                    </a:cubicBezTo>
                    <a:lnTo>
                      <a:pt x="18" y="537"/>
                    </a:lnTo>
                    <a:cubicBezTo>
                      <a:pt x="161" y="448"/>
                      <a:pt x="305" y="394"/>
                      <a:pt x="430" y="358"/>
                    </a:cubicBezTo>
                    <a:cubicBezTo>
                      <a:pt x="555" y="322"/>
                      <a:pt x="662" y="305"/>
                      <a:pt x="788" y="305"/>
                    </a:cubicBezTo>
                    <a:cubicBezTo>
                      <a:pt x="949" y="305"/>
                      <a:pt x="1074" y="340"/>
                      <a:pt x="1181" y="430"/>
                    </a:cubicBezTo>
                    <a:cubicBezTo>
                      <a:pt x="1271" y="519"/>
                      <a:pt x="1325" y="627"/>
                      <a:pt x="1325" y="770"/>
                    </a:cubicBezTo>
                    <a:cubicBezTo>
                      <a:pt x="1325" y="859"/>
                      <a:pt x="1307" y="949"/>
                      <a:pt x="1253" y="1038"/>
                    </a:cubicBezTo>
                    <a:cubicBezTo>
                      <a:pt x="1199" y="1128"/>
                      <a:pt x="1128" y="1235"/>
                      <a:pt x="1020" y="1378"/>
                    </a:cubicBezTo>
                    <a:cubicBezTo>
                      <a:pt x="949" y="1450"/>
                      <a:pt x="806" y="1593"/>
                      <a:pt x="573" y="1844"/>
                    </a:cubicBezTo>
                    <a:cubicBezTo>
                      <a:pt x="322" y="2076"/>
                      <a:pt x="143" y="2273"/>
                      <a:pt x="0" y="2416"/>
                    </a:cubicBezTo>
                    <a:lnTo>
                      <a:pt x="0" y="2720"/>
                    </a:lnTo>
                    <a:lnTo>
                      <a:pt x="1700" y="2720"/>
                    </a:lnTo>
                    <a:lnTo>
                      <a:pt x="1700" y="2416"/>
                    </a:lnTo>
                    <a:lnTo>
                      <a:pt x="448" y="2416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78" y="1450"/>
                      <a:pt x="1396" y="1414"/>
                    </a:cubicBezTo>
                    <a:cubicBezTo>
                      <a:pt x="1503" y="1289"/>
                      <a:pt x="1575" y="1164"/>
                      <a:pt x="1629" y="1074"/>
                    </a:cubicBezTo>
                    <a:cubicBezTo>
                      <a:pt x="1665" y="967"/>
                      <a:pt x="1682" y="859"/>
                      <a:pt x="1682" y="752"/>
                    </a:cubicBezTo>
                    <a:cubicBezTo>
                      <a:pt x="1682" y="519"/>
                      <a:pt x="1611" y="340"/>
                      <a:pt x="1432" y="197"/>
                    </a:cubicBezTo>
                    <a:cubicBezTo>
                      <a:pt x="1271" y="54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1529599" y="4216473"/>
                <a:ext cx="43690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14" extrusionOk="0">
                    <a:moveTo>
                      <a:pt x="0" y="1"/>
                    </a:moveTo>
                    <a:lnTo>
                      <a:pt x="0" y="2614"/>
                    </a:lnTo>
                    <a:lnTo>
                      <a:pt x="537" y="2614"/>
                    </a:lnTo>
                    <a:lnTo>
                      <a:pt x="537" y="1504"/>
                    </a:lnTo>
                    <a:lnTo>
                      <a:pt x="1629" y="1504"/>
                    </a:lnTo>
                    <a:lnTo>
                      <a:pt x="1629" y="1057"/>
                    </a:lnTo>
                    <a:lnTo>
                      <a:pt x="537" y="1057"/>
                    </a:lnTo>
                    <a:lnTo>
                      <a:pt x="537" y="430"/>
                    </a:lnTo>
                    <a:lnTo>
                      <a:pt x="1808" y="430"/>
                    </a:lnTo>
                    <a:lnTo>
                      <a:pt x="18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1469911" y="4307578"/>
                <a:ext cx="18196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666" extrusionOk="0">
                    <a:moveTo>
                      <a:pt x="573" y="1"/>
                    </a:moveTo>
                    <a:cubicBezTo>
                      <a:pt x="430" y="1"/>
                      <a:pt x="341" y="37"/>
                      <a:pt x="269" y="90"/>
                    </a:cubicBezTo>
                    <a:cubicBezTo>
                      <a:pt x="215" y="162"/>
                      <a:pt x="180" y="251"/>
                      <a:pt x="180" y="395"/>
                    </a:cubicBezTo>
                    <a:lnTo>
                      <a:pt x="180" y="466"/>
                    </a:lnTo>
                    <a:lnTo>
                      <a:pt x="1" y="466"/>
                    </a:lnTo>
                    <a:lnTo>
                      <a:pt x="1" y="627"/>
                    </a:lnTo>
                    <a:lnTo>
                      <a:pt x="180" y="627"/>
                    </a:lnTo>
                    <a:lnTo>
                      <a:pt x="180" y="1665"/>
                    </a:lnTo>
                    <a:lnTo>
                      <a:pt x="377" y="1665"/>
                    </a:lnTo>
                    <a:lnTo>
                      <a:pt x="377" y="627"/>
                    </a:lnTo>
                    <a:lnTo>
                      <a:pt x="699" y="627"/>
                    </a:lnTo>
                    <a:lnTo>
                      <a:pt x="699" y="466"/>
                    </a:lnTo>
                    <a:lnTo>
                      <a:pt x="377" y="466"/>
                    </a:lnTo>
                    <a:lnTo>
                      <a:pt x="377" y="359"/>
                    </a:lnTo>
                    <a:cubicBezTo>
                      <a:pt x="377" y="287"/>
                      <a:pt x="394" y="233"/>
                      <a:pt x="430" y="216"/>
                    </a:cubicBezTo>
                    <a:cubicBezTo>
                      <a:pt x="448" y="180"/>
                      <a:pt x="502" y="162"/>
                      <a:pt x="573" y="162"/>
                    </a:cubicBezTo>
                    <a:lnTo>
                      <a:pt x="752" y="162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1487648" y="4318387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609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305" y="90"/>
                      <a:pt x="251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91"/>
                    </a:lnTo>
                    <a:cubicBezTo>
                      <a:pt x="197" y="448"/>
                      <a:pt x="233" y="358"/>
                      <a:pt x="287" y="287"/>
                    </a:cubicBezTo>
                    <a:cubicBezTo>
                      <a:pt x="358" y="215"/>
                      <a:pt x="430" y="161"/>
                      <a:pt x="555" y="161"/>
                    </a:cubicBezTo>
                    <a:cubicBezTo>
                      <a:pt x="573" y="161"/>
                      <a:pt x="609" y="179"/>
                      <a:pt x="627" y="179"/>
                    </a:cubicBezTo>
                    <a:cubicBezTo>
                      <a:pt x="663" y="179"/>
                      <a:pt x="680" y="197"/>
                      <a:pt x="698" y="215"/>
                    </a:cubicBez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1502341" y="4318387"/>
                <a:ext cx="24672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3" extrusionOk="0">
                    <a:moveTo>
                      <a:pt x="824" y="627"/>
                    </a:moveTo>
                    <a:lnTo>
                      <a:pt x="824" y="662"/>
                    </a:lnTo>
                    <a:cubicBezTo>
                      <a:pt x="824" y="788"/>
                      <a:pt x="788" y="895"/>
                      <a:pt x="717" y="967"/>
                    </a:cubicBezTo>
                    <a:cubicBezTo>
                      <a:pt x="663" y="1056"/>
                      <a:pt x="574" y="1092"/>
                      <a:pt x="466" y="1092"/>
                    </a:cubicBezTo>
                    <a:cubicBezTo>
                      <a:pt x="377" y="1092"/>
                      <a:pt x="323" y="1074"/>
                      <a:pt x="269" y="1020"/>
                    </a:cubicBezTo>
                    <a:cubicBezTo>
                      <a:pt x="234" y="984"/>
                      <a:pt x="198" y="931"/>
                      <a:pt x="198" y="859"/>
                    </a:cubicBezTo>
                    <a:cubicBezTo>
                      <a:pt x="198" y="770"/>
                      <a:pt x="234" y="716"/>
                      <a:pt x="305" y="680"/>
                    </a:cubicBezTo>
                    <a:cubicBezTo>
                      <a:pt x="359" y="644"/>
                      <a:pt x="466" y="627"/>
                      <a:pt x="627" y="627"/>
                    </a:cubicBezTo>
                    <a:close/>
                    <a:moveTo>
                      <a:pt x="502" y="0"/>
                    </a:moveTo>
                    <a:cubicBezTo>
                      <a:pt x="448" y="0"/>
                      <a:pt x="377" y="0"/>
                      <a:pt x="305" y="18"/>
                    </a:cubicBezTo>
                    <a:cubicBezTo>
                      <a:pt x="234" y="36"/>
                      <a:pt x="162" y="54"/>
                      <a:pt x="90" y="72"/>
                    </a:cubicBezTo>
                    <a:lnTo>
                      <a:pt x="90" y="251"/>
                    </a:lnTo>
                    <a:cubicBezTo>
                      <a:pt x="162" y="233"/>
                      <a:pt x="216" y="197"/>
                      <a:pt x="287" y="179"/>
                    </a:cubicBezTo>
                    <a:cubicBezTo>
                      <a:pt x="341" y="161"/>
                      <a:pt x="412" y="161"/>
                      <a:pt x="484" y="161"/>
                    </a:cubicBezTo>
                    <a:cubicBezTo>
                      <a:pt x="591" y="161"/>
                      <a:pt x="681" y="179"/>
                      <a:pt x="735" y="233"/>
                    </a:cubicBezTo>
                    <a:cubicBezTo>
                      <a:pt x="788" y="287"/>
                      <a:pt x="824" y="358"/>
                      <a:pt x="824" y="448"/>
                    </a:cubicBezTo>
                    <a:lnTo>
                      <a:pt x="824" y="465"/>
                    </a:lnTo>
                    <a:lnTo>
                      <a:pt x="556" y="465"/>
                    </a:lnTo>
                    <a:cubicBezTo>
                      <a:pt x="377" y="465"/>
                      <a:pt x="234" y="501"/>
                      <a:pt x="144" y="573"/>
                    </a:cubicBezTo>
                    <a:cubicBezTo>
                      <a:pt x="55" y="644"/>
                      <a:pt x="1" y="734"/>
                      <a:pt x="1" y="877"/>
                    </a:cubicBezTo>
                    <a:cubicBezTo>
                      <a:pt x="1" y="984"/>
                      <a:pt x="37" y="1074"/>
                      <a:pt x="108" y="1146"/>
                    </a:cubicBezTo>
                    <a:cubicBezTo>
                      <a:pt x="198" y="1217"/>
                      <a:pt x="287" y="1253"/>
                      <a:pt x="412" y="1253"/>
                    </a:cubicBezTo>
                    <a:cubicBezTo>
                      <a:pt x="502" y="1253"/>
                      <a:pt x="591" y="1235"/>
                      <a:pt x="663" y="1199"/>
                    </a:cubicBezTo>
                    <a:cubicBezTo>
                      <a:pt x="717" y="1163"/>
                      <a:pt x="788" y="1110"/>
                      <a:pt x="824" y="1038"/>
                    </a:cubicBezTo>
                    <a:lnTo>
                      <a:pt x="824" y="1217"/>
                    </a:lnTo>
                    <a:lnTo>
                      <a:pt x="1021" y="1217"/>
                    </a:lnTo>
                    <a:lnTo>
                      <a:pt x="1021" y="537"/>
                    </a:lnTo>
                    <a:cubicBezTo>
                      <a:pt x="1021" y="358"/>
                      <a:pt x="985" y="215"/>
                      <a:pt x="896" y="125"/>
                    </a:cubicBezTo>
                    <a:cubicBezTo>
                      <a:pt x="806" y="36"/>
                      <a:pt x="681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1532619" y="4318387"/>
                <a:ext cx="24672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18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76" y="54"/>
                    </a:cubicBezTo>
                    <a:cubicBezTo>
                      <a:pt x="305" y="90"/>
                      <a:pt x="251" y="143"/>
                      <a:pt x="197" y="215"/>
                    </a:cubicBezTo>
                    <a:lnTo>
                      <a:pt x="197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33" y="340"/>
                      <a:pt x="305" y="269"/>
                    </a:cubicBezTo>
                    <a:cubicBezTo>
                      <a:pt x="358" y="197"/>
                      <a:pt x="448" y="161"/>
                      <a:pt x="555" y="161"/>
                    </a:cubicBezTo>
                    <a:cubicBezTo>
                      <a:pt x="645" y="161"/>
                      <a:pt x="698" y="197"/>
                      <a:pt x="752" y="251"/>
                    </a:cubicBezTo>
                    <a:cubicBezTo>
                      <a:pt x="788" y="304"/>
                      <a:pt x="824" y="394"/>
                      <a:pt x="824" y="501"/>
                    </a:cubicBezTo>
                    <a:lnTo>
                      <a:pt x="824" y="1217"/>
                    </a:lnTo>
                    <a:lnTo>
                      <a:pt x="1021" y="1217"/>
                    </a:lnTo>
                    <a:lnTo>
                      <a:pt x="1021" y="501"/>
                    </a:lnTo>
                    <a:cubicBezTo>
                      <a:pt x="1021" y="340"/>
                      <a:pt x="985" y="215"/>
                      <a:pt x="913" y="125"/>
                    </a:cubicBezTo>
                    <a:cubicBezTo>
                      <a:pt x="842" y="36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1524403" y="4375811"/>
                <a:ext cx="4412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200" y="340"/>
                      <a:pt x="1289" y="412"/>
                    </a:cubicBezTo>
                    <a:cubicBezTo>
                      <a:pt x="1361" y="483"/>
                      <a:pt x="1414" y="591"/>
                      <a:pt x="1414" y="734"/>
                    </a:cubicBezTo>
                    <a:cubicBezTo>
                      <a:pt x="1414" y="877"/>
                      <a:pt x="1361" y="985"/>
                      <a:pt x="1289" y="1056"/>
                    </a:cubicBezTo>
                    <a:cubicBezTo>
                      <a:pt x="1200" y="1128"/>
                      <a:pt x="1074" y="1181"/>
                      <a:pt x="913" y="1181"/>
                    </a:cubicBezTo>
                    <a:cubicBezTo>
                      <a:pt x="752" y="1181"/>
                      <a:pt x="645" y="1128"/>
                      <a:pt x="555" y="1056"/>
                    </a:cubicBezTo>
                    <a:cubicBezTo>
                      <a:pt x="466" y="985"/>
                      <a:pt x="430" y="877"/>
                      <a:pt x="430" y="734"/>
                    </a:cubicBezTo>
                    <a:cubicBezTo>
                      <a:pt x="430" y="591"/>
                      <a:pt x="466" y="483"/>
                      <a:pt x="555" y="412"/>
                    </a:cubicBezTo>
                    <a:cubicBezTo>
                      <a:pt x="645" y="340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503"/>
                      <a:pt x="1325" y="1593"/>
                    </a:cubicBezTo>
                    <a:cubicBezTo>
                      <a:pt x="1414" y="1682"/>
                      <a:pt x="1468" y="1808"/>
                      <a:pt x="1468" y="1969"/>
                    </a:cubicBezTo>
                    <a:cubicBezTo>
                      <a:pt x="1468" y="2130"/>
                      <a:pt x="1414" y="2255"/>
                      <a:pt x="1325" y="2362"/>
                    </a:cubicBezTo>
                    <a:cubicBezTo>
                      <a:pt x="1217" y="2452"/>
                      <a:pt x="1092" y="2488"/>
                      <a:pt x="913" y="2488"/>
                    </a:cubicBezTo>
                    <a:cubicBezTo>
                      <a:pt x="752" y="2488"/>
                      <a:pt x="609" y="2452"/>
                      <a:pt x="519" y="2362"/>
                    </a:cubicBezTo>
                    <a:cubicBezTo>
                      <a:pt x="412" y="2255"/>
                      <a:pt x="358" y="2130"/>
                      <a:pt x="358" y="1969"/>
                    </a:cubicBezTo>
                    <a:cubicBezTo>
                      <a:pt x="358" y="1808"/>
                      <a:pt x="412" y="1682"/>
                      <a:pt x="519" y="1593"/>
                    </a:cubicBezTo>
                    <a:cubicBezTo>
                      <a:pt x="609" y="1503"/>
                      <a:pt x="752" y="1450"/>
                      <a:pt x="913" y="1450"/>
                    </a:cubicBezTo>
                    <a:close/>
                    <a:moveTo>
                      <a:pt x="913" y="0"/>
                    </a:moveTo>
                    <a:cubicBezTo>
                      <a:pt x="645" y="0"/>
                      <a:pt x="448" y="72"/>
                      <a:pt x="287" y="197"/>
                    </a:cubicBezTo>
                    <a:cubicBezTo>
                      <a:pt x="144" y="322"/>
                      <a:pt x="72" y="483"/>
                      <a:pt x="72" y="698"/>
                    </a:cubicBezTo>
                    <a:cubicBezTo>
                      <a:pt x="72" y="859"/>
                      <a:pt x="108" y="985"/>
                      <a:pt x="197" y="1092"/>
                    </a:cubicBezTo>
                    <a:cubicBezTo>
                      <a:pt x="287" y="1199"/>
                      <a:pt x="394" y="1271"/>
                      <a:pt x="555" y="1307"/>
                    </a:cubicBezTo>
                    <a:cubicBezTo>
                      <a:pt x="376" y="1342"/>
                      <a:pt x="251" y="1432"/>
                      <a:pt x="144" y="1539"/>
                    </a:cubicBezTo>
                    <a:cubicBezTo>
                      <a:pt x="54" y="1665"/>
                      <a:pt x="1" y="1808"/>
                      <a:pt x="1" y="1969"/>
                    </a:cubicBezTo>
                    <a:cubicBezTo>
                      <a:pt x="1" y="2237"/>
                      <a:pt x="72" y="2434"/>
                      <a:pt x="233" y="2577"/>
                    </a:cubicBezTo>
                    <a:cubicBezTo>
                      <a:pt x="394" y="2702"/>
                      <a:pt x="627" y="2774"/>
                      <a:pt x="913" y="2774"/>
                    </a:cubicBezTo>
                    <a:cubicBezTo>
                      <a:pt x="1217" y="2774"/>
                      <a:pt x="1432" y="2702"/>
                      <a:pt x="1593" y="2577"/>
                    </a:cubicBezTo>
                    <a:cubicBezTo>
                      <a:pt x="1754" y="2434"/>
                      <a:pt x="1826" y="2237"/>
                      <a:pt x="1826" y="1969"/>
                    </a:cubicBezTo>
                    <a:cubicBezTo>
                      <a:pt x="1826" y="1808"/>
                      <a:pt x="1790" y="1665"/>
                      <a:pt x="1683" y="1539"/>
                    </a:cubicBezTo>
                    <a:cubicBezTo>
                      <a:pt x="1593" y="1432"/>
                      <a:pt x="1450" y="1342"/>
                      <a:pt x="1289" y="1307"/>
                    </a:cubicBezTo>
                    <a:cubicBezTo>
                      <a:pt x="1432" y="1271"/>
                      <a:pt x="1557" y="1199"/>
                      <a:pt x="1647" y="1092"/>
                    </a:cubicBezTo>
                    <a:cubicBezTo>
                      <a:pt x="1718" y="985"/>
                      <a:pt x="1772" y="859"/>
                      <a:pt x="1772" y="698"/>
                    </a:cubicBezTo>
                    <a:cubicBezTo>
                      <a:pt x="1772" y="483"/>
                      <a:pt x="1701" y="322"/>
                      <a:pt x="1540" y="197"/>
                    </a:cubicBezTo>
                    <a:cubicBezTo>
                      <a:pt x="1396" y="72"/>
                      <a:pt x="1182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1365712" y="4057593"/>
                <a:ext cx="19477" cy="461149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9113" extrusionOk="0">
                    <a:moveTo>
                      <a:pt x="0" y="1"/>
                    </a:moveTo>
                    <a:lnTo>
                      <a:pt x="0" y="19113"/>
                    </a:lnTo>
                    <a:lnTo>
                      <a:pt x="805" y="19113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8036460" y="1399635"/>
                <a:ext cx="47170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6" extrusionOk="0">
                    <a:moveTo>
                      <a:pt x="1200" y="323"/>
                    </a:moveTo>
                    <a:lnTo>
                      <a:pt x="1200" y="1755"/>
                    </a:lnTo>
                    <a:lnTo>
                      <a:pt x="287" y="1755"/>
                    </a:lnTo>
                    <a:lnTo>
                      <a:pt x="1200" y="323"/>
                    </a:lnTo>
                    <a:close/>
                    <a:moveTo>
                      <a:pt x="1110" y="1"/>
                    </a:moveTo>
                    <a:lnTo>
                      <a:pt x="1" y="1701"/>
                    </a:lnTo>
                    <a:lnTo>
                      <a:pt x="1" y="2041"/>
                    </a:lnTo>
                    <a:lnTo>
                      <a:pt x="1200" y="2041"/>
                    </a:lnTo>
                    <a:lnTo>
                      <a:pt x="1200" y="2685"/>
                    </a:lnTo>
                    <a:lnTo>
                      <a:pt x="1576" y="2685"/>
                    </a:lnTo>
                    <a:lnTo>
                      <a:pt x="1576" y="2041"/>
                    </a:lnTo>
                    <a:lnTo>
                      <a:pt x="1951" y="2041"/>
                    </a:lnTo>
                    <a:lnTo>
                      <a:pt x="1951" y="1755"/>
                    </a:lnTo>
                    <a:lnTo>
                      <a:pt x="1576" y="1755"/>
                    </a:lnTo>
                    <a:lnTo>
                      <a:pt x="1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8007486" y="1503263"/>
                <a:ext cx="50626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614" extrusionOk="0">
                    <a:moveTo>
                      <a:pt x="1" y="1"/>
                    </a:moveTo>
                    <a:lnTo>
                      <a:pt x="1" y="2613"/>
                    </a:lnTo>
                    <a:lnTo>
                      <a:pt x="520" y="2613"/>
                    </a:lnTo>
                    <a:lnTo>
                      <a:pt x="520" y="1468"/>
                    </a:lnTo>
                    <a:lnTo>
                      <a:pt x="1558" y="1468"/>
                    </a:lnTo>
                    <a:lnTo>
                      <a:pt x="1558" y="2613"/>
                    </a:lnTo>
                    <a:lnTo>
                      <a:pt x="2095" y="2613"/>
                    </a:lnTo>
                    <a:lnTo>
                      <a:pt x="2095" y="1"/>
                    </a:lnTo>
                    <a:lnTo>
                      <a:pt x="1558" y="1"/>
                    </a:lnTo>
                    <a:lnTo>
                      <a:pt x="1558" y="1021"/>
                    </a:lnTo>
                    <a:lnTo>
                      <a:pt x="520" y="1021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8066739" y="1519670"/>
                <a:ext cx="43255" cy="4796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988" extrusionOk="0">
                    <a:moveTo>
                      <a:pt x="895" y="377"/>
                    </a:moveTo>
                    <a:cubicBezTo>
                      <a:pt x="1003" y="377"/>
                      <a:pt x="1092" y="412"/>
                      <a:pt x="1164" y="502"/>
                    </a:cubicBezTo>
                    <a:cubicBezTo>
                      <a:pt x="1235" y="573"/>
                      <a:pt x="1271" y="681"/>
                      <a:pt x="1271" y="824"/>
                    </a:cubicBezTo>
                    <a:lnTo>
                      <a:pt x="519" y="824"/>
                    </a:lnTo>
                    <a:cubicBezTo>
                      <a:pt x="519" y="681"/>
                      <a:pt x="555" y="573"/>
                      <a:pt x="627" y="502"/>
                    </a:cubicBezTo>
                    <a:cubicBezTo>
                      <a:pt x="698" y="412"/>
                      <a:pt x="788" y="377"/>
                      <a:pt x="895" y="377"/>
                    </a:cubicBezTo>
                    <a:close/>
                    <a:moveTo>
                      <a:pt x="877" y="1"/>
                    </a:moveTo>
                    <a:cubicBezTo>
                      <a:pt x="627" y="1"/>
                      <a:pt x="412" y="90"/>
                      <a:pt x="251" y="269"/>
                    </a:cubicBezTo>
                    <a:cubicBezTo>
                      <a:pt x="90" y="448"/>
                      <a:pt x="0" y="681"/>
                      <a:pt x="0" y="1003"/>
                    </a:cubicBezTo>
                    <a:cubicBezTo>
                      <a:pt x="0" y="1271"/>
                      <a:pt x="54" y="1486"/>
                      <a:pt x="179" y="1665"/>
                    </a:cubicBezTo>
                    <a:cubicBezTo>
                      <a:pt x="341" y="1880"/>
                      <a:pt x="591" y="1987"/>
                      <a:pt x="913" y="1987"/>
                    </a:cubicBezTo>
                    <a:cubicBezTo>
                      <a:pt x="1128" y="1987"/>
                      <a:pt x="1307" y="1933"/>
                      <a:pt x="1450" y="1844"/>
                    </a:cubicBezTo>
                    <a:cubicBezTo>
                      <a:pt x="1575" y="1737"/>
                      <a:pt x="1683" y="1593"/>
                      <a:pt x="1754" y="1415"/>
                    </a:cubicBezTo>
                    <a:lnTo>
                      <a:pt x="1253" y="1325"/>
                    </a:lnTo>
                    <a:cubicBezTo>
                      <a:pt x="1217" y="1432"/>
                      <a:pt x="1182" y="1504"/>
                      <a:pt x="1128" y="1540"/>
                    </a:cubicBezTo>
                    <a:cubicBezTo>
                      <a:pt x="1074" y="1576"/>
                      <a:pt x="1003" y="1611"/>
                      <a:pt x="931" y="1611"/>
                    </a:cubicBezTo>
                    <a:cubicBezTo>
                      <a:pt x="806" y="1611"/>
                      <a:pt x="716" y="1558"/>
                      <a:pt x="645" y="1486"/>
                    </a:cubicBezTo>
                    <a:cubicBezTo>
                      <a:pt x="555" y="1397"/>
                      <a:pt x="519" y="1289"/>
                      <a:pt x="519" y="1128"/>
                    </a:cubicBezTo>
                    <a:lnTo>
                      <a:pt x="1772" y="1128"/>
                    </a:lnTo>
                    <a:cubicBezTo>
                      <a:pt x="1790" y="752"/>
                      <a:pt x="1701" y="466"/>
                      <a:pt x="1539" y="269"/>
                    </a:cubicBezTo>
                    <a:cubicBezTo>
                      <a:pt x="1378" y="90"/>
                      <a:pt x="1146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7985883" y="1593934"/>
                <a:ext cx="24672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665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215" y="1665"/>
                    </a:lnTo>
                    <a:lnTo>
                      <a:pt x="215" y="985"/>
                    </a:lnTo>
                    <a:cubicBezTo>
                      <a:pt x="215" y="878"/>
                      <a:pt x="233" y="788"/>
                      <a:pt x="304" y="717"/>
                    </a:cubicBezTo>
                    <a:cubicBezTo>
                      <a:pt x="358" y="645"/>
                      <a:pt x="447" y="609"/>
                      <a:pt x="555" y="609"/>
                    </a:cubicBezTo>
                    <a:cubicBezTo>
                      <a:pt x="644" y="609"/>
                      <a:pt x="698" y="645"/>
                      <a:pt x="752" y="699"/>
                    </a:cubicBezTo>
                    <a:cubicBezTo>
                      <a:pt x="787" y="752"/>
                      <a:pt x="823" y="842"/>
                      <a:pt x="823" y="949"/>
                    </a:cubicBezTo>
                    <a:lnTo>
                      <a:pt x="823" y="1665"/>
                    </a:lnTo>
                    <a:lnTo>
                      <a:pt x="1020" y="1665"/>
                    </a:lnTo>
                    <a:lnTo>
                      <a:pt x="1020" y="949"/>
                    </a:lnTo>
                    <a:cubicBezTo>
                      <a:pt x="1020" y="770"/>
                      <a:pt x="984" y="645"/>
                      <a:pt x="913" y="573"/>
                    </a:cubicBezTo>
                    <a:cubicBezTo>
                      <a:pt x="841" y="484"/>
                      <a:pt x="734" y="448"/>
                      <a:pt x="591" y="448"/>
                    </a:cubicBezTo>
                    <a:cubicBezTo>
                      <a:pt x="519" y="448"/>
                      <a:pt x="430" y="466"/>
                      <a:pt x="376" y="502"/>
                    </a:cubicBezTo>
                    <a:cubicBezTo>
                      <a:pt x="304" y="538"/>
                      <a:pt x="251" y="591"/>
                      <a:pt x="215" y="663"/>
                    </a:cubicBez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8012682" y="1604743"/>
                <a:ext cx="26847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3" extrusionOk="0">
                    <a:moveTo>
                      <a:pt x="591" y="161"/>
                    </a:moveTo>
                    <a:cubicBezTo>
                      <a:pt x="699" y="161"/>
                      <a:pt x="770" y="197"/>
                      <a:pt x="824" y="251"/>
                    </a:cubicBezTo>
                    <a:cubicBezTo>
                      <a:pt x="895" y="322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33" y="394"/>
                      <a:pt x="269" y="322"/>
                      <a:pt x="323" y="251"/>
                    </a:cubicBezTo>
                    <a:cubicBezTo>
                      <a:pt x="394" y="197"/>
                      <a:pt x="484" y="161"/>
                      <a:pt x="591" y="161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54"/>
                      <a:pt x="162" y="161"/>
                    </a:cubicBezTo>
                    <a:cubicBezTo>
                      <a:pt x="54" y="286"/>
                      <a:pt x="1" y="430"/>
                      <a:pt x="1" y="626"/>
                    </a:cubicBezTo>
                    <a:cubicBezTo>
                      <a:pt x="1" y="823"/>
                      <a:pt x="54" y="966"/>
                      <a:pt x="180" y="1092"/>
                    </a:cubicBezTo>
                    <a:cubicBezTo>
                      <a:pt x="287" y="1199"/>
                      <a:pt x="430" y="1253"/>
                      <a:pt x="627" y="1253"/>
                    </a:cubicBezTo>
                    <a:cubicBezTo>
                      <a:pt x="699" y="1253"/>
                      <a:pt x="788" y="1253"/>
                      <a:pt x="860" y="1235"/>
                    </a:cubicBezTo>
                    <a:cubicBezTo>
                      <a:pt x="931" y="1217"/>
                      <a:pt x="1003" y="1181"/>
                      <a:pt x="1074" y="1163"/>
                    </a:cubicBezTo>
                    <a:lnTo>
                      <a:pt x="1074" y="966"/>
                    </a:lnTo>
                    <a:cubicBezTo>
                      <a:pt x="1003" y="1002"/>
                      <a:pt x="931" y="1038"/>
                      <a:pt x="860" y="1056"/>
                    </a:cubicBezTo>
                    <a:cubicBezTo>
                      <a:pt x="788" y="1074"/>
                      <a:pt x="716" y="1092"/>
                      <a:pt x="645" y="1092"/>
                    </a:cubicBezTo>
                    <a:cubicBezTo>
                      <a:pt x="502" y="1092"/>
                      <a:pt x="412" y="1056"/>
                      <a:pt x="341" y="984"/>
                    </a:cubicBezTo>
                    <a:cubicBezTo>
                      <a:pt x="269" y="913"/>
                      <a:pt x="215" y="805"/>
                      <a:pt x="215" y="662"/>
                    </a:cubicBezTo>
                    <a:lnTo>
                      <a:pt x="1110" y="662"/>
                    </a:lnTo>
                    <a:lnTo>
                      <a:pt x="1110" y="573"/>
                    </a:lnTo>
                    <a:cubicBezTo>
                      <a:pt x="1110" y="394"/>
                      <a:pt x="1074" y="251"/>
                      <a:pt x="985" y="143"/>
                    </a:cubicBezTo>
                    <a:cubicBezTo>
                      <a:pt x="877" y="36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8043395" y="1593934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8054197" y="1593934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8064153" y="1605178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0" y="0"/>
                    </a:moveTo>
                    <a:lnTo>
                      <a:pt x="0" y="734"/>
                    </a:lnTo>
                    <a:cubicBezTo>
                      <a:pt x="0" y="895"/>
                      <a:pt x="36" y="1020"/>
                      <a:pt x="107" y="1110"/>
                    </a:cubicBezTo>
                    <a:cubicBezTo>
                      <a:pt x="179" y="1199"/>
                      <a:pt x="286" y="1235"/>
                      <a:pt x="430" y="1235"/>
                    </a:cubicBezTo>
                    <a:cubicBezTo>
                      <a:pt x="501" y="1235"/>
                      <a:pt x="573" y="1217"/>
                      <a:pt x="644" y="1181"/>
                    </a:cubicBezTo>
                    <a:cubicBezTo>
                      <a:pt x="716" y="1145"/>
                      <a:pt x="770" y="1092"/>
                      <a:pt x="805" y="1020"/>
                    </a:cubicBezTo>
                    <a:lnTo>
                      <a:pt x="805" y="1199"/>
                    </a:lnTo>
                    <a:lnTo>
                      <a:pt x="1002" y="1199"/>
                    </a:lnTo>
                    <a:lnTo>
                      <a:pt x="1002" y="0"/>
                    </a:lnTo>
                    <a:lnTo>
                      <a:pt x="805" y="0"/>
                    </a:lnTo>
                    <a:lnTo>
                      <a:pt x="805" y="680"/>
                    </a:lnTo>
                    <a:cubicBezTo>
                      <a:pt x="805" y="805"/>
                      <a:pt x="788" y="895"/>
                      <a:pt x="716" y="966"/>
                    </a:cubicBezTo>
                    <a:cubicBezTo>
                      <a:pt x="662" y="1020"/>
                      <a:pt x="573" y="1056"/>
                      <a:pt x="465" y="1056"/>
                    </a:cubicBezTo>
                    <a:cubicBezTo>
                      <a:pt x="376" y="1056"/>
                      <a:pt x="304" y="1038"/>
                      <a:pt x="269" y="984"/>
                    </a:cubicBezTo>
                    <a:cubicBezTo>
                      <a:pt x="215" y="913"/>
                      <a:pt x="197" y="841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8093127" y="1604743"/>
                <a:ext cx="42385" cy="29363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17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58" y="36"/>
                    </a:cubicBezTo>
                    <a:cubicBezTo>
                      <a:pt x="304" y="72"/>
                      <a:pt x="251" y="125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33" y="340"/>
                      <a:pt x="286" y="269"/>
                    </a:cubicBezTo>
                    <a:cubicBezTo>
                      <a:pt x="340" y="197"/>
                      <a:pt x="430" y="161"/>
                      <a:pt x="519" y="161"/>
                    </a:cubicBezTo>
                    <a:cubicBezTo>
                      <a:pt x="609" y="161"/>
                      <a:pt x="680" y="197"/>
                      <a:pt x="716" y="251"/>
                    </a:cubicBezTo>
                    <a:cubicBezTo>
                      <a:pt x="752" y="304"/>
                      <a:pt x="770" y="394"/>
                      <a:pt x="770" y="501"/>
                    </a:cubicBezTo>
                    <a:lnTo>
                      <a:pt x="770" y="1217"/>
                    </a:lnTo>
                    <a:lnTo>
                      <a:pt x="984" y="1217"/>
                    </a:lnTo>
                    <a:lnTo>
                      <a:pt x="984" y="537"/>
                    </a:lnTo>
                    <a:cubicBezTo>
                      <a:pt x="984" y="430"/>
                      <a:pt x="1002" y="340"/>
                      <a:pt x="1056" y="269"/>
                    </a:cubicBezTo>
                    <a:cubicBezTo>
                      <a:pt x="1127" y="197"/>
                      <a:pt x="1199" y="161"/>
                      <a:pt x="1306" y="161"/>
                    </a:cubicBezTo>
                    <a:cubicBezTo>
                      <a:pt x="1396" y="161"/>
                      <a:pt x="1450" y="197"/>
                      <a:pt x="1485" y="251"/>
                    </a:cubicBezTo>
                    <a:cubicBezTo>
                      <a:pt x="1539" y="304"/>
                      <a:pt x="1557" y="394"/>
                      <a:pt x="1557" y="501"/>
                    </a:cubicBezTo>
                    <a:lnTo>
                      <a:pt x="1557" y="1217"/>
                    </a:lnTo>
                    <a:lnTo>
                      <a:pt x="1754" y="1217"/>
                    </a:lnTo>
                    <a:lnTo>
                      <a:pt x="1754" y="501"/>
                    </a:lnTo>
                    <a:cubicBezTo>
                      <a:pt x="1754" y="340"/>
                      <a:pt x="1718" y="215"/>
                      <a:pt x="1646" y="125"/>
                    </a:cubicBezTo>
                    <a:cubicBezTo>
                      <a:pt x="1575" y="36"/>
                      <a:pt x="1485" y="0"/>
                      <a:pt x="1360" y="0"/>
                    </a:cubicBezTo>
                    <a:cubicBezTo>
                      <a:pt x="1271" y="0"/>
                      <a:pt x="1181" y="18"/>
                      <a:pt x="1127" y="54"/>
                    </a:cubicBezTo>
                    <a:cubicBezTo>
                      <a:pt x="1056" y="90"/>
                      <a:pt x="984" y="161"/>
                      <a:pt x="949" y="251"/>
                    </a:cubicBezTo>
                    <a:cubicBezTo>
                      <a:pt x="913" y="161"/>
                      <a:pt x="859" y="108"/>
                      <a:pt x="805" y="54"/>
                    </a:cubicBezTo>
                    <a:cubicBezTo>
                      <a:pt x="752" y="18"/>
                      <a:pt x="680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8038635" y="1662167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0"/>
                    </a:moveTo>
                    <a:cubicBezTo>
                      <a:pt x="662" y="0"/>
                      <a:pt x="555" y="18"/>
                      <a:pt x="430" y="54"/>
                    </a:cubicBezTo>
                    <a:cubicBezTo>
                      <a:pt x="305" y="72"/>
                      <a:pt x="161" y="125"/>
                      <a:pt x="18" y="179"/>
                    </a:cubicBezTo>
                    <a:lnTo>
                      <a:pt x="18" y="555"/>
                    </a:lnTo>
                    <a:cubicBezTo>
                      <a:pt x="161" y="465"/>
                      <a:pt x="305" y="412"/>
                      <a:pt x="430" y="376"/>
                    </a:cubicBezTo>
                    <a:cubicBezTo>
                      <a:pt x="555" y="322"/>
                      <a:pt x="662" y="304"/>
                      <a:pt x="788" y="304"/>
                    </a:cubicBezTo>
                    <a:cubicBezTo>
                      <a:pt x="949" y="304"/>
                      <a:pt x="1074" y="358"/>
                      <a:pt x="1163" y="448"/>
                    </a:cubicBezTo>
                    <a:cubicBezTo>
                      <a:pt x="1271" y="537"/>
                      <a:pt x="1325" y="644"/>
                      <a:pt x="1325" y="788"/>
                    </a:cubicBezTo>
                    <a:cubicBezTo>
                      <a:pt x="1325" y="877"/>
                      <a:pt x="1289" y="967"/>
                      <a:pt x="1253" y="1056"/>
                    </a:cubicBezTo>
                    <a:cubicBezTo>
                      <a:pt x="1199" y="1145"/>
                      <a:pt x="1128" y="1253"/>
                      <a:pt x="1002" y="1378"/>
                    </a:cubicBezTo>
                    <a:cubicBezTo>
                      <a:pt x="949" y="1450"/>
                      <a:pt x="806" y="1611"/>
                      <a:pt x="555" y="1843"/>
                    </a:cubicBezTo>
                    <a:cubicBezTo>
                      <a:pt x="322" y="2094"/>
                      <a:pt x="143" y="2273"/>
                      <a:pt x="0" y="2416"/>
                    </a:cubicBezTo>
                    <a:lnTo>
                      <a:pt x="0" y="2720"/>
                    </a:lnTo>
                    <a:lnTo>
                      <a:pt x="1700" y="2720"/>
                    </a:lnTo>
                    <a:lnTo>
                      <a:pt x="1700" y="2416"/>
                    </a:lnTo>
                    <a:lnTo>
                      <a:pt x="430" y="2416"/>
                    </a:lnTo>
                    <a:cubicBezTo>
                      <a:pt x="734" y="2130"/>
                      <a:pt x="949" y="1897"/>
                      <a:pt x="1110" y="1736"/>
                    </a:cubicBezTo>
                    <a:cubicBezTo>
                      <a:pt x="1271" y="1557"/>
                      <a:pt x="1360" y="1468"/>
                      <a:pt x="1396" y="1432"/>
                    </a:cubicBezTo>
                    <a:cubicBezTo>
                      <a:pt x="1504" y="1289"/>
                      <a:pt x="1575" y="1181"/>
                      <a:pt x="1629" y="1074"/>
                    </a:cubicBezTo>
                    <a:cubicBezTo>
                      <a:pt x="1665" y="984"/>
                      <a:pt x="1682" y="877"/>
                      <a:pt x="1682" y="770"/>
                    </a:cubicBezTo>
                    <a:cubicBezTo>
                      <a:pt x="1682" y="537"/>
                      <a:pt x="1593" y="358"/>
                      <a:pt x="1432" y="215"/>
                    </a:cubicBezTo>
                    <a:cubicBezTo>
                      <a:pt x="1271" y="72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7855706" y="1324961"/>
                <a:ext cx="19477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42" extrusionOk="0">
                    <a:moveTo>
                      <a:pt x="1" y="0"/>
                    </a:moveTo>
                    <a:lnTo>
                      <a:pt x="1" y="841"/>
                    </a:lnTo>
                    <a:lnTo>
                      <a:pt x="806" y="841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7855706" y="1324961"/>
                <a:ext cx="381879" cy="19881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24" extrusionOk="0">
                    <a:moveTo>
                      <a:pt x="1" y="0"/>
                    </a:moveTo>
                    <a:lnTo>
                      <a:pt x="1" y="823"/>
                    </a:lnTo>
                    <a:lnTo>
                      <a:pt x="15802" y="823"/>
                    </a:lnTo>
                    <a:lnTo>
                      <a:pt x="158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8237561" y="1324961"/>
                <a:ext cx="19477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42" extrusionOk="0">
                    <a:moveTo>
                      <a:pt x="0" y="0"/>
                    </a:moveTo>
                    <a:lnTo>
                      <a:pt x="0" y="841"/>
                    </a:lnTo>
                    <a:lnTo>
                      <a:pt x="805" y="841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7855706" y="1345252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1" y="0"/>
                    </a:moveTo>
                    <a:lnTo>
                      <a:pt x="1" y="18271"/>
                    </a:lnTo>
                    <a:lnTo>
                      <a:pt x="806" y="18271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8237561" y="1345252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0"/>
                    </a:moveTo>
                    <a:lnTo>
                      <a:pt x="0" y="18271"/>
                    </a:lnTo>
                    <a:lnTo>
                      <a:pt x="805" y="18271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1549487" y="1860760"/>
                <a:ext cx="41540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86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289" y="305"/>
                    </a:lnTo>
                    <a:lnTo>
                      <a:pt x="376" y="2685"/>
                    </a:lnTo>
                    <a:lnTo>
                      <a:pt x="752" y="2685"/>
                    </a:lnTo>
                    <a:lnTo>
                      <a:pt x="1718" y="16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1535205" y="1964822"/>
                <a:ext cx="44584" cy="6263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96" extrusionOk="0">
                    <a:moveTo>
                      <a:pt x="1" y="1"/>
                    </a:moveTo>
                    <a:lnTo>
                      <a:pt x="1" y="2595"/>
                    </a:lnTo>
                    <a:lnTo>
                      <a:pt x="1844" y="2595"/>
                    </a:lnTo>
                    <a:lnTo>
                      <a:pt x="1844" y="2166"/>
                    </a:lnTo>
                    <a:lnTo>
                      <a:pt x="538" y="2166"/>
                    </a:lnTo>
                    <a:lnTo>
                      <a:pt x="5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1587981" y="1964388"/>
                <a:ext cx="1213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614" extrusionOk="0">
                    <a:moveTo>
                      <a:pt x="0" y="1"/>
                    </a:moveTo>
                    <a:lnTo>
                      <a:pt x="0" y="466"/>
                    </a:lnTo>
                    <a:lnTo>
                      <a:pt x="501" y="466"/>
                    </a:lnTo>
                    <a:lnTo>
                      <a:pt x="501" y="1"/>
                    </a:lnTo>
                    <a:close/>
                    <a:moveTo>
                      <a:pt x="0" y="717"/>
                    </a:moveTo>
                    <a:lnTo>
                      <a:pt x="0" y="2613"/>
                    </a:lnTo>
                    <a:lnTo>
                      <a:pt x="501" y="2613"/>
                    </a:lnTo>
                    <a:lnTo>
                      <a:pt x="501" y="7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5"/>
              <p:cNvSpPr/>
              <p:nvPr/>
            </p:nvSpPr>
            <p:spPr>
              <a:xfrm>
                <a:off x="1572395" y="2066302"/>
                <a:ext cx="24262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5" extrusionOk="0">
                    <a:moveTo>
                      <a:pt x="1" y="0"/>
                    </a:moveTo>
                    <a:lnTo>
                      <a:pt x="1" y="734"/>
                    </a:lnTo>
                    <a:cubicBezTo>
                      <a:pt x="1" y="895"/>
                      <a:pt x="37" y="1020"/>
                      <a:pt x="108" y="1110"/>
                    </a:cubicBezTo>
                    <a:cubicBezTo>
                      <a:pt x="180" y="1199"/>
                      <a:pt x="287" y="1235"/>
                      <a:pt x="412" y="1235"/>
                    </a:cubicBezTo>
                    <a:cubicBezTo>
                      <a:pt x="502" y="1235"/>
                      <a:pt x="574" y="1217"/>
                      <a:pt x="645" y="1181"/>
                    </a:cubicBezTo>
                    <a:cubicBezTo>
                      <a:pt x="699" y="1145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70" y="895"/>
                      <a:pt x="717" y="966"/>
                    </a:cubicBezTo>
                    <a:cubicBezTo>
                      <a:pt x="645" y="1020"/>
                      <a:pt x="574" y="1056"/>
                      <a:pt x="466" y="1056"/>
                    </a:cubicBezTo>
                    <a:cubicBezTo>
                      <a:pt x="377" y="1056"/>
                      <a:pt x="305" y="1038"/>
                      <a:pt x="269" y="984"/>
                    </a:cubicBezTo>
                    <a:cubicBezTo>
                      <a:pt x="216" y="913"/>
                      <a:pt x="198" y="841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1600934" y="2065434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2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305" y="90"/>
                      <a:pt x="252" y="143"/>
                      <a:pt x="198" y="233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34" y="358"/>
                      <a:pt x="287" y="287"/>
                    </a:cubicBezTo>
                    <a:cubicBezTo>
                      <a:pt x="359" y="215"/>
                      <a:pt x="430" y="179"/>
                      <a:pt x="538" y="179"/>
                    </a:cubicBezTo>
                    <a:cubicBezTo>
                      <a:pt x="609" y="179"/>
                      <a:pt x="681" y="215"/>
                      <a:pt x="717" y="269"/>
                    </a:cubicBezTo>
                    <a:cubicBezTo>
                      <a:pt x="753" y="322"/>
                      <a:pt x="788" y="412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48"/>
                      <a:pt x="1003" y="358"/>
                      <a:pt x="1075" y="287"/>
                    </a:cubicBezTo>
                    <a:cubicBezTo>
                      <a:pt x="1128" y="215"/>
                      <a:pt x="1200" y="179"/>
                      <a:pt x="1307" y="179"/>
                    </a:cubicBezTo>
                    <a:cubicBezTo>
                      <a:pt x="1397" y="179"/>
                      <a:pt x="1450" y="215"/>
                      <a:pt x="1504" y="269"/>
                    </a:cubicBezTo>
                    <a:cubicBezTo>
                      <a:pt x="1540" y="322"/>
                      <a:pt x="1558" y="412"/>
                      <a:pt x="1558" y="519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19"/>
                    </a:lnTo>
                    <a:cubicBezTo>
                      <a:pt x="1755" y="358"/>
                      <a:pt x="1719" y="233"/>
                      <a:pt x="1647" y="143"/>
                    </a:cubicBezTo>
                    <a:cubicBezTo>
                      <a:pt x="1594" y="54"/>
                      <a:pt x="1486" y="0"/>
                      <a:pt x="1361" y="0"/>
                    </a:cubicBezTo>
                    <a:cubicBezTo>
                      <a:pt x="1272" y="0"/>
                      <a:pt x="1182" y="36"/>
                      <a:pt x="1128" y="72"/>
                    </a:cubicBezTo>
                    <a:cubicBezTo>
                      <a:pt x="1057" y="108"/>
                      <a:pt x="1003" y="179"/>
                      <a:pt x="949" y="269"/>
                    </a:cubicBezTo>
                    <a:cubicBezTo>
                      <a:pt x="914" y="179"/>
                      <a:pt x="878" y="126"/>
                      <a:pt x="806" y="72"/>
                    </a:cubicBezTo>
                    <a:cubicBezTo>
                      <a:pt x="753" y="36"/>
                      <a:pt x="681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1549052" y="2123292"/>
                <a:ext cx="42410" cy="6693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4" extrusionOk="0">
                    <a:moveTo>
                      <a:pt x="806" y="0"/>
                    </a:moveTo>
                    <a:cubicBezTo>
                      <a:pt x="698" y="0"/>
                      <a:pt x="591" y="18"/>
                      <a:pt x="466" y="36"/>
                    </a:cubicBezTo>
                    <a:cubicBezTo>
                      <a:pt x="341" y="54"/>
                      <a:pt x="215" y="72"/>
                      <a:pt x="72" y="125"/>
                    </a:cubicBezTo>
                    <a:lnTo>
                      <a:pt x="72" y="448"/>
                    </a:lnTo>
                    <a:cubicBezTo>
                      <a:pt x="215" y="394"/>
                      <a:pt x="341" y="358"/>
                      <a:pt x="448" y="340"/>
                    </a:cubicBezTo>
                    <a:cubicBezTo>
                      <a:pt x="573" y="322"/>
                      <a:pt x="681" y="304"/>
                      <a:pt x="770" y="304"/>
                    </a:cubicBezTo>
                    <a:cubicBezTo>
                      <a:pt x="949" y="304"/>
                      <a:pt x="1092" y="340"/>
                      <a:pt x="1182" y="412"/>
                    </a:cubicBezTo>
                    <a:cubicBezTo>
                      <a:pt x="1289" y="483"/>
                      <a:pt x="1343" y="591"/>
                      <a:pt x="1343" y="734"/>
                    </a:cubicBezTo>
                    <a:cubicBezTo>
                      <a:pt x="1343" y="859"/>
                      <a:pt x="1289" y="967"/>
                      <a:pt x="1200" y="1038"/>
                    </a:cubicBezTo>
                    <a:cubicBezTo>
                      <a:pt x="1092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50"/>
                    </a:lnTo>
                    <a:lnTo>
                      <a:pt x="770" y="1450"/>
                    </a:lnTo>
                    <a:cubicBezTo>
                      <a:pt x="967" y="1450"/>
                      <a:pt x="1128" y="1486"/>
                      <a:pt x="1235" y="1575"/>
                    </a:cubicBezTo>
                    <a:cubicBezTo>
                      <a:pt x="1343" y="1664"/>
                      <a:pt x="1396" y="1790"/>
                      <a:pt x="1396" y="1951"/>
                    </a:cubicBezTo>
                    <a:cubicBezTo>
                      <a:pt x="1396" y="2112"/>
                      <a:pt x="1343" y="2255"/>
                      <a:pt x="1217" y="2344"/>
                    </a:cubicBezTo>
                    <a:cubicBezTo>
                      <a:pt x="1110" y="2434"/>
                      <a:pt x="931" y="2470"/>
                      <a:pt x="698" y="2470"/>
                    </a:cubicBezTo>
                    <a:cubicBezTo>
                      <a:pt x="573" y="2470"/>
                      <a:pt x="448" y="2452"/>
                      <a:pt x="323" y="2434"/>
                    </a:cubicBezTo>
                    <a:cubicBezTo>
                      <a:pt x="215" y="2398"/>
                      <a:pt x="108" y="2344"/>
                      <a:pt x="1" y="2291"/>
                    </a:cubicBezTo>
                    <a:lnTo>
                      <a:pt x="1" y="2649"/>
                    </a:lnTo>
                    <a:cubicBezTo>
                      <a:pt x="126" y="2684"/>
                      <a:pt x="251" y="2720"/>
                      <a:pt x="358" y="2738"/>
                    </a:cubicBezTo>
                    <a:cubicBezTo>
                      <a:pt x="484" y="2756"/>
                      <a:pt x="609" y="2774"/>
                      <a:pt x="716" y="2774"/>
                    </a:cubicBezTo>
                    <a:cubicBezTo>
                      <a:pt x="1038" y="2774"/>
                      <a:pt x="1307" y="2702"/>
                      <a:pt x="1486" y="2559"/>
                    </a:cubicBezTo>
                    <a:cubicBezTo>
                      <a:pt x="1665" y="2416"/>
                      <a:pt x="1754" y="2219"/>
                      <a:pt x="1754" y="1951"/>
                    </a:cubicBezTo>
                    <a:cubicBezTo>
                      <a:pt x="1754" y="1772"/>
                      <a:pt x="1701" y="1629"/>
                      <a:pt x="1611" y="1521"/>
                    </a:cubicBezTo>
                    <a:cubicBezTo>
                      <a:pt x="1522" y="1396"/>
                      <a:pt x="1378" y="1324"/>
                      <a:pt x="1200" y="1289"/>
                    </a:cubicBezTo>
                    <a:cubicBezTo>
                      <a:pt x="1361" y="1253"/>
                      <a:pt x="1486" y="1181"/>
                      <a:pt x="1575" y="1074"/>
                    </a:cubicBezTo>
                    <a:cubicBezTo>
                      <a:pt x="1647" y="967"/>
                      <a:pt x="1701" y="841"/>
                      <a:pt x="1701" y="698"/>
                    </a:cubicBezTo>
                    <a:cubicBezTo>
                      <a:pt x="1701" y="483"/>
                      <a:pt x="1611" y="322"/>
                      <a:pt x="1450" y="197"/>
                    </a:cubicBezTo>
                    <a:cubicBezTo>
                      <a:pt x="1289" y="72"/>
                      <a:pt x="1074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1929602" y="1859916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895" y="286"/>
                    </a:moveTo>
                    <a:cubicBezTo>
                      <a:pt x="1056" y="286"/>
                      <a:pt x="1181" y="340"/>
                      <a:pt x="1271" y="448"/>
                    </a:cubicBezTo>
                    <a:cubicBezTo>
                      <a:pt x="1378" y="555"/>
                      <a:pt x="1414" y="716"/>
                      <a:pt x="1414" y="895"/>
                    </a:cubicBezTo>
                    <a:cubicBezTo>
                      <a:pt x="1414" y="1092"/>
                      <a:pt x="1378" y="1253"/>
                      <a:pt x="1271" y="1360"/>
                    </a:cubicBezTo>
                    <a:cubicBezTo>
                      <a:pt x="1181" y="1468"/>
                      <a:pt x="1056" y="1521"/>
                      <a:pt x="895" y="1521"/>
                    </a:cubicBezTo>
                    <a:cubicBezTo>
                      <a:pt x="734" y="1521"/>
                      <a:pt x="609" y="1468"/>
                      <a:pt x="501" y="1360"/>
                    </a:cubicBezTo>
                    <a:cubicBezTo>
                      <a:pt x="412" y="1253"/>
                      <a:pt x="358" y="1092"/>
                      <a:pt x="358" y="895"/>
                    </a:cubicBezTo>
                    <a:cubicBezTo>
                      <a:pt x="358" y="716"/>
                      <a:pt x="412" y="555"/>
                      <a:pt x="501" y="448"/>
                    </a:cubicBezTo>
                    <a:cubicBezTo>
                      <a:pt x="609" y="340"/>
                      <a:pt x="734" y="286"/>
                      <a:pt x="895" y="286"/>
                    </a:cubicBezTo>
                    <a:close/>
                    <a:moveTo>
                      <a:pt x="895" y="0"/>
                    </a:moveTo>
                    <a:cubicBezTo>
                      <a:pt x="627" y="0"/>
                      <a:pt x="412" y="72"/>
                      <a:pt x="251" y="251"/>
                    </a:cubicBezTo>
                    <a:cubicBezTo>
                      <a:pt x="90" y="412"/>
                      <a:pt x="0" y="627"/>
                      <a:pt x="0" y="895"/>
                    </a:cubicBezTo>
                    <a:cubicBezTo>
                      <a:pt x="0" y="1181"/>
                      <a:pt x="72" y="1396"/>
                      <a:pt x="233" y="1575"/>
                    </a:cubicBezTo>
                    <a:cubicBezTo>
                      <a:pt x="394" y="1736"/>
                      <a:pt x="609" y="1808"/>
                      <a:pt x="877" y="1808"/>
                    </a:cubicBezTo>
                    <a:cubicBezTo>
                      <a:pt x="1002" y="1808"/>
                      <a:pt x="1110" y="1772"/>
                      <a:pt x="1217" y="1718"/>
                    </a:cubicBezTo>
                    <a:cubicBezTo>
                      <a:pt x="1325" y="1664"/>
                      <a:pt x="1414" y="1593"/>
                      <a:pt x="1486" y="1485"/>
                    </a:cubicBezTo>
                    <a:lnTo>
                      <a:pt x="1486" y="1485"/>
                    </a:lnTo>
                    <a:cubicBezTo>
                      <a:pt x="1468" y="1808"/>
                      <a:pt x="1396" y="2058"/>
                      <a:pt x="1271" y="2219"/>
                    </a:cubicBezTo>
                    <a:cubicBezTo>
                      <a:pt x="1146" y="2380"/>
                      <a:pt x="967" y="2452"/>
                      <a:pt x="716" y="2452"/>
                    </a:cubicBezTo>
                    <a:cubicBezTo>
                      <a:pt x="627" y="2452"/>
                      <a:pt x="537" y="2452"/>
                      <a:pt x="448" y="2434"/>
                    </a:cubicBezTo>
                    <a:cubicBezTo>
                      <a:pt x="358" y="2398"/>
                      <a:pt x="269" y="2362"/>
                      <a:pt x="179" y="2327"/>
                    </a:cubicBezTo>
                    <a:lnTo>
                      <a:pt x="179" y="2649"/>
                    </a:lnTo>
                    <a:cubicBezTo>
                      <a:pt x="269" y="2684"/>
                      <a:pt x="376" y="2720"/>
                      <a:pt x="466" y="2738"/>
                    </a:cubicBezTo>
                    <a:cubicBezTo>
                      <a:pt x="555" y="2756"/>
                      <a:pt x="645" y="2756"/>
                      <a:pt x="734" y="2756"/>
                    </a:cubicBezTo>
                    <a:cubicBezTo>
                      <a:pt x="1074" y="2756"/>
                      <a:pt x="1342" y="2631"/>
                      <a:pt x="1539" y="2380"/>
                    </a:cubicBezTo>
                    <a:cubicBezTo>
                      <a:pt x="1736" y="2130"/>
                      <a:pt x="1843" y="1808"/>
                      <a:pt x="1843" y="1378"/>
                    </a:cubicBezTo>
                    <a:cubicBezTo>
                      <a:pt x="1843" y="931"/>
                      <a:pt x="1754" y="591"/>
                      <a:pt x="1593" y="358"/>
                    </a:cubicBezTo>
                    <a:cubicBezTo>
                      <a:pt x="1432" y="108"/>
                      <a:pt x="1199" y="0"/>
                      <a:pt x="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1899323" y="1964388"/>
                <a:ext cx="5321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14" extrusionOk="0">
                    <a:moveTo>
                      <a:pt x="824" y="430"/>
                    </a:moveTo>
                    <a:cubicBezTo>
                      <a:pt x="1074" y="430"/>
                      <a:pt x="1235" y="430"/>
                      <a:pt x="1289" y="448"/>
                    </a:cubicBezTo>
                    <a:cubicBezTo>
                      <a:pt x="1379" y="448"/>
                      <a:pt x="1432" y="484"/>
                      <a:pt x="1486" y="538"/>
                    </a:cubicBezTo>
                    <a:cubicBezTo>
                      <a:pt x="1522" y="591"/>
                      <a:pt x="1558" y="645"/>
                      <a:pt x="1558" y="735"/>
                    </a:cubicBezTo>
                    <a:cubicBezTo>
                      <a:pt x="1558" y="806"/>
                      <a:pt x="1522" y="878"/>
                      <a:pt x="1468" y="931"/>
                    </a:cubicBezTo>
                    <a:cubicBezTo>
                      <a:pt x="1414" y="985"/>
                      <a:pt x="1343" y="1021"/>
                      <a:pt x="1253" y="1021"/>
                    </a:cubicBezTo>
                    <a:cubicBezTo>
                      <a:pt x="1200" y="1039"/>
                      <a:pt x="1074" y="1039"/>
                      <a:pt x="877" y="1039"/>
                    </a:cubicBezTo>
                    <a:lnTo>
                      <a:pt x="520" y="1039"/>
                    </a:lnTo>
                    <a:lnTo>
                      <a:pt x="520" y="430"/>
                    </a:lnTo>
                    <a:close/>
                    <a:moveTo>
                      <a:pt x="949" y="1468"/>
                    </a:moveTo>
                    <a:cubicBezTo>
                      <a:pt x="1200" y="1468"/>
                      <a:pt x="1343" y="1486"/>
                      <a:pt x="1414" y="1504"/>
                    </a:cubicBezTo>
                    <a:cubicBezTo>
                      <a:pt x="1504" y="1540"/>
                      <a:pt x="1558" y="1576"/>
                      <a:pt x="1593" y="1629"/>
                    </a:cubicBezTo>
                    <a:cubicBezTo>
                      <a:pt x="1629" y="1683"/>
                      <a:pt x="1647" y="1755"/>
                      <a:pt x="1647" y="1826"/>
                    </a:cubicBezTo>
                    <a:cubicBezTo>
                      <a:pt x="1647" y="1933"/>
                      <a:pt x="1629" y="2005"/>
                      <a:pt x="1575" y="2059"/>
                    </a:cubicBezTo>
                    <a:cubicBezTo>
                      <a:pt x="1522" y="2112"/>
                      <a:pt x="1450" y="2148"/>
                      <a:pt x="1379" y="2166"/>
                    </a:cubicBezTo>
                    <a:cubicBezTo>
                      <a:pt x="1325" y="2166"/>
                      <a:pt x="1200" y="2184"/>
                      <a:pt x="1021" y="2184"/>
                    </a:cubicBezTo>
                    <a:lnTo>
                      <a:pt x="520" y="2184"/>
                    </a:lnTo>
                    <a:lnTo>
                      <a:pt x="520" y="1468"/>
                    </a:lnTo>
                    <a:close/>
                    <a:moveTo>
                      <a:pt x="1" y="1"/>
                    </a:moveTo>
                    <a:lnTo>
                      <a:pt x="1" y="2613"/>
                    </a:lnTo>
                    <a:lnTo>
                      <a:pt x="895" y="2613"/>
                    </a:lnTo>
                    <a:cubicBezTo>
                      <a:pt x="1235" y="2613"/>
                      <a:pt x="1432" y="2613"/>
                      <a:pt x="1522" y="2596"/>
                    </a:cubicBezTo>
                    <a:cubicBezTo>
                      <a:pt x="1665" y="2578"/>
                      <a:pt x="1790" y="2542"/>
                      <a:pt x="1880" y="2470"/>
                    </a:cubicBezTo>
                    <a:cubicBezTo>
                      <a:pt x="1987" y="2417"/>
                      <a:pt x="2059" y="2327"/>
                      <a:pt x="2112" y="2202"/>
                    </a:cubicBezTo>
                    <a:cubicBezTo>
                      <a:pt x="2166" y="2095"/>
                      <a:pt x="2202" y="1969"/>
                      <a:pt x="2202" y="1862"/>
                    </a:cubicBezTo>
                    <a:cubicBezTo>
                      <a:pt x="2202" y="1701"/>
                      <a:pt x="2148" y="1576"/>
                      <a:pt x="2059" y="1468"/>
                    </a:cubicBezTo>
                    <a:cubicBezTo>
                      <a:pt x="1987" y="1343"/>
                      <a:pt x="1862" y="1271"/>
                      <a:pt x="1701" y="1218"/>
                    </a:cubicBezTo>
                    <a:cubicBezTo>
                      <a:pt x="1808" y="1164"/>
                      <a:pt x="1898" y="1092"/>
                      <a:pt x="1969" y="985"/>
                    </a:cubicBezTo>
                    <a:cubicBezTo>
                      <a:pt x="2023" y="896"/>
                      <a:pt x="2059" y="770"/>
                      <a:pt x="2059" y="663"/>
                    </a:cubicBezTo>
                    <a:cubicBezTo>
                      <a:pt x="2059" y="538"/>
                      <a:pt x="2041" y="448"/>
                      <a:pt x="1987" y="341"/>
                    </a:cubicBezTo>
                    <a:cubicBezTo>
                      <a:pt x="1933" y="251"/>
                      <a:pt x="1862" y="180"/>
                      <a:pt x="1790" y="126"/>
                    </a:cubicBezTo>
                    <a:cubicBezTo>
                      <a:pt x="1701" y="72"/>
                      <a:pt x="1611" y="37"/>
                      <a:pt x="1504" y="19"/>
                    </a:cubicBezTo>
                    <a:cubicBezTo>
                      <a:pt x="1414" y="1"/>
                      <a:pt x="1253" y="1"/>
                      <a:pt x="1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1958576" y="1980795"/>
                <a:ext cx="43255" cy="4796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988" extrusionOk="0">
                    <a:moveTo>
                      <a:pt x="895" y="377"/>
                    </a:moveTo>
                    <a:cubicBezTo>
                      <a:pt x="1002" y="377"/>
                      <a:pt x="1092" y="412"/>
                      <a:pt x="1163" y="502"/>
                    </a:cubicBezTo>
                    <a:cubicBezTo>
                      <a:pt x="1235" y="573"/>
                      <a:pt x="1271" y="681"/>
                      <a:pt x="1271" y="824"/>
                    </a:cubicBezTo>
                    <a:lnTo>
                      <a:pt x="519" y="824"/>
                    </a:lnTo>
                    <a:cubicBezTo>
                      <a:pt x="519" y="681"/>
                      <a:pt x="555" y="573"/>
                      <a:pt x="627" y="502"/>
                    </a:cubicBezTo>
                    <a:cubicBezTo>
                      <a:pt x="698" y="412"/>
                      <a:pt x="788" y="377"/>
                      <a:pt x="895" y="377"/>
                    </a:cubicBezTo>
                    <a:close/>
                    <a:moveTo>
                      <a:pt x="877" y="1"/>
                    </a:moveTo>
                    <a:cubicBezTo>
                      <a:pt x="627" y="1"/>
                      <a:pt x="412" y="90"/>
                      <a:pt x="251" y="269"/>
                    </a:cubicBezTo>
                    <a:cubicBezTo>
                      <a:pt x="90" y="448"/>
                      <a:pt x="0" y="681"/>
                      <a:pt x="0" y="1003"/>
                    </a:cubicBezTo>
                    <a:cubicBezTo>
                      <a:pt x="0" y="1271"/>
                      <a:pt x="72" y="1486"/>
                      <a:pt x="197" y="1665"/>
                    </a:cubicBezTo>
                    <a:cubicBezTo>
                      <a:pt x="340" y="1880"/>
                      <a:pt x="591" y="1987"/>
                      <a:pt x="931" y="1987"/>
                    </a:cubicBezTo>
                    <a:cubicBezTo>
                      <a:pt x="1128" y="1987"/>
                      <a:pt x="1307" y="1933"/>
                      <a:pt x="1450" y="1844"/>
                    </a:cubicBezTo>
                    <a:cubicBezTo>
                      <a:pt x="1575" y="1737"/>
                      <a:pt x="1682" y="1593"/>
                      <a:pt x="1754" y="1415"/>
                    </a:cubicBezTo>
                    <a:lnTo>
                      <a:pt x="1253" y="1325"/>
                    </a:lnTo>
                    <a:cubicBezTo>
                      <a:pt x="1217" y="1432"/>
                      <a:pt x="1181" y="1504"/>
                      <a:pt x="1128" y="1540"/>
                    </a:cubicBezTo>
                    <a:cubicBezTo>
                      <a:pt x="1074" y="1576"/>
                      <a:pt x="1002" y="1611"/>
                      <a:pt x="931" y="1611"/>
                    </a:cubicBezTo>
                    <a:cubicBezTo>
                      <a:pt x="806" y="1611"/>
                      <a:pt x="716" y="1558"/>
                      <a:pt x="644" y="1486"/>
                    </a:cubicBezTo>
                    <a:cubicBezTo>
                      <a:pt x="555" y="1397"/>
                      <a:pt x="519" y="1289"/>
                      <a:pt x="519" y="1128"/>
                    </a:cubicBezTo>
                    <a:lnTo>
                      <a:pt x="1772" y="1128"/>
                    </a:lnTo>
                    <a:cubicBezTo>
                      <a:pt x="1790" y="752"/>
                      <a:pt x="1700" y="466"/>
                      <a:pt x="1539" y="269"/>
                    </a:cubicBezTo>
                    <a:cubicBezTo>
                      <a:pt x="1378" y="90"/>
                      <a:pt x="1163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1851332" y="2055059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37" y="609"/>
                    </a:moveTo>
                    <a:cubicBezTo>
                      <a:pt x="644" y="609"/>
                      <a:pt x="716" y="645"/>
                      <a:pt x="788" y="734"/>
                    </a:cubicBezTo>
                    <a:cubicBezTo>
                      <a:pt x="841" y="806"/>
                      <a:pt x="877" y="931"/>
                      <a:pt x="877" y="1074"/>
                    </a:cubicBezTo>
                    <a:cubicBezTo>
                      <a:pt x="877" y="1218"/>
                      <a:pt x="841" y="1325"/>
                      <a:pt x="788" y="1415"/>
                    </a:cubicBezTo>
                    <a:cubicBezTo>
                      <a:pt x="716" y="1486"/>
                      <a:pt x="644" y="1540"/>
                      <a:pt x="537" y="1540"/>
                    </a:cubicBezTo>
                    <a:cubicBezTo>
                      <a:pt x="430" y="1540"/>
                      <a:pt x="358" y="1486"/>
                      <a:pt x="287" y="1415"/>
                    </a:cubicBezTo>
                    <a:cubicBezTo>
                      <a:pt x="233" y="1325"/>
                      <a:pt x="197" y="1218"/>
                      <a:pt x="197" y="1074"/>
                    </a:cubicBezTo>
                    <a:cubicBezTo>
                      <a:pt x="197" y="931"/>
                      <a:pt x="233" y="806"/>
                      <a:pt x="287" y="734"/>
                    </a:cubicBezTo>
                    <a:cubicBezTo>
                      <a:pt x="358" y="645"/>
                      <a:pt x="430" y="609"/>
                      <a:pt x="537" y="609"/>
                    </a:cubicBezTo>
                    <a:close/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486"/>
                    </a:lnTo>
                    <a:cubicBezTo>
                      <a:pt x="251" y="1558"/>
                      <a:pt x="304" y="1611"/>
                      <a:pt x="358" y="1647"/>
                    </a:cubicBezTo>
                    <a:cubicBezTo>
                      <a:pt x="430" y="1683"/>
                      <a:pt x="501" y="1701"/>
                      <a:pt x="591" y="1701"/>
                    </a:cubicBezTo>
                    <a:cubicBezTo>
                      <a:pt x="734" y="1701"/>
                      <a:pt x="841" y="1647"/>
                      <a:pt x="949" y="1522"/>
                    </a:cubicBezTo>
                    <a:cubicBezTo>
                      <a:pt x="1038" y="1415"/>
                      <a:pt x="1074" y="1253"/>
                      <a:pt x="1074" y="1074"/>
                    </a:cubicBezTo>
                    <a:cubicBezTo>
                      <a:pt x="1074" y="878"/>
                      <a:pt x="1038" y="734"/>
                      <a:pt x="949" y="609"/>
                    </a:cubicBezTo>
                    <a:cubicBezTo>
                      <a:pt x="841" y="502"/>
                      <a:pt x="734" y="430"/>
                      <a:pt x="591" y="430"/>
                    </a:cubicBezTo>
                    <a:cubicBezTo>
                      <a:pt x="501" y="430"/>
                      <a:pt x="430" y="448"/>
                      <a:pt x="358" y="484"/>
                    </a:cubicBezTo>
                    <a:cubicBezTo>
                      <a:pt x="304" y="520"/>
                      <a:pt x="251" y="573"/>
                      <a:pt x="197" y="645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1878131" y="2065434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91" y="179"/>
                    </a:moveTo>
                    <a:cubicBezTo>
                      <a:pt x="699" y="179"/>
                      <a:pt x="770" y="215"/>
                      <a:pt x="824" y="269"/>
                    </a:cubicBezTo>
                    <a:cubicBezTo>
                      <a:pt x="896" y="340"/>
                      <a:pt x="913" y="430"/>
                      <a:pt x="913" y="537"/>
                    </a:cubicBezTo>
                    <a:lnTo>
                      <a:pt x="216" y="537"/>
                    </a:lnTo>
                    <a:cubicBezTo>
                      <a:pt x="233" y="412"/>
                      <a:pt x="269" y="340"/>
                      <a:pt x="341" y="269"/>
                    </a:cubicBezTo>
                    <a:cubicBezTo>
                      <a:pt x="394" y="215"/>
                      <a:pt x="484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2" y="179"/>
                    </a:cubicBezTo>
                    <a:cubicBezTo>
                      <a:pt x="54" y="304"/>
                      <a:pt x="1" y="448"/>
                      <a:pt x="1" y="644"/>
                    </a:cubicBezTo>
                    <a:cubicBezTo>
                      <a:pt x="1" y="841"/>
                      <a:pt x="54" y="985"/>
                      <a:pt x="180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9" y="1271"/>
                      <a:pt x="788" y="1253"/>
                      <a:pt x="860" y="1253"/>
                    </a:cubicBezTo>
                    <a:cubicBezTo>
                      <a:pt x="931" y="1235"/>
                      <a:pt x="1003" y="1199"/>
                      <a:pt x="1074" y="1181"/>
                    </a:cubicBezTo>
                    <a:lnTo>
                      <a:pt x="1074" y="985"/>
                    </a:lnTo>
                    <a:cubicBezTo>
                      <a:pt x="1003" y="1020"/>
                      <a:pt x="931" y="1056"/>
                      <a:pt x="860" y="1074"/>
                    </a:cubicBezTo>
                    <a:cubicBezTo>
                      <a:pt x="788" y="1092"/>
                      <a:pt x="717" y="1110"/>
                      <a:pt x="645" y="1110"/>
                    </a:cubicBezTo>
                    <a:cubicBezTo>
                      <a:pt x="502" y="1110"/>
                      <a:pt x="412" y="1074"/>
                      <a:pt x="341" y="1002"/>
                    </a:cubicBezTo>
                    <a:cubicBezTo>
                      <a:pt x="269" y="931"/>
                      <a:pt x="216" y="823"/>
                      <a:pt x="216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74" y="269"/>
                      <a:pt x="985" y="161"/>
                    </a:cubicBezTo>
                    <a:cubicBezTo>
                      <a:pt x="878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1908844" y="2065434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305" y="90"/>
                      <a:pt x="251" y="143"/>
                      <a:pt x="197" y="233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609"/>
                    </a:lnTo>
                    <a:cubicBezTo>
                      <a:pt x="197" y="466"/>
                      <a:pt x="233" y="358"/>
                      <a:pt x="287" y="287"/>
                    </a:cubicBezTo>
                    <a:cubicBezTo>
                      <a:pt x="358" y="215"/>
                      <a:pt x="430" y="179"/>
                      <a:pt x="555" y="179"/>
                    </a:cubicBezTo>
                    <a:cubicBezTo>
                      <a:pt x="573" y="179"/>
                      <a:pt x="609" y="179"/>
                      <a:pt x="627" y="197"/>
                    </a:cubicBezTo>
                    <a:cubicBezTo>
                      <a:pt x="662" y="197"/>
                      <a:pt x="680" y="215"/>
                      <a:pt x="698" y="215"/>
                    </a:cubicBezTo>
                    <a:lnTo>
                      <a:pt x="698" y="18"/>
                    </a:lnTo>
                    <a:lnTo>
                      <a:pt x="645" y="18"/>
                    </a:lnTo>
                    <a:cubicBezTo>
                      <a:pt x="627" y="18"/>
                      <a:pt x="627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1922667" y="2066302"/>
                <a:ext cx="28152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665" extrusionOk="0">
                    <a:moveTo>
                      <a:pt x="1" y="0"/>
                    </a:moveTo>
                    <a:lnTo>
                      <a:pt x="484" y="1181"/>
                    </a:lnTo>
                    <a:lnTo>
                      <a:pt x="448" y="1271"/>
                    </a:lnTo>
                    <a:cubicBezTo>
                      <a:pt x="413" y="1360"/>
                      <a:pt x="377" y="1432"/>
                      <a:pt x="341" y="1450"/>
                    </a:cubicBezTo>
                    <a:cubicBezTo>
                      <a:pt x="323" y="1485"/>
                      <a:pt x="269" y="1485"/>
                      <a:pt x="216" y="1485"/>
                    </a:cubicBezTo>
                    <a:lnTo>
                      <a:pt x="108" y="1485"/>
                    </a:lnTo>
                    <a:lnTo>
                      <a:pt x="108" y="1664"/>
                    </a:lnTo>
                    <a:lnTo>
                      <a:pt x="269" y="1664"/>
                    </a:lnTo>
                    <a:cubicBezTo>
                      <a:pt x="359" y="1664"/>
                      <a:pt x="430" y="1629"/>
                      <a:pt x="466" y="1593"/>
                    </a:cubicBezTo>
                    <a:cubicBezTo>
                      <a:pt x="520" y="1557"/>
                      <a:pt x="574" y="1450"/>
                      <a:pt x="645" y="1306"/>
                    </a:cubicBezTo>
                    <a:lnTo>
                      <a:pt x="1164" y="0"/>
                    </a:lnTo>
                    <a:lnTo>
                      <a:pt x="949" y="0"/>
                    </a:lnTo>
                    <a:lnTo>
                      <a:pt x="574" y="949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1950795" y="2055059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1962031" y="2055059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1972398" y="2055059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5"/>
              <p:cNvSpPr/>
              <p:nvPr/>
            </p:nvSpPr>
            <p:spPr>
              <a:xfrm>
                <a:off x="1982789" y="2066302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0" y="0"/>
                    </a:moveTo>
                    <a:lnTo>
                      <a:pt x="0" y="734"/>
                    </a:lnTo>
                    <a:cubicBezTo>
                      <a:pt x="0" y="895"/>
                      <a:pt x="36" y="1020"/>
                      <a:pt x="108" y="1110"/>
                    </a:cubicBezTo>
                    <a:cubicBezTo>
                      <a:pt x="179" y="1199"/>
                      <a:pt x="287" y="1235"/>
                      <a:pt x="412" y="1235"/>
                    </a:cubicBezTo>
                    <a:cubicBezTo>
                      <a:pt x="501" y="1235"/>
                      <a:pt x="573" y="1217"/>
                      <a:pt x="645" y="1181"/>
                    </a:cubicBezTo>
                    <a:cubicBezTo>
                      <a:pt x="698" y="1145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70" y="895"/>
                      <a:pt x="716" y="966"/>
                    </a:cubicBezTo>
                    <a:cubicBezTo>
                      <a:pt x="645" y="1020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69" y="984"/>
                    </a:cubicBezTo>
                    <a:cubicBezTo>
                      <a:pt x="215" y="913"/>
                      <a:pt x="197" y="841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5"/>
              <p:cNvSpPr/>
              <p:nvPr/>
            </p:nvSpPr>
            <p:spPr>
              <a:xfrm>
                <a:off x="2011763" y="2065434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73" y="0"/>
                    </a:moveTo>
                    <a:cubicBezTo>
                      <a:pt x="501" y="0"/>
                      <a:pt x="412" y="18"/>
                      <a:pt x="358" y="54"/>
                    </a:cubicBezTo>
                    <a:cubicBezTo>
                      <a:pt x="287" y="90"/>
                      <a:pt x="233" y="143"/>
                      <a:pt x="197" y="233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33" y="358"/>
                      <a:pt x="287" y="287"/>
                    </a:cubicBezTo>
                    <a:cubicBezTo>
                      <a:pt x="340" y="215"/>
                      <a:pt x="430" y="179"/>
                      <a:pt x="519" y="179"/>
                    </a:cubicBezTo>
                    <a:cubicBezTo>
                      <a:pt x="609" y="179"/>
                      <a:pt x="680" y="215"/>
                      <a:pt x="716" y="269"/>
                    </a:cubicBezTo>
                    <a:cubicBezTo>
                      <a:pt x="752" y="322"/>
                      <a:pt x="770" y="412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48"/>
                      <a:pt x="1003" y="358"/>
                      <a:pt x="1056" y="287"/>
                    </a:cubicBezTo>
                    <a:cubicBezTo>
                      <a:pt x="1128" y="215"/>
                      <a:pt x="1199" y="179"/>
                      <a:pt x="1307" y="179"/>
                    </a:cubicBezTo>
                    <a:cubicBezTo>
                      <a:pt x="1396" y="179"/>
                      <a:pt x="1450" y="215"/>
                      <a:pt x="1486" y="269"/>
                    </a:cubicBezTo>
                    <a:cubicBezTo>
                      <a:pt x="1539" y="322"/>
                      <a:pt x="1557" y="412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8" y="233"/>
                      <a:pt x="1647" y="143"/>
                    </a:cubicBezTo>
                    <a:cubicBezTo>
                      <a:pt x="1575" y="54"/>
                      <a:pt x="1486" y="0"/>
                      <a:pt x="1360" y="0"/>
                    </a:cubicBezTo>
                    <a:cubicBezTo>
                      <a:pt x="1271" y="0"/>
                      <a:pt x="1181" y="36"/>
                      <a:pt x="1110" y="72"/>
                    </a:cubicBezTo>
                    <a:cubicBezTo>
                      <a:pt x="1056" y="108"/>
                      <a:pt x="985" y="179"/>
                      <a:pt x="931" y="269"/>
                    </a:cubicBezTo>
                    <a:cubicBezTo>
                      <a:pt x="913" y="179"/>
                      <a:pt x="859" y="126"/>
                      <a:pt x="806" y="72"/>
                    </a:cubicBezTo>
                    <a:cubicBezTo>
                      <a:pt x="734" y="36"/>
                      <a:pt x="663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1928297" y="2124570"/>
                <a:ext cx="47170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68" extrusionOk="0">
                    <a:moveTo>
                      <a:pt x="1217" y="323"/>
                    </a:moveTo>
                    <a:lnTo>
                      <a:pt x="1217" y="1737"/>
                    </a:lnTo>
                    <a:lnTo>
                      <a:pt x="305" y="1737"/>
                    </a:lnTo>
                    <a:lnTo>
                      <a:pt x="1217" y="323"/>
                    </a:lnTo>
                    <a:close/>
                    <a:moveTo>
                      <a:pt x="1110" y="1"/>
                    </a:moveTo>
                    <a:lnTo>
                      <a:pt x="1" y="1683"/>
                    </a:lnTo>
                    <a:lnTo>
                      <a:pt x="1" y="2041"/>
                    </a:lnTo>
                    <a:lnTo>
                      <a:pt x="1217" y="2041"/>
                    </a:lnTo>
                    <a:lnTo>
                      <a:pt x="1217" y="2667"/>
                    </a:lnTo>
                    <a:lnTo>
                      <a:pt x="1575" y="2667"/>
                    </a:lnTo>
                    <a:lnTo>
                      <a:pt x="1575" y="2041"/>
                    </a:lnTo>
                    <a:lnTo>
                      <a:pt x="1951" y="2041"/>
                    </a:lnTo>
                    <a:lnTo>
                      <a:pt x="1951" y="1737"/>
                    </a:lnTo>
                    <a:lnTo>
                      <a:pt x="1575" y="1737"/>
                    </a:lnTo>
                    <a:lnTo>
                      <a:pt x="1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6109108" y="1860760"/>
                <a:ext cx="38495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86" extrusionOk="0">
                    <a:moveTo>
                      <a:pt x="644" y="1"/>
                    </a:moveTo>
                    <a:lnTo>
                      <a:pt x="0" y="144"/>
                    </a:lnTo>
                    <a:lnTo>
                      <a:pt x="0" y="466"/>
                    </a:lnTo>
                    <a:lnTo>
                      <a:pt x="644" y="341"/>
                    </a:lnTo>
                    <a:lnTo>
                      <a:pt x="644" y="2381"/>
                    </a:lnTo>
                    <a:lnTo>
                      <a:pt x="54" y="2381"/>
                    </a:lnTo>
                    <a:lnTo>
                      <a:pt x="54" y="2685"/>
                    </a:lnTo>
                    <a:lnTo>
                      <a:pt x="1593" y="2685"/>
                    </a:lnTo>
                    <a:lnTo>
                      <a:pt x="1593" y="2381"/>
                    </a:lnTo>
                    <a:lnTo>
                      <a:pt x="1002" y="2381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6157535" y="1860760"/>
                <a:ext cx="38495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86" extrusionOk="0">
                    <a:moveTo>
                      <a:pt x="645" y="1"/>
                    </a:moveTo>
                    <a:lnTo>
                      <a:pt x="0" y="144"/>
                    </a:lnTo>
                    <a:lnTo>
                      <a:pt x="0" y="466"/>
                    </a:lnTo>
                    <a:lnTo>
                      <a:pt x="645" y="341"/>
                    </a:lnTo>
                    <a:lnTo>
                      <a:pt x="645" y="2381"/>
                    </a:lnTo>
                    <a:lnTo>
                      <a:pt x="54" y="2381"/>
                    </a:lnTo>
                    <a:lnTo>
                      <a:pt x="54" y="2685"/>
                    </a:lnTo>
                    <a:lnTo>
                      <a:pt x="1593" y="2685"/>
                    </a:lnTo>
                    <a:lnTo>
                      <a:pt x="1593" y="2381"/>
                    </a:lnTo>
                    <a:lnTo>
                      <a:pt x="1002" y="2381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6122495" y="1964388"/>
                <a:ext cx="5321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14" extrusionOk="0">
                    <a:moveTo>
                      <a:pt x="824" y="430"/>
                    </a:moveTo>
                    <a:cubicBezTo>
                      <a:pt x="1075" y="430"/>
                      <a:pt x="1236" y="430"/>
                      <a:pt x="1289" y="448"/>
                    </a:cubicBezTo>
                    <a:cubicBezTo>
                      <a:pt x="1379" y="448"/>
                      <a:pt x="1432" y="484"/>
                      <a:pt x="1486" y="538"/>
                    </a:cubicBezTo>
                    <a:cubicBezTo>
                      <a:pt x="1522" y="591"/>
                      <a:pt x="1558" y="645"/>
                      <a:pt x="1558" y="735"/>
                    </a:cubicBezTo>
                    <a:cubicBezTo>
                      <a:pt x="1558" y="806"/>
                      <a:pt x="1522" y="878"/>
                      <a:pt x="1468" y="931"/>
                    </a:cubicBezTo>
                    <a:cubicBezTo>
                      <a:pt x="1415" y="985"/>
                      <a:pt x="1343" y="1021"/>
                      <a:pt x="1253" y="1021"/>
                    </a:cubicBezTo>
                    <a:cubicBezTo>
                      <a:pt x="1218" y="1039"/>
                      <a:pt x="1075" y="1039"/>
                      <a:pt x="878" y="1039"/>
                    </a:cubicBezTo>
                    <a:lnTo>
                      <a:pt x="520" y="1039"/>
                    </a:lnTo>
                    <a:lnTo>
                      <a:pt x="520" y="430"/>
                    </a:lnTo>
                    <a:close/>
                    <a:moveTo>
                      <a:pt x="949" y="1468"/>
                    </a:moveTo>
                    <a:cubicBezTo>
                      <a:pt x="1200" y="1468"/>
                      <a:pt x="1361" y="1486"/>
                      <a:pt x="1432" y="1504"/>
                    </a:cubicBezTo>
                    <a:cubicBezTo>
                      <a:pt x="1504" y="1540"/>
                      <a:pt x="1558" y="1576"/>
                      <a:pt x="1593" y="1629"/>
                    </a:cubicBezTo>
                    <a:cubicBezTo>
                      <a:pt x="1629" y="1683"/>
                      <a:pt x="1647" y="1755"/>
                      <a:pt x="1647" y="1826"/>
                    </a:cubicBezTo>
                    <a:cubicBezTo>
                      <a:pt x="1647" y="1933"/>
                      <a:pt x="1629" y="2005"/>
                      <a:pt x="1576" y="2059"/>
                    </a:cubicBezTo>
                    <a:cubicBezTo>
                      <a:pt x="1522" y="2112"/>
                      <a:pt x="1468" y="2148"/>
                      <a:pt x="1379" y="2166"/>
                    </a:cubicBezTo>
                    <a:cubicBezTo>
                      <a:pt x="1325" y="2166"/>
                      <a:pt x="1200" y="2184"/>
                      <a:pt x="1021" y="2184"/>
                    </a:cubicBezTo>
                    <a:lnTo>
                      <a:pt x="520" y="2184"/>
                    </a:lnTo>
                    <a:lnTo>
                      <a:pt x="520" y="1468"/>
                    </a:lnTo>
                    <a:close/>
                    <a:moveTo>
                      <a:pt x="1" y="1"/>
                    </a:moveTo>
                    <a:lnTo>
                      <a:pt x="1" y="2613"/>
                    </a:lnTo>
                    <a:lnTo>
                      <a:pt x="896" y="2613"/>
                    </a:lnTo>
                    <a:cubicBezTo>
                      <a:pt x="1236" y="2613"/>
                      <a:pt x="1432" y="2613"/>
                      <a:pt x="1522" y="2596"/>
                    </a:cubicBezTo>
                    <a:cubicBezTo>
                      <a:pt x="1665" y="2578"/>
                      <a:pt x="1790" y="2542"/>
                      <a:pt x="1880" y="2470"/>
                    </a:cubicBezTo>
                    <a:cubicBezTo>
                      <a:pt x="1987" y="2417"/>
                      <a:pt x="2059" y="2327"/>
                      <a:pt x="2112" y="2202"/>
                    </a:cubicBezTo>
                    <a:cubicBezTo>
                      <a:pt x="2166" y="2095"/>
                      <a:pt x="2202" y="1969"/>
                      <a:pt x="2202" y="1862"/>
                    </a:cubicBezTo>
                    <a:cubicBezTo>
                      <a:pt x="2202" y="1701"/>
                      <a:pt x="2148" y="1576"/>
                      <a:pt x="2059" y="1468"/>
                    </a:cubicBezTo>
                    <a:cubicBezTo>
                      <a:pt x="1987" y="1343"/>
                      <a:pt x="1862" y="1271"/>
                      <a:pt x="1701" y="1218"/>
                    </a:cubicBezTo>
                    <a:cubicBezTo>
                      <a:pt x="1808" y="1164"/>
                      <a:pt x="1898" y="1092"/>
                      <a:pt x="1969" y="985"/>
                    </a:cubicBezTo>
                    <a:cubicBezTo>
                      <a:pt x="2041" y="896"/>
                      <a:pt x="2059" y="770"/>
                      <a:pt x="2059" y="663"/>
                    </a:cubicBezTo>
                    <a:cubicBezTo>
                      <a:pt x="2059" y="538"/>
                      <a:pt x="2041" y="448"/>
                      <a:pt x="1987" y="341"/>
                    </a:cubicBezTo>
                    <a:cubicBezTo>
                      <a:pt x="1934" y="251"/>
                      <a:pt x="1862" y="180"/>
                      <a:pt x="1790" y="126"/>
                    </a:cubicBezTo>
                    <a:cubicBezTo>
                      <a:pt x="1701" y="72"/>
                      <a:pt x="1611" y="37"/>
                      <a:pt x="1504" y="19"/>
                    </a:cubicBezTo>
                    <a:cubicBezTo>
                      <a:pt x="1415" y="1"/>
                      <a:pt x="1253" y="1"/>
                      <a:pt x="1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6086610" y="2055059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609"/>
                    </a:moveTo>
                    <a:cubicBezTo>
                      <a:pt x="645" y="609"/>
                      <a:pt x="734" y="645"/>
                      <a:pt x="788" y="734"/>
                    </a:cubicBezTo>
                    <a:cubicBezTo>
                      <a:pt x="842" y="806"/>
                      <a:pt x="877" y="931"/>
                      <a:pt x="877" y="1074"/>
                    </a:cubicBezTo>
                    <a:cubicBezTo>
                      <a:pt x="877" y="1218"/>
                      <a:pt x="842" y="1325"/>
                      <a:pt x="788" y="1415"/>
                    </a:cubicBezTo>
                    <a:cubicBezTo>
                      <a:pt x="734" y="1486"/>
                      <a:pt x="645" y="1540"/>
                      <a:pt x="537" y="1540"/>
                    </a:cubicBezTo>
                    <a:cubicBezTo>
                      <a:pt x="430" y="1540"/>
                      <a:pt x="358" y="1486"/>
                      <a:pt x="305" y="1415"/>
                    </a:cubicBezTo>
                    <a:cubicBezTo>
                      <a:pt x="233" y="1325"/>
                      <a:pt x="215" y="1218"/>
                      <a:pt x="215" y="1074"/>
                    </a:cubicBezTo>
                    <a:cubicBezTo>
                      <a:pt x="215" y="931"/>
                      <a:pt x="233" y="806"/>
                      <a:pt x="305" y="734"/>
                    </a:cubicBezTo>
                    <a:cubicBezTo>
                      <a:pt x="358" y="645"/>
                      <a:pt x="430" y="609"/>
                      <a:pt x="537" y="609"/>
                    </a:cubicBezTo>
                    <a:close/>
                    <a:moveTo>
                      <a:pt x="1" y="1"/>
                    </a:moveTo>
                    <a:lnTo>
                      <a:pt x="1" y="1665"/>
                    </a:lnTo>
                    <a:lnTo>
                      <a:pt x="215" y="1665"/>
                    </a:lnTo>
                    <a:lnTo>
                      <a:pt x="215" y="1486"/>
                    </a:lnTo>
                    <a:cubicBezTo>
                      <a:pt x="251" y="1558"/>
                      <a:pt x="305" y="1611"/>
                      <a:pt x="358" y="1647"/>
                    </a:cubicBezTo>
                    <a:cubicBezTo>
                      <a:pt x="430" y="1683"/>
                      <a:pt x="502" y="1701"/>
                      <a:pt x="591" y="1701"/>
                    </a:cubicBezTo>
                    <a:cubicBezTo>
                      <a:pt x="734" y="1701"/>
                      <a:pt x="859" y="1647"/>
                      <a:pt x="949" y="1522"/>
                    </a:cubicBezTo>
                    <a:cubicBezTo>
                      <a:pt x="1038" y="1415"/>
                      <a:pt x="1074" y="1253"/>
                      <a:pt x="1074" y="1074"/>
                    </a:cubicBezTo>
                    <a:cubicBezTo>
                      <a:pt x="1074" y="878"/>
                      <a:pt x="1038" y="734"/>
                      <a:pt x="949" y="609"/>
                    </a:cubicBezTo>
                    <a:cubicBezTo>
                      <a:pt x="859" y="502"/>
                      <a:pt x="734" y="430"/>
                      <a:pt x="591" y="430"/>
                    </a:cubicBezTo>
                    <a:cubicBezTo>
                      <a:pt x="502" y="430"/>
                      <a:pt x="430" y="448"/>
                      <a:pt x="358" y="484"/>
                    </a:cubicBezTo>
                    <a:cubicBezTo>
                      <a:pt x="305" y="520"/>
                      <a:pt x="251" y="573"/>
                      <a:pt x="215" y="645"/>
                    </a:cubicBez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5"/>
              <p:cNvSpPr/>
              <p:nvPr/>
            </p:nvSpPr>
            <p:spPr>
              <a:xfrm>
                <a:off x="6113433" y="2065434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55" y="179"/>
                    </a:moveTo>
                    <a:cubicBezTo>
                      <a:pt x="662" y="179"/>
                      <a:pt x="752" y="215"/>
                      <a:pt x="805" y="304"/>
                    </a:cubicBezTo>
                    <a:cubicBezTo>
                      <a:pt x="859" y="376"/>
                      <a:pt x="895" y="501"/>
                      <a:pt x="895" y="644"/>
                    </a:cubicBezTo>
                    <a:cubicBezTo>
                      <a:pt x="895" y="788"/>
                      <a:pt x="859" y="895"/>
                      <a:pt x="805" y="985"/>
                    </a:cubicBezTo>
                    <a:cubicBezTo>
                      <a:pt x="752" y="1056"/>
                      <a:pt x="662" y="1110"/>
                      <a:pt x="555" y="1110"/>
                    </a:cubicBezTo>
                    <a:cubicBezTo>
                      <a:pt x="447" y="1110"/>
                      <a:pt x="358" y="1056"/>
                      <a:pt x="304" y="985"/>
                    </a:cubicBezTo>
                    <a:cubicBezTo>
                      <a:pt x="251" y="895"/>
                      <a:pt x="215" y="788"/>
                      <a:pt x="215" y="644"/>
                    </a:cubicBezTo>
                    <a:cubicBezTo>
                      <a:pt x="215" y="501"/>
                      <a:pt x="251" y="376"/>
                      <a:pt x="304" y="304"/>
                    </a:cubicBezTo>
                    <a:cubicBezTo>
                      <a:pt x="376" y="215"/>
                      <a:pt x="447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51" y="72"/>
                      <a:pt x="143" y="179"/>
                    </a:cubicBezTo>
                    <a:cubicBezTo>
                      <a:pt x="54" y="287"/>
                      <a:pt x="0" y="448"/>
                      <a:pt x="0" y="644"/>
                    </a:cubicBezTo>
                    <a:cubicBezTo>
                      <a:pt x="0" y="841"/>
                      <a:pt x="54" y="985"/>
                      <a:pt x="143" y="1110"/>
                    </a:cubicBezTo>
                    <a:cubicBezTo>
                      <a:pt x="251" y="1217"/>
                      <a:pt x="376" y="1271"/>
                      <a:pt x="555" y="1271"/>
                    </a:cubicBezTo>
                    <a:cubicBezTo>
                      <a:pt x="734" y="1271"/>
                      <a:pt x="859" y="1217"/>
                      <a:pt x="966" y="1110"/>
                    </a:cubicBezTo>
                    <a:cubicBezTo>
                      <a:pt x="1056" y="985"/>
                      <a:pt x="1110" y="841"/>
                      <a:pt x="1110" y="644"/>
                    </a:cubicBezTo>
                    <a:cubicBezTo>
                      <a:pt x="1110" y="448"/>
                      <a:pt x="1056" y="287"/>
                      <a:pt x="966" y="179"/>
                    </a:cubicBezTo>
                    <a:cubicBezTo>
                      <a:pt x="859" y="72"/>
                      <a:pt x="734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5"/>
              <p:cNvSpPr/>
              <p:nvPr/>
            </p:nvSpPr>
            <p:spPr>
              <a:xfrm>
                <a:off x="6144123" y="2065434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287" y="90"/>
                      <a:pt x="233" y="143"/>
                      <a:pt x="197" y="233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609"/>
                    </a:lnTo>
                    <a:cubicBezTo>
                      <a:pt x="197" y="466"/>
                      <a:pt x="233" y="358"/>
                      <a:pt x="287" y="287"/>
                    </a:cubicBezTo>
                    <a:cubicBezTo>
                      <a:pt x="341" y="215"/>
                      <a:pt x="430" y="179"/>
                      <a:pt x="537" y="179"/>
                    </a:cubicBezTo>
                    <a:cubicBezTo>
                      <a:pt x="573" y="179"/>
                      <a:pt x="609" y="179"/>
                      <a:pt x="627" y="197"/>
                    </a:cubicBezTo>
                    <a:cubicBezTo>
                      <a:pt x="663" y="197"/>
                      <a:pt x="681" y="215"/>
                      <a:pt x="698" y="215"/>
                    </a:cubicBezTo>
                    <a:lnTo>
                      <a:pt x="698" y="18"/>
                    </a:lnTo>
                    <a:lnTo>
                      <a:pt x="645" y="18"/>
                    </a:lnTo>
                    <a:cubicBezTo>
                      <a:pt x="627" y="18"/>
                      <a:pt x="609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6158405" y="2065434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55" y="179"/>
                    </a:moveTo>
                    <a:cubicBezTo>
                      <a:pt x="662" y="179"/>
                      <a:pt x="752" y="215"/>
                      <a:pt x="805" y="304"/>
                    </a:cubicBezTo>
                    <a:cubicBezTo>
                      <a:pt x="877" y="376"/>
                      <a:pt x="895" y="501"/>
                      <a:pt x="895" y="644"/>
                    </a:cubicBezTo>
                    <a:cubicBezTo>
                      <a:pt x="895" y="788"/>
                      <a:pt x="877" y="895"/>
                      <a:pt x="805" y="985"/>
                    </a:cubicBezTo>
                    <a:cubicBezTo>
                      <a:pt x="752" y="1056"/>
                      <a:pt x="662" y="1110"/>
                      <a:pt x="555" y="1110"/>
                    </a:cubicBezTo>
                    <a:cubicBezTo>
                      <a:pt x="448" y="1110"/>
                      <a:pt x="376" y="1056"/>
                      <a:pt x="304" y="985"/>
                    </a:cubicBezTo>
                    <a:cubicBezTo>
                      <a:pt x="251" y="895"/>
                      <a:pt x="215" y="788"/>
                      <a:pt x="215" y="644"/>
                    </a:cubicBezTo>
                    <a:cubicBezTo>
                      <a:pt x="215" y="501"/>
                      <a:pt x="251" y="376"/>
                      <a:pt x="304" y="304"/>
                    </a:cubicBezTo>
                    <a:cubicBezTo>
                      <a:pt x="376" y="215"/>
                      <a:pt x="448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94" y="0"/>
                      <a:pt x="251" y="72"/>
                      <a:pt x="161" y="179"/>
                    </a:cubicBezTo>
                    <a:cubicBezTo>
                      <a:pt x="54" y="287"/>
                      <a:pt x="0" y="448"/>
                      <a:pt x="0" y="644"/>
                    </a:cubicBezTo>
                    <a:cubicBezTo>
                      <a:pt x="0" y="841"/>
                      <a:pt x="54" y="985"/>
                      <a:pt x="161" y="1110"/>
                    </a:cubicBezTo>
                    <a:cubicBezTo>
                      <a:pt x="251" y="1217"/>
                      <a:pt x="394" y="1271"/>
                      <a:pt x="555" y="1271"/>
                    </a:cubicBezTo>
                    <a:cubicBezTo>
                      <a:pt x="734" y="1271"/>
                      <a:pt x="859" y="1217"/>
                      <a:pt x="966" y="1110"/>
                    </a:cubicBezTo>
                    <a:cubicBezTo>
                      <a:pt x="1056" y="985"/>
                      <a:pt x="1110" y="841"/>
                      <a:pt x="1110" y="644"/>
                    </a:cubicBezTo>
                    <a:cubicBezTo>
                      <a:pt x="1110" y="448"/>
                      <a:pt x="1056" y="287"/>
                      <a:pt x="966" y="179"/>
                    </a:cubicBezTo>
                    <a:cubicBezTo>
                      <a:pt x="859" y="72"/>
                      <a:pt x="734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5"/>
              <p:cNvSpPr/>
              <p:nvPr/>
            </p:nvSpPr>
            <p:spPr>
              <a:xfrm>
                <a:off x="6189094" y="206543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305" y="90"/>
                      <a:pt x="251" y="161"/>
                      <a:pt x="198" y="233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33" y="358"/>
                      <a:pt x="287" y="287"/>
                    </a:cubicBezTo>
                    <a:cubicBezTo>
                      <a:pt x="359" y="215"/>
                      <a:pt x="430" y="179"/>
                      <a:pt x="538" y="179"/>
                    </a:cubicBezTo>
                    <a:cubicBezTo>
                      <a:pt x="627" y="179"/>
                      <a:pt x="699" y="215"/>
                      <a:pt x="734" y="269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19"/>
                    </a:lnTo>
                    <a:cubicBezTo>
                      <a:pt x="1003" y="340"/>
                      <a:pt x="967" y="215"/>
                      <a:pt x="895" y="143"/>
                    </a:cubicBezTo>
                    <a:cubicBezTo>
                      <a:pt x="824" y="54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5"/>
              <p:cNvSpPr/>
              <p:nvPr/>
            </p:nvSpPr>
            <p:spPr>
              <a:xfrm>
                <a:off x="6130276" y="2124570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6" y="1289"/>
                      <a:pt x="305" y="1271"/>
                      <a:pt x="413" y="1236"/>
                    </a:cubicBezTo>
                    <a:cubicBezTo>
                      <a:pt x="502" y="1218"/>
                      <a:pt x="591" y="1218"/>
                      <a:pt x="699" y="1218"/>
                    </a:cubicBezTo>
                    <a:cubicBezTo>
                      <a:pt x="896" y="1218"/>
                      <a:pt x="1057" y="1271"/>
                      <a:pt x="1182" y="1379"/>
                    </a:cubicBezTo>
                    <a:cubicBezTo>
                      <a:pt x="1307" y="1486"/>
                      <a:pt x="1361" y="1629"/>
                      <a:pt x="1361" y="1808"/>
                    </a:cubicBezTo>
                    <a:cubicBezTo>
                      <a:pt x="1361" y="2005"/>
                      <a:pt x="1307" y="2148"/>
                      <a:pt x="1182" y="2256"/>
                    </a:cubicBezTo>
                    <a:cubicBezTo>
                      <a:pt x="1057" y="2363"/>
                      <a:pt x="896" y="2417"/>
                      <a:pt x="699" y="2417"/>
                    </a:cubicBezTo>
                    <a:cubicBezTo>
                      <a:pt x="574" y="2417"/>
                      <a:pt x="448" y="2399"/>
                      <a:pt x="323" y="2381"/>
                    </a:cubicBezTo>
                    <a:cubicBezTo>
                      <a:pt x="216" y="2345"/>
                      <a:pt x="108" y="2309"/>
                      <a:pt x="1" y="2238"/>
                    </a:cubicBezTo>
                    <a:lnTo>
                      <a:pt x="1" y="2614"/>
                    </a:lnTo>
                    <a:cubicBezTo>
                      <a:pt x="126" y="2649"/>
                      <a:pt x="234" y="2667"/>
                      <a:pt x="359" y="2685"/>
                    </a:cubicBezTo>
                    <a:cubicBezTo>
                      <a:pt x="466" y="2721"/>
                      <a:pt x="591" y="2721"/>
                      <a:pt x="699" y="2721"/>
                    </a:cubicBezTo>
                    <a:cubicBezTo>
                      <a:pt x="1021" y="2721"/>
                      <a:pt x="1271" y="2649"/>
                      <a:pt x="1450" y="2488"/>
                    </a:cubicBezTo>
                    <a:cubicBezTo>
                      <a:pt x="1629" y="2327"/>
                      <a:pt x="1719" y="2095"/>
                      <a:pt x="1719" y="1808"/>
                    </a:cubicBezTo>
                    <a:cubicBezTo>
                      <a:pt x="1719" y="1540"/>
                      <a:pt x="1647" y="1307"/>
                      <a:pt x="1468" y="1146"/>
                    </a:cubicBezTo>
                    <a:cubicBezTo>
                      <a:pt x="1289" y="985"/>
                      <a:pt x="1057" y="914"/>
                      <a:pt x="753" y="914"/>
                    </a:cubicBezTo>
                    <a:lnTo>
                      <a:pt x="591" y="914"/>
                    </a:lnTo>
                    <a:cubicBezTo>
                      <a:pt x="538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22" y="305"/>
                    </a:lnTo>
                    <a:lnTo>
                      <a:pt x="1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6490939" y="1860760"/>
                <a:ext cx="38519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86" extrusionOk="0">
                    <a:moveTo>
                      <a:pt x="645" y="1"/>
                    </a:moveTo>
                    <a:lnTo>
                      <a:pt x="1" y="144"/>
                    </a:lnTo>
                    <a:lnTo>
                      <a:pt x="1" y="466"/>
                    </a:lnTo>
                    <a:lnTo>
                      <a:pt x="645" y="341"/>
                    </a:lnTo>
                    <a:lnTo>
                      <a:pt x="645" y="2381"/>
                    </a:lnTo>
                    <a:lnTo>
                      <a:pt x="54" y="2381"/>
                    </a:lnTo>
                    <a:lnTo>
                      <a:pt x="54" y="2685"/>
                    </a:lnTo>
                    <a:lnTo>
                      <a:pt x="1593" y="2685"/>
                    </a:lnTo>
                    <a:lnTo>
                      <a:pt x="1593" y="2381"/>
                    </a:lnTo>
                    <a:lnTo>
                      <a:pt x="1003" y="2381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6535910" y="1859916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0"/>
                    </a:moveTo>
                    <a:cubicBezTo>
                      <a:pt x="681" y="0"/>
                      <a:pt x="555" y="0"/>
                      <a:pt x="430" y="36"/>
                    </a:cubicBezTo>
                    <a:cubicBezTo>
                      <a:pt x="305" y="72"/>
                      <a:pt x="162" y="108"/>
                      <a:pt x="18" y="179"/>
                    </a:cubicBezTo>
                    <a:lnTo>
                      <a:pt x="18" y="537"/>
                    </a:lnTo>
                    <a:cubicBezTo>
                      <a:pt x="162" y="448"/>
                      <a:pt x="305" y="394"/>
                      <a:pt x="430" y="358"/>
                    </a:cubicBezTo>
                    <a:cubicBezTo>
                      <a:pt x="555" y="322"/>
                      <a:pt x="681" y="304"/>
                      <a:pt x="788" y="304"/>
                    </a:cubicBezTo>
                    <a:cubicBezTo>
                      <a:pt x="949" y="304"/>
                      <a:pt x="1074" y="340"/>
                      <a:pt x="1182" y="430"/>
                    </a:cubicBezTo>
                    <a:cubicBezTo>
                      <a:pt x="1271" y="519"/>
                      <a:pt x="1325" y="644"/>
                      <a:pt x="1325" y="788"/>
                    </a:cubicBezTo>
                    <a:cubicBezTo>
                      <a:pt x="1325" y="859"/>
                      <a:pt x="1307" y="949"/>
                      <a:pt x="1253" y="1038"/>
                    </a:cubicBezTo>
                    <a:cubicBezTo>
                      <a:pt x="1217" y="1128"/>
                      <a:pt x="1128" y="1253"/>
                      <a:pt x="1021" y="1378"/>
                    </a:cubicBezTo>
                    <a:cubicBezTo>
                      <a:pt x="949" y="1450"/>
                      <a:pt x="806" y="1593"/>
                      <a:pt x="573" y="1843"/>
                    </a:cubicBezTo>
                    <a:cubicBezTo>
                      <a:pt x="323" y="2076"/>
                      <a:pt x="144" y="2273"/>
                      <a:pt x="1" y="2416"/>
                    </a:cubicBezTo>
                    <a:lnTo>
                      <a:pt x="1" y="2720"/>
                    </a:lnTo>
                    <a:lnTo>
                      <a:pt x="1701" y="2720"/>
                    </a:lnTo>
                    <a:lnTo>
                      <a:pt x="1701" y="2416"/>
                    </a:lnTo>
                    <a:lnTo>
                      <a:pt x="448" y="2416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79" y="1450"/>
                      <a:pt x="1396" y="1414"/>
                    </a:cubicBezTo>
                    <a:cubicBezTo>
                      <a:pt x="1504" y="1289"/>
                      <a:pt x="1575" y="1163"/>
                      <a:pt x="1629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611" y="340"/>
                      <a:pt x="1432" y="197"/>
                    </a:cubicBezTo>
                    <a:cubicBezTo>
                      <a:pt x="1271" y="54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5"/>
              <p:cNvSpPr/>
              <p:nvPr/>
            </p:nvSpPr>
            <p:spPr>
              <a:xfrm>
                <a:off x="6501741" y="1963109"/>
                <a:ext cx="55386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2721" extrusionOk="0">
                    <a:moveTo>
                      <a:pt x="1236" y="0"/>
                    </a:moveTo>
                    <a:cubicBezTo>
                      <a:pt x="860" y="0"/>
                      <a:pt x="574" y="125"/>
                      <a:pt x="341" y="358"/>
                    </a:cubicBezTo>
                    <a:cubicBezTo>
                      <a:pt x="126" y="609"/>
                      <a:pt x="1" y="949"/>
                      <a:pt x="1" y="1378"/>
                    </a:cubicBezTo>
                    <a:cubicBezTo>
                      <a:pt x="1" y="1790"/>
                      <a:pt x="126" y="2130"/>
                      <a:pt x="341" y="2362"/>
                    </a:cubicBezTo>
                    <a:cubicBezTo>
                      <a:pt x="574" y="2595"/>
                      <a:pt x="860" y="2720"/>
                      <a:pt x="1200" y="2720"/>
                    </a:cubicBezTo>
                    <a:cubicBezTo>
                      <a:pt x="1486" y="2720"/>
                      <a:pt x="1719" y="2649"/>
                      <a:pt x="1898" y="2505"/>
                    </a:cubicBezTo>
                    <a:cubicBezTo>
                      <a:pt x="2077" y="2362"/>
                      <a:pt x="2220" y="2148"/>
                      <a:pt x="2291" y="1861"/>
                    </a:cubicBezTo>
                    <a:lnTo>
                      <a:pt x="1773" y="1700"/>
                    </a:lnTo>
                    <a:cubicBezTo>
                      <a:pt x="1737" y="1897"/>
                      <a:pt x="1665" y="2040"/>
                      <a:pt x="1558" y="2130"/>
                    </a:cubicBezTo>
                    <a:cubicBezTo>
                      <a:pt x="1450" y="2219"/>
                      <a:pt x="1343" y="2255"/>
                      <a:pt x="1200" y="2255"/>
                    </a:cubicBezTo>
                    <a:cubicBezTo>
                      <a:pt x="1003" y="2255"/>
                      <a:pt x="860" y="2201"/>
                      <a:pt x="735" y="2058"/>
                    </a:cubicBezTo>
                    <a:cubicBezTo>
                      <a:pt x="609" y="1915"/>
                      <a:pt x="556" y="1682"/>
                      <a:pt x="556" y="1342"/>
                    </a:cubicBezTo>
                    <a:cubicBezTo>
                      <a:pt x="556" y="1038"/>
                      <a:pt x="609" y="805"/>
                      <a:pt x="735" y="662"/>
                    </a:cubicBezTo>
                    <a:cubicBezTo>
                      <a:pt x="860" y="519"/>
                      <a:pt x="1021" y="447"/>
                      <a:pt x="1200" y="447"/>
                    </a:cubicBezTo>
                    <a:cubicBezTo>
                      <a:pt x="1343" y="447"/>
                      <a:pt x="1468" y="501"/>
                      <a:pt x="1558" y="573"/>
                    </a:cubicBezTo>
                    <a:cubicBezTo>
                      <a:pt x="1665" y="644"/>
                      <a:pt x="1737" y="752"/>
                      <a:pt x="1755" y="895"/>
                    </a:cubicBezTo>
                    <a:lnTo>
                      <a:pt x="2291" y="770"/>
                    </a:lnTo>
                    <a:cubicBezTo>
                      <a:pt x="2220" y="555"/>
                      <a:pt x="2130" y="394"/>
                      <a:pt x="2023" y="286"/>
                    </a:cubicBezTo>
                    <a:cubicBezTo>
                      <a:pt x="1808" y="90"/>
                      <a:pt x="1558" y="0"/>
                      <a:pt x="1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>
                <a:off x="6454184" y="2065434"/>
                <a:ext cx="2293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71" extrusionOk="0">
                    <a:moveTo>
                      <a:pt x="591" y="0"/>
                    </a:moveTo>
                    <a:cubicBezTo>
                      <a:pt x="412" y="0"/>
                      <a:pt x="269" y="72"/>
                      <a:pt x="144" y="179"/>
                    </a:cubicBezTo>
                    <a:cubicBezTo>
                      <a:pt x="54" y="287"/>
                      <a:pt x="0" y="448"/>
                      <a:pt x="0" y="644"/>
                    </a:cubicBezTo>
                    <a:cubicBezTo>
                      <a:pt x="0" y="823"/>
                      <a:pt x="36" y="985"/>
                      <a:pt x="144" y="1092"/>
                    </a:cubicBezTo>
                    <a:cubicBezTo>
                      <a:pt x="251" y="1217"/>
                      <a:pt x="394" y="1271"/>
                      <a:pt x="591" y="1271"/>
                    </a:cubicBezTo>
                    <a:cubicBezTo>
                      <a:pt x="645" y="1271"/>
                      <a:pt x="716" y="1271"/>
                      <a:pt x="770" y="1253"/>
                    </a:cubicBezTo>
                    <a:cubicBezTo>
                      <a:pt x="824" y="1235"/>
                      <a:pt x="877" y="1217"/>
                      <a:pt x="949" y="1199"/>
                    </a:cubicBezTo>
                    <a:lnTo>
                      <a:pt x="949" y="1002"/>
                    </a:lnTo>
                    <a:cubicBezTo>
                      <a:pt x="877" y="1038"/>
                      <a:pt x="824" y="1056"/>
                      <a:pt x="770" y="1074"/>
                    </a:cubicBezTo>
                    <a:cubicBezTo>
                      <a:pt x="716" y="1092"/>
                      <a:pt x="663" y="1110"/>
                      <a:pt x="609" y="1110"/>
                    </a:cubicBezTo>
                    <a:cubicBezTo>
                      <a:pt x="484" y="1110"/>
                      <a:pt x="376" y="1056"/>
                      <a:pt x="305" y="985"/>
                    </a:cubicBezTo>
                    <a:cubicBezTo>
                      <a:pt x="233" y="895"/>
                      <a:pt x="197" y="788"/>
                      <a:pt x="197" y="644"/>
                    </a:cubicBezTo>
                    <a:cubicBezTo>
                      <a:pt x="197" y="501"/>
                      <a:pt x="233" y="376"/>
                      <a:pt x="305" y="304"/>
                    </a:cubicBezTo>
                    <a:cubicBezTo>
                      <a:pt x="376" y="215"/>
                      <a:pt x="484" y="179"/>
                      <a:pt x="609" y="179"/>
                    </a:cubicBezTo>
                    <a:cubicBezTo>
                      <a:pt x="663" y="179"/>
                      <a:pt x="716" y="179"/>
                      <a:pt x="770" y="197"/>
                    </a:cubicBezTo>
                    <a:cubicBezTo>
                      <a:pt x="824" y="215"/>
                      <a:pt x="877" y="233"/>
                      <a:pt x="949" y="269"/>
                    </a:cubicBezTo>
                    <a:lnTo>
                      <a:pt x="949" y="90"/>
                    </a:lnTo>
                    <a:cubicBezTo>
                      <a:pt x="895" y="54"/>
                      <a:pt x="824" y="36"/>
                      <a:pt x="770" y="36"/>
                    </a:cubicBezTo>
                    <a:cubicBezTo>
                      <a:pt x="716" y="18"/>
                      <a:pt x="663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>
                <a:off x="6479702" y="2065434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3" y="627"/>
                    </a:moveTo>
                    <a:lnTo>
                      <a:pt x="823" y="680"/>
                    </a:lnTo>
                    <a:cubicBezTo>
                      <a:pt x="823" y="806"/>
                      <a:pt x="788" y="913"/>
                      <a:pt x="716" y="985"/>
                    </a:cubicBezTo>
                    <a:cubicBezTo>
                      <a:pt x="662" y="1074"/>
                      <a:pt x="573" y="1110"/>
                      <a:pt x="466" y="1110"/>
                    </a:cubicBezTo>
                    <a:cubicBezTo>
                      <a:pt x="376" y="1110"/>
                      <a:pt x="322" y="1092"/>
                      <a:pt x="269" y="1038"/>
                    </a:cubicBezTo>
                    <a:cubicBezTo>
                      <a:pt x="233" y="1002"/>
                      <a:pt x="197" y="949"/>
                      <a:pt x="197" y="877"/>
                    </a:cubicBezTo>
                    <a:cubicBezTo>
                      <a:pt x="197" y="788"/>
                      <a:pt x="233" y="734"/>
                      <a:pt x="304" y="698"/>
                    </a:cubicBezTo>
                    <a:cubicBezTo>
                      <a:pt x="358" y="644"/>
                      <a:pt x="466" y="627"/>
                      <a:pt x="627" y="627"/>
                    </a:cubicBezTo>
                    <a:close/>
                    <a:moveTo>
                      <a:pt x="501" y="0"/>
                    </a:moveTo>
                    <a:cubicBezTo>
                      <a:pt x="430" y="0"/>
                      <a:pt x="376" y="18"/>
                      <a:pt x="304" y="36"/>
                    </a:cubicBezTo>
                    <a:cubicBezTo>
                      <a:pt x="233" y="36"/>
                      <a:pt x="161" y="72"/>
                      <a:pt x="90" y="90"/>
                    </a:cubicBezTo>
                    <a:lnTo>
                      <a:pt x="90" y="269"/>
                    </a:lnTo>
                    <a:cubicBezTo>
                      <a:pt x="161" y="251"/>
                      <a:pt x="215" y="215"/>
                      <a:pt x="287" y="197"/>
                    </a:cubicBezTo>
                    <a:cubicBezTo>
                      <a:pt x="340" y="179"/>
                      <a:pt x="412" y="179"/>
                      <a:pt x="483" y="179"/>
                    </a:cubicBezTo>
                    <a:cubicBezTo>
                      <a:pt x="591" y="179"/>
                      <a:pt x="680" y="197"/>
                      <a:pt x="734" y="251"/>
                    </a:cubicBezTo>
                    <a:cubicBezTo>
                      <a:pt x="788" y="304"/>
                      <a:pt x="823" y="376"/>
                      <a:pt x="823" y="466"/>
                    </a:cubicBezTo>
                    <a:lnTo>
                      <a:pt x="823" y="483"/>
                    </a:lnTo>
                    <a:lnTo>
                      <a:pt x="555" y="483"/>
                    </a:lnTo>
                    <a:cubicBezTo>
                      <a:pt x="358" y="483"/>
                      <a:pt x="233" y="519"/>
                      <a:pt x="143" y="591"/>
                    </a:cubicBezTo>
                    <a:cubicBezTo>
                      <a:pt x="54" y="644"/>
                      <a:pt x="0" y="752"/>
                      <a:pt x="0" y="895"/>
                    </a:cubicBezTo>
                    <a:cubicBezTo>
                      <a:pt x="0" y="1002"/>
                      <a:pt x="36" y="1092"/>
                      <a:pt x="108" y="1163"/>
                    </a:cubicBezTo>
                    <a:cubicBezTo>
                      <a:pt x="179" y="1235"/>
                      <a:pt x="287" y="1271"/>
                      <a:pt x="412" y="1271"/>
                    </a:cubicBezTo>
                    <a:cubicBezTo>
                      <a:pt x="501" y="1271"/>
                      <a:pt x="591" y="1253"/>
                      <a:pt x="662" y="1217"/>
                    </a:cubicBezTo>
                    <a:cubicBezTo>
                      <a:pt x="716" y="1181"/>
                      <a:pt x="770" y="1128"/>
                      <a:pt x="823" y="1056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55"/>
                    </a:lnTo>
                    <a:cubicBezTo>
                      <a:pt x="1020" y="376"/>
                      <a:pt x="984" y="233"/>
                      <a:pt x="895" y="143"/>
                    </a:cubicBezTo>
                    <a:cubicBezTo>
                      <a:pt x="806" y="54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6509957" y="2065434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0"/>
                    </a:moveTo>
                    <a:cubicBezTo>
                      <a:pt x="520" y="0"/>
                      <a:pt x="430" y="18"/>
                      <a:pt x="359" y="54"/>
                    </a:cubicBezTo>
                    <a:cubicBezTo>
                      <a:pt x="305" y="90"/>
                      <a:pt x="251" y="143"/>
                      <a:pt x="198" y="233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9"/>
                    </a:lnTo>
                    <a:cubicBezTo>
                      <a:pt x="198" y="466"/>
                      <a:pt x="234" y="358"/>
                      <a:pt x="287" y="287"/>
                    </a:cubicBezTo>
                    <a:cubicBezTo>
                      <a:pt x="359" y="215"/>
                      <a:pt x="430" y="179"/>
                      <a:pt x="556" y="179"/>
                    </a:cubicBezTo>
                    <a:cubicBezTo>
                      <a:pt x="574" y="179"/>
                      <a:pt x="609" y="179"/>
                      <a:pt x="627" y="197"/>
                    </a:cubicBezTo>
                    <a:cubicBezTo>
                      <a:pt x="663" y="197"/>
                      <a:pt x="681" y="215"/>
                      <a:pt x="699" y="215"/>
                    </a:cubicBezTo>
                    <a:lnTo>
                      <a:pt x="699" y="18"/>
                    </a:lnTo>
                    <a:lnTo>
                      <a:pt x="645" y="18"/>
                    </a:lnTo>
                    <a:cubicBezTo>
                      <a:pt x="627" y="18"/>
                      <a:pt x="627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5"/>
              <p:cNvSpPr/>
              <p:nvPr/>
            </p:nvSpPr>
            <p:spPr>
              <a:xfrm>
                <a:off x="6526389" y="2055059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17" y="645"/>
                      <a:pt x="788" y="734"/>
                    </a:cubicBezTo>
                    <a:cubicBezTo>
                      <a:pt x="842" y="806"/>
                      <a:pt x="878" y="931"/>
                      <a:pt x="878" y="1074"/>
                    </a:cubicBezTo>
                    <a:cubicBezTo>
                      <a:pt x="878" y="1218"/>
                      <a:pt x="842" y="1325"/>
                      <a:pt x="788" y="1415"/>
                    </a:cubicBezTo>
                    <a:cubicBezTo>
                      <a:pt x="717" y="1486"/>
                      <a:pt x="645" y="1540"/>
                      <a:pt x="538" y="1540"/>
                    </a:cubicBezTo>
                    <a:cubicBezTo>
                      <a:pt x="430" y="1540"/>
                      <a:pt x="359" y="1486"/>
                      <a:pt x="287" y="1415"/>
                    </a:cubicBezTo>
                    <a:cubicBezTo>
                      <a:pt x="234" y="1325"/>
                      <a:pt x="198" y="1218"/>
                      <a:pt x="198" y="1074"/>
                    </a:cubicBezTo>
                    <a:cubicBezTo>
                      <a:pt x="198" y="931"/>
                      <a:pt x="234" y="806"/>
                      <a:pt x="287" y="734"/>
                    </a:cubicBezTo>
                    <a:cubicBezTo>
                      <a:pt x="359" y="645"/>
                      <a:pt x="430" y="609"/>
                      <a:pt x="538" y="609"/>
                    </a:cubicBezTo>
                    <a:close/>
                    <a:moveTo>
                      <a:pt x="1" y="1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1486"/>
                    </a:lnTo>
                    <a:cubicBezTo>
                      <a:pt x="251" y="1558"/>
                      <a:pt x="305" y="1611"/>
                      <a:pt x="359" y="1647"/>
                    </a:cubicBezTo>
                    <a:cubicBezTo>
                      <a:pt x="430" y="1683"/>
                      <a:pt x="502" y="1701"/>
                      <a:pt x="591" y="1701"/>
                    </a:cubicBezTo>
                    <a:cubicBezTo>
                      <a:pt x="735" y="1701"/>
                      <a:pt x="860" y="1647"/>
                      <a:pt x="949" y="1522"/>
                    </a:cubicBezTo>
                    <a:cubicBezTo>
                      <a:pt x="1039" y="1415"/>
                      <a:pt x="1075" y="1253"/>
                      <a:pt x="1075" y="1074"/>
                    </a:cubicBezTo>
                    <a:cubicBezTo>
                      <a:pt x="1075" y="878"/>
                      <a:pt x="1039" y="734"/>
                      <a:pt x="949" y="609"/>
                    </a:cubicBezTo>
                    <a:cubicBezTo>
                      <a:pt x="860" y="502"/>
                      <a:pt x="735" y="430"/>
                      <a:pt x="591" y="430"/>
                    </a:cubicBezTo>
                    <a:cubicBezTo>
                      <a:pt x="502" y="430"/>
                      <a:pt x="430" y="448"/>
                      <a:pt x="359" y="484"/>
                    </a:cubicBezTo>
                    <a:cubicBezTo>
                      <a:pt x="305" y="520"/>
                      <a:pt x="251" y="573"/>
                      <a:pt x="198" y="645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6553212" y="2065434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55" y="179"/>
                    </a:moveTo>
                    <a:cubicBezTo>
                      <a:pt x="663" y="179"/>
                      <a:pt x="734" y="215"/>
                      <a:pt x="806" y="304"/>
                    </a:cubicBezTo>
                    <a:cubicBezTo>
                      <a:pt x="859" y="376"/>
                      <a:pt x="895" y="501"/>
                      <a:pt x="895" y="644"/>
                    </a:cubicBezTo>
                    <a:cubicBezTo>
                      <a:pt x="895" y="788"/>
                      <a:pt x="859" y="895"/>
                      <a:pt x="806" y="985"/>
                    </a:cubicBezTo>
                    <a:cubicBezTo>
                      <a:pt x="734" y="1056"/>
                      <a:pt x="663" y="1110"/>
                      <a:pt x="555" y="1110"/>
                    </a:cubicBezTo>
                    <a:cubicBezTo>
                      <a:pt x="448" y="1110"/>
                      <a:pt x="358" y="1056"/>
                      <a:pt x="305" y="985"/>
                    </a:cubicBezTo>
                    <a:cubicBezTo>
                      <a:pt x="233" y="895"/>
                      <a:pt x="215" y="788"/>
                      <a:pt x="215" y="644"/>
                    </a:cubicBezTo>
                    <a:cubicBezTo>
                      <a:pt x="215" y="501"/>
                      <a:pt x="233" y="376"/>
                      <a:pt x="305" y="304"/>
                    </a:cubicBezTo>
                    <a:cubicBezTo>
                      <a:pt x="358" y="215"/>
                      <a:pt x="448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51" y="72"/>
                      <a:pt x="144" y="179"/>
                    </a:cubicBezTo>
                    <a:cubicBezTo>
                      <a:pt x="54" y="287"/>
                      <a:pt x="0" y="448"/>
                      <a:pt x="0" y="644"/>
                    </a:cubicBezTo>
                    <a:cubicBezTo>
                      <a:pt x="0" y="841"/>
                      <a:pt x="54" y="985"/>
                      <a:pt x="144" y="1110"/>
                    </a:cubicBezTo>
                    <a:cubicBezTo>
                      <a:pt x="251" y="1217"/>
                      <a:pt x="376" y="1271"/>
                      <a:pt x="555" y="1271"/>
                    </a:cubicBezTo>
                    <a:cubicBezTo>
                      <a:pt x="716" y="1271"/>
                      <a:pt x="859" y="1217"/>
                      <a:pt x="949" y="1110"/>
                    </a:cubicBezTo>
                    <a:cubicBezTo>
                      <a:pt x="1056" y="985"/>
                      <a:pt x="1110" y="841"/>
                      <a:pt x="1110" y="644"/>
                    </a:cubicBezTo>
                    <a:cubicBezTo>
                      <a:pt x="1110" y="448"/>
                      <a:pt x="1056" y="287"/>
                      <a:pt x="949" y="179"/>
                    </a:cubicBezTo>
                    <a:cubicBezTo>
                      <a:pt x="859" y="72"/>
                      <a:pt x="716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6583491" y="2065434"/>
                <a:ext cx="2467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6" extrusionOk="0">
                    <a:moveTo>
                      <a:pt x="591" y="0"/>
                    </a:moveTo>
                    <a:cubicBezTo>
                      <a:pt x="519" y="0"/>
                      <a:pt x="430" y="18"/>
                      <a:pt x="376" y="54"/>
                    </a:cubicBezTo>
                    <a:cubicBezTo>
                      <a:pt x="304" y="90"/>
                      <a:pt x="251" y="161"/>
                      <a:pt x="215" y="233"/>
                    </a:cubicBezTo>
                    <a:lnTo>
                      <a:pt x="215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215" y="1235"/>
                    </a:lnTo>
                    <a:lnTo>
                      <a:pt x="215" y="555"/>
                    </a:lnTo>
                    <a:cubicBezTo>
                      <a:pt x="215" y="448"/>
                      <a:pt x="233" y="358"/>
                      <a:pt x="304" y="287"/>
                    </a:cubicBezTo>
                    <a:cubicBezTo>
                      <a:pt x="358" y="215"/>
                      <a:pt x="447" y="179"/>
                      <a:pt x="555" y="179"/>
                    </a:cubicBezTo>
                    <a:cubicBezTo>
                      <a:pt x="644" y="179"/>
                      <a:pt x="698" y="215"/>
                      <a:pt x="752" y="269"/>
                    </a:cubicBezTo>
                    <a:cubicBezTo>
                      <a:pt x="787" y="322"/>
                      <a:pt x="823" y="412"/>
                      <a:pt x="823" y="519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19"/>
                    </a:lnTo>
                    <a:cubicBezTo>
                      <a:pt x="1020" y="340"/>
                      <a:pt x="984" y="215"/>
                      <a:pt x="913" y="143"/>
                    </a:cubicBezTo>
                    <a:cubicBezTo>
                      <a:pt x="841" y="54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6511262" y="2123292"/>
                <a:ext cx="44560" cy="6693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4" extrusionOk="0">
                    <a:moveTo>
                      <a:pt x="949" y="1253"/>
                    </a:moveTo>
                    <a:cubicBezTo>
                      <a:pt x="1110" y="1253"/>
                      <a:pt x="1253" y="1307"/>
                      <a:pt x="1343" y="1414"/>
                    </a:cubicBezTo>
                    <a:cubicBezTo>
                      <a:pt x="1432" y="1521"/>
                      <a:pt x="1486" y="1664"/>
                      <a:pt x="1486" y="1861"/>
                    </a:cubicBezTo>
                    <a:cubicBezTo>
                      <a:pt x="1486" y="2058"/>
                      <a:pt x="1432" y="2219"/>
                      <a:pt x="1343" y="2327"/>
                    </a:cubicBezTo>
                    <a:cubicBezTo>
                      <a:pt x="1253" y="2434"/>
                      <a:pt x="1110" y="2488"/>
                      <a:pt x="949" y="2488"/>
                    </a:cubicBezTo>
                    <a:cubicBezTo>
                      <a:pt x="788" y="2488"/>
                      <a:pt x="663" y="2434"/>
                      <a:pt x="573" y="2327"/>
                    </a:cubicBezTo>
                    <a:cubicBezTo>
                      <a:pt x="484" y="2219"/>
                      <a:pt x="430" y="2058"/>
                      <a:pt x="430" y="1861"/>
                    </a:cubicBezTo>
                    <a:cubicBezTo>
                      <a:pt x="430" y="1664"/>
                      <a:pt x="484" y="1521"/>
                      <a:pt x="573" y="1414"/>
                    </a:cubicBezTo>
                    <a:cubicBezTo>
                      <a:pt x="663" y="1307"/>
                      <a:pt x="788" y="1253"/>
                      <a:pt x="949" y="1253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2" y="125"/>
                      <a:pt x="305" y="376"/>
                    </a:cubicBezTo>
                    <a:cubicBezTo>
                      <a:pt x="108" y="627"/>
                      <a:pt x="1" y="967"/>
                      <a:pt x="1" y="1396"/>
                    </a:cubicBezTo>
                    <a:cubicBezTo>
                      <a:pt x="1" y="1843"/>
                      <a:pt x="90" y="2183"/>
                      <a:pt x="251" y="2416"/>
                    </a:cubicBezTo>
                    <a:cubicBezTo>
                      <a:pt x="412" y="2649"/>
                      <a:pt x="645" y="2774"/>
                      <a:pt x="949" y="2774"/>
                    </a:cubicBezTo>
                    <a:cubicBezTo>
                      <a:pt x="1217" y="2774"/>
                      <a:pt x="1450" y="2684"/>
                      <a:pt x="1611" y="2523"/>
                    </a:cubicBezTo>
                    <a:cubicBezTo>
                      <a:pt x="1772" y="2362"/>
                      <a:pt x="1844" y="2148"/>
                      <a:pt x="1844" y="1861"/>
                    </a:cubicBezTo>
                    <a:cubicBezTo>
                      <a:pt x="1844" y="1593"/>
                      <a:pt x="1772" y="1360"/>
                      <a:pt x="1611" y="1199"/>
                    </a:cubicBezTo>
                    <a:cubicBezTo>
                      <a:pt x="1450" y="1038"/>
                      <a:pt x="1253" y="967"/>
                      <a:pt x="985" y="967"/>
                    </a:cubicBezTo>
                    <a:cubicBezTo>
                      <a:pt x="842" y="967"/>
                      <a:pt x="734" y="984"/>
                      <a:pt x="627" y="1038"/>
                    </a:cubicBezTo>
                    <a:cubicBezTo>
                      <a:pt x="520" y="1092"/>
                      <a:pt x="430" y="1181"/>
                      <a:pt x="358" y="1289"/>
                    </a:cubicBezTo>
                    <a:cubicBezTo>
                      <a:pt x="376" y="949"/>
                      <a:pt x="448" y="716"/>
                      <a:pt x="573" y="555"/>
                    </a:cubicBezTo>
                    <a:cubicBezTo>
                      <a:pt x="698" y="394"/>
                      <a:pt x="877" y="304"/>
                      <a:pt x="1128" y="304"/>
                    </a:cubicBezTo>
                    <a:cubicBezTo>
                      <a:pt x="1217" y="304"/>
                      <a:pt x="1307" y="322"/>
                      <a:pt x="1396" y="340"/>
                    </a:cubicBezTo>
                    <a:cubicBezTo>
                      <a:pt x="1486" y="358"/>
                      <a:pt x="1575" y="394"/>
                      <a:pt x="1665" y="448"/>
                    </a:cubicBezTo>
                    <a:lnTo>
                      <a:pt x="1665" y="108"/>
                    </a:lnTo>
                    <a:cubicBezTo>
                      <a:pt x="1575" y="72"/>
                      <a:pt x="1468" y="54"/>
                      <a:pt x="1379" y="36"/>
                    </a:cubicBezTo>
                    <a:cubicBezTo>
                      <a:pt x="1289" y="18"/>
                      <a:pt x="1200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6872770" y="1860760"/>
                <a:ext cx="38519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86" extrusionOk="0">
                    <a:moveTo>
                      <a:pt x="645" y="1"/>
                    </a:moveTo>
                    <a:lnTo>
                      <a:pt x="1" y="144"/>
                    </a:lnTo>
                    <a:lnTo>
                      <a:pt x="1" y="466"/>
                    </a:lnTo>
                    <a:lnTo>
                      <a:pt x="645" y="341"/>
                    </a:lnTo>
                    <a:lnTo>
                      <a:pt x="645" y="2381"/>
                    </a:lnTo>
                    <a:lnTo>
                      <a:pt x="55" y="2381"/>
                    </a:lnTo>
                    <a:lnTo>
                      <a:pt x="55" y="2685"/>
                    </a:lnTo>
                    <a:lnTo>
                      <a:pt x="1594" y="2685"/>
                    </a:lnTo>
                    <a:lnTo>
                      <a:pt x="1594" y="2381"/>
                    </a:lnTo>
                    <a:lnTo>
                      <a:pt x="1003" y="2381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6915591" y="1860760"/>
                <a:ext cx="47170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6" extrusionOk="0">
                    <a:moveTo>
                      <a:pt x="1200" y="323"/>
                    </a:moveTo>
                    <a:lnTo>
                      <a:pt x="1200" y="1755"/>
                    </a:lnTo>
                    <a:lnTo>
                      <a:pt x="287" y="1755"/>
                    </a:lnTo>
                    <a:lnTo>
                      <a:pt x="1200" y="323"/>
                    </a:lnTo>
                    <a:close/>
                    <a:moveTo>
                      <a:pt x="1110" y="1"/>
                    </a:moveTo>
                    <a:lnTo>
                      <a:pt x="1" y="1701"/>
                    </a:lnTo>
                    <a:lnTo>
                      <a:pt x="1" y="2041"/>
                    </a:lnTo>
                    <a:lnTo>
                      <a:pt x="1200" y="2041"/>
                    </a:lnTo>
                    <a:lnTo>
                      <a:pt x="1200" y="2685"/>
                    </a:lnTo>
                    <a:lnTo>
                      <a:pt x="1575" y="2685"/>
                    </a:lnTo>
                    <a:lnTo>
                      <a:pt x="1575" y="2041"/>
                    </a:lnTo>
                    <a:lnTo>
                      <a:pt x="1951" y="2041"/>
                    </a:lnTo>
                    <a:lnTo>
                      <a:pt x="1951" y="1755"/>
                    </a:lnTo>
                    <a:lnTo>
                      <a:pt x="1575" y="1755"/>
                    </a:lnTo>
                    <a:lnTo>
                      <a:pt x="1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6886182" y="1964388"/>
                <a:ext cx="5019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614" extrusionOk="0">
                    <a:moveTo>
                      <a:pt x="1" y="1"/>
                    </a:moveTo>
                    <a:lnTo>
                      <a:pt x="1" y="2613"/>
                    </a:lnTo>
                    <a:lnTo>
                      <a:pt x="484" y="2613"/>
                    </a:lnTo>
                    <a:lnTo>
                      <a:pt x="484" y="913"/>
                    </a:lnTo>
                    <a:lnTo>
                      <a:pt x="1540" y="2613"/>
                    </a:lnTo>
                    <a:lnTo>
                      <a:pt x="2077" y="2613"/>
                    </a:lnTo>
                    <a:lnTo>
                      <a:pt x="2077" y="1"/>
                    </a:lnTo>
                    <a:lnTo>
                      <a:pt x="1575" y="1"/>
                    </a:lnTo>
                    <a:lnTo>
                      <a:pt x="1575" y="1755"/>
                    </a:lnTo>
                    <a:lnTo>
                      <a:pt x="5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6823909" y="206543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305" y="90"/>
                      <a:pt x="251" y="161"/>
                      <a:pt x="198" y="233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33" y="358"/>
                      <a:pt x="287" y="287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627" y="179"/>
                      <a:pt x="699" y="215"/>
                      <a:pt x="734" y="269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19"/>
                    </a:lnTo>
                    <a:cubicBezTo>
                      <a:pt x="1003" y="340"/>
                      <a:pt x="967" y="215"/>
                      <a:pt x="896" y="143"/>
                    </a:cubicBezTo>
                    <a:cubicBezTo>
                      <a:pt x="824" y="54"/>
                      <a:pt x="717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6852447" y="2055059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5"/>
              <p:cNvSpPr/>
              <p:nvPr/>
            </p:nvSpPr>
            <p:spPr>
              <a:xfrm>
                <a:off x="6859818" y="2058099"/>
                <a:ext cx="17737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540" extrusionOk="0">
                    <a:moveTo>
                      <a:pt x="143" y="0"/>
                    </a:moveTo>
                    <a:lnTo>
                      <a:pt x="143" y="340"/>
                    </a:lnTo>
                    <a:lnTo>
                      <a:pt x="0" y="340"/>
                    </a:lnTo>
                    <a:lnTo>
                      <a:pt x="0" y="501"/>
                    </a:lnTo>
                    <a:lnTo>
                      <a:pt x="143" y="501"/>
                    </a:lnTo>
                    <a:lnTo>
                      <a:pt x="143" y="1145"/>
                    </a:lnTo>
                    <a:cubicBezTo>
                      <a:pt x="143" y="1289"/>
                      <a:pt x="161" y="1396"/>
                      <a:pt x="215" y="1450"/>
                    </a:cubicBezTo>
                    <a:cubicBezTo>
                      <a:pt x="286" y="1521"/>
                      <a:pt x="394" y="1539"/>
                      <a:pt x="537" y="1539"/>
                    </a:cubicBezTo>
                    <a:lnTo>
                      <a:pt x="734" y="1539"/>
                    </a:lnTo>
                    <a:lnTo>
                      <a:pt x="734" y="1378"/>
                    </a:lnTo>
                    <a:lnTo>
                      <a:pt x="537" y="1378"/>
                    </a:lnTo>
                    <a:cubicBezTo>
                      <a:pt x="447" y="1378"/>
                      <a:pt x="394" y="1360"/>
                      <a:pt x="376" y="1342"/>
                    </a:cubicBezTo>
                    <a:cubicBezTo>
                      <a:pt x="340" y="1306"/>
                      <a:pt x="340" y="1253"/>
                      <a:pt x="340" y="1145"/>
                    </a:cubicBezTo>
                    <a:lnTo>
                      <a:pt x="340" y="501"/>
                    </a:lnTo>
                    <a:lnTo>
                      <a:pt x="734" y="501"/>
                    </a:lnTo>
                    <a:lnTo>
                      <a:pt x="734" y="340"/>
                    </a:lnTo>
                    <a:lnTo>
                      <a:pt x="340" y="340"/>
                    </a:lnTo>
                    <a:lnTo>
                      <a:pt x="3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5"/>
              <p:cNvSpPr/>
              <p:nvPr/>
            </p:nvSpPr>
            <p:spPr>
              <a:xfrm>
                <a:off x="6876661" y="2065434"/>
                <a:ext cx="17326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236" extrusionOk="0">
                    <a:moveTo>
                      <a:pt x="609" y="0"/>
                    </a:moveTo>
                    <a:cubicBezTo>
                      <a:pt x="520" y="0"/>
                      <a:pt x="430" y="18"/>
                      <a:pt x="359" y="54"/>
                    </a:cubicBezTo>
                    <a:cubicBezTo>
                      <a:pt x="305" y="90"/>
                      <a:pt x="252" y="143"/>
                      <a:pt x="198" y="233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9"/>
                    </a:lnTo>
                    <a:cubicBezTo>
                      <a:pt x="198" y="466"/>
                      <a:pt x="234" y="358"/>
                      <a:pt x="287" y="287"/>
                    </a:cubicBezTo>
                    <a:cubicBezTo>
                      <a:pt x="359" y="215"/>
                      <a:pt x="448" y="179"/>
                      <a:pt x="556" y="179"/>
                    </a:cubicBezTo>
                    <a:cubicBezTo>
                      <a:pt x="592" y="179"/>
                      <a:pt x="609" y="179"/>
                      <a:pt x="645" y="197"/>
                    </a:cubicBezTo>
                    <a:cubicBezTo>
                      <a:pt x="663" y="197"/>
                      <a:pt x="681" y="215"/>
                      <a:pt x="717" y="215"/>
                    </a:cubicBezTo>
                    <a:lnTo>
                      <a:pt x="717" y="18"/>
                    </a:lnTo>
                    <a:lnTo>
                      <a:pt x="663" y="18"/>
                    </a:lnTo>
                    <a:cubicBezTo>
                      <a:pt x="645" y="18"/>
                      <a:pt x="627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5"/>
              <p:cNvSpPr/>
              <p:nvPr/>
            </p:nvSpPr>
            <p:spPr>
              <a:xfrm>
                <a:off x="6891377" y="2065434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55" y="179"/>
                    </a:moveTo>
                    <a:cubicBezTo>
                      <a:pt x="663" y="179"/>
                      <a:pt x="734" y="215"/>
                      <a:pt x="806" y="304"/>
                    </a:cubicBezTo>
                    <a:cubicBezTo>
                      <a:pt x="859" y="376"/>
                      <a:pt x="895" y="501"/>
                      <a:pt x="895" y="644"/>
                    </a:cubicBezTo>
                    <a:cubicBezTo>
                      <a:pt x="895" y="788"/>
                      <a:pt x="859" y="895"/>
                      <a:pt x="806" y="985"/>
                    </a:cubicBezTo>
                    <a:cubicBezTo>
                      <a:pt x="734" y="1056"/>
                      <a:pt x="663" y="1110"/>
                      <a:pt x="555" y="1110"/>
                    </a:cubicBezTo>
                    <a:cubicBezTo>
                      <a:pt x="448" y="1110"/>
                      <a:pt x="358" y="1056"/>
                      <a:pt x="305" y="985"/>
                    </a:cubicBezTo>
                    <a:cubicBezTo>
                      <a:pt x="233" y="895"/>
                      <a:pt x="215" y="788"/>
                      <a:pt x="215" y="644"/>
                    </a:cubicBezTo>
                    <a:cubicBezTo>
                      <a:pt x="215" y="501"/>
                      <a:pt x="233" y="376"/>
                      <a:pt x="305" y="304"/>
                    </a:cubicBezTo>
                    <a:cubicBezTo>
                      <a:pt x="358" y="215"/>
                      <a:pt x="448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51" y="72"/>
                      <a:pt x="144" y="179"/>
                    </a:cubicBezTo>
                    <a:cubicBezTo>
                      <a:pt x="54" y="287"/>
                      <a:pt x="0" y="448"/>
                      <a:pt x="0" y="644"/>
                    </a:cubicBezTo>
                    <a:cubicBezTo>
                      <a:pt x="0" y="841"/>
                      <a:pt x="54" y="985"/>
                      <a:pt x="144" y="1110"/>
                    </a:cubicBezTo>
                    <a:cubicBezTo>
                      <a:pt x="251" y="1217"/>
                      <a:pt x="376" y="1271"/>
                      <a:pt x="555" y="1271"/>
                    </a:cubicBezTo>
                    <a:cubicBezTo>
                      <a:pt x="716" y="1271"/>
                      <a:pt x="859" y="1217"/>
                      <a:pt x="949" y="1110"/>
                    </a:cubicBezTo>
                    <a:cubicBezTo>
                      <a:pt x="1056" y="985"/>
                      <a:pt x="1110" y="841"/>
                      <a:pt x="1110" y="644"/>
                    </a:cubicBezTo>
                    <a:cubicBezTo>
                      <a:pt x="1110" y="448"/>
                      <a:pt x="1056" y="287"/>
                      <a:pt x="949" y="179"/>
                    </a:cubicBezTo>
                    <a:cubicBezTo>
                      <a:pt x="859" y="72"/>
                      <a:pt x="716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>
                <a:off x="6920786" y="2065434"/>
                <a:ext cx="25542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701" extrusionOk="0">
                    <a:moveTo>
                      <a:pt x="537" y="179"/>
                    </a:moveTo>
                    <a:cubicBezTo>
                      <a:pt x="645" y="179"/>
                      <a:pt x="716" y="215"/>
                      <a:pt x="788" y="287"/>
                    </a:cubicBezTo>
                    <a:cubicBezTo>
                      <a:pt x="841" y="376"/>
                      <a:pt x="859" y="483"/>
                      <a:pt x="859" y="627"/>
                    </a:cubicBezTo>
                    <a:cubicBezTo>
                      <a:pt x="859" y="770"/>
                      <a:pt x="841" y="877"/>
                      <a:pt x="788" y="949"/>
                    </a:cubicBezTo>
                    <a:cubicBezTo>
                      <a:pt x="716" y="1038"/>
                      <a:pt x="645" y="1074"/>
                      <a:pt x="537" y="1074"/>
                    </a:cubicBezTo>
                    <a:cubicBezTo>
                      <a:pt x="430" y="1074"/>
                      <a:pt x="340" y="1038"/>
                      <a:pt x="287" y="949"/>
                    </a:cubicBezTo>
                    <a:cubicBezTo>
                      <a:pt x="233" y="877"/>
                      <a:pt x="197" y="770"/>
                      <a:pt x="197" y="627"/>
                    </a:cubicBezTo>
                    <a:cubicBezTo>
                      <a:pt x="197" y="483"/>
                      <a:pt x="233" y="376"/>
                      <a:pt x="287" y="287"/>
                    </a:cubicBezTo>
                    <a:cubicBezTo>
                      <a:pt x="340" y="215"/>
                      <a:pt x="430" y="179"/>
                      <a:pt x="537" y="179"/>
                    </a:cubicBezTo>
                    <a:close/>
                    <a:moveTo>
                      <a:pt x="483" y="0"/>
                    </a:moveTo>
                    <a:cubicBezTo>
                      <a:pt x="340" y="0"/>
                      <a:pt x="215" y="72"/>
                      <a:pt x="126" y="179"/>
                    </a:cubicBezTo>
                    <a:cubicBezTo>
                      <a:pt x="36" y="287"/>
                      <a:pt x="0" y="430"/>
                      <a:pt x="0" y="627"/>
                    </a:cubicBezTo>
                    <a:cubicBezTo>
                      <a:pt x="0" y="806"/>
                      <a:pt x="36" y="967"/>
                      <a:pt x="126" y="1074"/>
                    </a:cubicBezTo>
                    <a:cubicBezTo>
                      <a:pt x="215" y="1181"/>
                      <a:pt x="340" y="1235"/>
                      <a:pt x="483" y="1235"/>
                    </a:cubicBezTo>
                    <a:cubicBezTo>
                      <a:pt x="573" y="1235"/>
                      <a:pt x="645" y="1217"/>
                      <a:pt x="716" y="1181"/>
                    </a:cubicBezTo>
                    <a:cubicBezTo>
                      <a:pt x="770" y="1146"/>
                      <a:pt x="823" y="1092"/>
                      <a:pt x="859" y="1020"/>
                    </a:cubicBezTo>
                    <a:lnTo>
                      <a:pt x="859" y="1128"/>
                    </a:lnTo>
                    <a:cubicBezTo>
                      <a:pt x="859" y="1253"/>
                      <a:pt x="841" y="1360"/>
                      <a:pt x="770" y="1432"/>
                    </a:cubicBezTo>
                    <a:cubicBezTo>
                      <a:pt x="698" y="1503"/>
                      <a:pt x="609" y="1539"/>
                      <a:pt x="483" y="1539"/>
                    </a:cubicBezTo>
                    <a:cubicBezTo>
                      <a:pt x="430" y="1539"/>
                      <a:pt x="358" y="1521"/>
                      <a:pt x="305" y="1503"/>
                    </a:cubicBezTo>
                    <a:cubicBezTo>
                      <a:pt x="251" y="1486"/>
                      <a:pt x="197" y="1468"/>
                      <a:pt x="143" y="1432"/>
                    </a:cubicBezTo>
                    <a:lnTo>
                      <a:pt x="143" y="1629"/>
                    </a:lnTo>
                    <a:cubicBezTo>
                      <a:pt x="197" y="1647"/>
                      <a:pt x="251" y="1665"/>
                      <a:pt x="322" y="1682"/>
                    </a:cubicBezTo>
                    <a:cubicBezTo>
                      <a:pt x="376" y="1682"/>
                      <a:pt x="448" y="1700"/>
                      <a:pt x="519" y="1700"/>
                    </a:cubicBezTo>
                    <a:cubicBezTo>
                      <a:pt x="698" y="1700"/>
                      <a:pt x="841" y="1647"/>
                      <a:pt x="931" y="1539"/>
                    </a:cubicBezTo>
                    <a:cubicBezTo>
                      <a:pt x="1020" y="1450"/>
                      <a:pt x="1056" y="1289"/>
                      <a:pt x="1056" y="1092"/>
                    </a:cubicBezTo>
                    <a:lnTo>
                      <a:pt x="1056" y="36"/>
                    </a:lnTo>
                    <a:lnTo>
                      <a:pt x="859" y="36"/>
                    </a:lnTo>
                    <a:lnTo>
                      <a:pt x="859" y="215"/>
                    </a:lnTo>
                    <a:cubicBezTo>
                      <a:pt x="823" y="143"/>
                      <a:pt x="770" y="90"/>
                      <a:pt x="716" y="54"/>
                    </a:cubicBezTo>
                    <a:cubicBezTo>
                      <a:pt x="645" y="18"/>
                      <a:pt x="573" y="0"/>
                      <a:pt x="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5"/>
              <p:cNvSpPr/>
              <p:nvPr/>
            </p:nvSpPr>
            <p:spPr>
              <a:xfrm>
                <a:off x="6948455" y="2065434"/>
                <a:ext cx="27258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271" extrusionOk="0">
                    <a:moveTo>
                      <a:pt x="591" y="179"/>
                    </a:moveTo>
                    <a:cubicBezTo>
                      <a:pt x="699" y="179"/>
                      <a:pt x="770" y="215"/>
                      <a:pt x="842" y="269"/>
                    </a:cubicBezTo>
                    <a:cubicBezTo>
                      <a:pt x="895" y="340"/>
                      <a:pt x="931" y="430"/>
                      <a:pt x="931" y="537"/>
                    </a:cubicBezTo>
                    <a:lnTo>
                      <a:pt x="215" y="537"/>
                    </a:lnTo>
                    <a:cubicBezTo>
                      <a:pt x="233" y="412"/>
                      <a:pt x="269" y="340"/>
                      <a:pt x="341" y="269"/>
                    </a:cubicBezTo>
                    <a:cubicBezTo>
                      <a:pt x="394" y="215"/>
                      <a:pt x="484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2" y="179"/>
                    </a:cubicBezTo>
                    <a:cubicBezTo>
                      <a:pt x="54" y="304"/>
                      <a:pt x="1" y="448"/>
                      <a:pt x="1" y="644"/>
                    </a:cubicBezTo>
                    <a:cubicBezTo>
                      <a:pt x="1" y="841"/>
                      <a:pt x="72" y="985"/>
                      <a:pt x="180" y="1110"/>
                    </a:cubicBezTo>
                    <a:cubicBezTo>
                      <a:pt x="287" y="1217"/>
                      <a:pt x="448" y="1271"/>
                      <a:pt x="627" y="1271"/>
                    </a:cubicBezTo>
                    <a:cubicBezTo>
                      <a:pt x="716" y="1271"/>
                      <a:pt x="788" y="1253"/>
                      <a:pt x="860" y="1253"/>
                    </a:cubicBezTo>
                    <a:cubicBezTo>
                      <a:pt x="931" y="1235"/>
                      <a:pt x="1003" y="1199"/>
                      <a:pt x="1074" y="1181"/>
                    </a:cubicBezTo>
                    <a:lnTo>
                      <a:pt x="1074" y="985"/>
                    </a:lnTo>
                    <a:cubicBezTo>
                      <a:pt x="1003" y="1020"/>
                      <a:pt x="931" y="1056"/>
                      <a:pt x="860" y="1074"/>
                    </a:cubicBezTo>
                    <a:cubicBezTo>
                      <a:pt x="788" y="1092"/>
                      <a:pt x="716" y="1110"/>
                      <a:pt x="645" y="1110"/>
                    </a:cubicBezTo>
                    <a:cubicBezTo>
                      <a:pt x="520" y="1110"/>
                      <a:pt x="412" y="1074"/>
                      <a:pt x="341" y="1002"/>
                    </a:cubicBezTo>
                    <a:cubicBezTo>
                      <a:pt x="269" y="931"/>
                      <a:pt x="215" y="823"/>
                      <a:pt x="215" y="680"/>
                    </a:cubicBezTo>
                    <a:lnTo>
                      <a:pt x="1128" y="680"/>
                    </a:lnTo>
                    <a:lnTo>
                      <a:pt x="1128" y="591"/>
                    </a:lnTo>
                    <a:cubicBezTo>
                      <a:pt x="1128" y="412"/>
                      <a:pt x="1074" y="269"/>
                      <a:pt x="985" y="161"/>
                    </a:cubicBezTo>
                    <a:cubicBezTo>
                      <a:pt x="877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>
                <a:off x="6979169" y="206543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304" y="90"/>
                      <a:pt x="251" y="161"/>
                      <a:pt x="197" y="233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33" y="358"/>
                      <a:pt x="286" y="287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6" y="179"/>
                      <a:pt x="698" y="215"/>
                      <a:pt x="734" y="269"/>
                    </a:cubicBezTo>
                    <a:cubicBezTo>
                      <a:pt x="788" y="322"/>
                      <a:pt x="805" y="412"/>
                      <a:pt x="805" y="519"/>
                    </a:cubicBezTo>
                    <a:lnTo>
                      <a:pt x="805" y="1235"/>
                    </a:lnTo>
                    <a:lnTo>
                      <a:pt x="1002" y="1235"/>
                    </a:lnTo>
                    <a:lnTo>
                      <a:pt x="1002" y="519"/>
                    </a:lnTo>
                    <a:cubicBezTo>
                      <a:pt x="1002" y="340"/>
                      <a:pt x="966" y="215"/>
                      <a:pt x="895" y="143"/>
                    </a:cubicBezTo>
                    <a:cubicBezTo>
                      <a:pt x="823" y="54"/>
                      <a:pt x="716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5"/>
              <p:cNvSpPr/>
              <p:nvPr/>
            </p:nvSpPr>
            <p:spPr>
              <a:xfrm>
                <a:off x="6893963" y="2124570"/>
                <a:ext cx="41540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8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1289" y="305"/>
                    </a:lnTo>
                    <a:lnTo>
                      <a:pt x="377" y="2667"/>
                    </a:lnTo>
                    <a:lnTo>
                      <a:pt x="752" y="2667"/>
                    </a:lnTo>
                    <a:lnTo>
                      <a:pt x="1719" y="162"/>
                    </a:ln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5"/>
              <p:cNvSpPr/>
              <p:nvPr/>
            </p:nvSpPr>
            <p:spPr>
              <a:xfrm>
                <a:off x="7254626" y="1860760"/>
                <a:ext cx="38519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86" extrusionOk="0">
                    <a:moveTo>
                      <a:pt x="627" y="1"/>
                    </a:moveTo>
                    <a:lnTo>
                      <a:pt x="0" y="144"/>
                    </a:lnTo>
                    <a:lnTo>
                      <a:pt x="0" y="466"/>
                    </a:lnTo>
                    <a:lnTo>
                      <a:pt x="645" y="341"/>
                    </a:lnTo>
                    <a:lnTo>
                      <a:pt x="645" y="2381"/>
                    </a:lnTo>
                    <a:lnTo>
                      <a:pt x="54" y="2381"/>
                    </a:lnTo>
                    <a:lnTo>
                      <a:pt x="54" y="2685"/>
                    </a:lnTo>
                    <a:lnTo>
                      <a:pt x="1593" y="2685"/>
                    </a:lnTo>
                    <a:lnTo>
                      <a:pt x="1593" y="2381"/>
                    </a:lnTo>
                    <a:lnTo>
                      <a:pt x="1002" y="2381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5"/>
              <p:cNvSpPr/>
              <p:nvPr/>
            </p:nvSpPr>
            <p:spPr>
              <a:xfrm>
                <a:off x="7299162" y="1859916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49" y="1235"/>
                    </a:moveTo>
                    <a:cubicBezTo>
                      <a:pt x="1128" y="1235"/>
                      <a:pt x="1253" y="1289"/>
                      <a:pt x="1343" y="1396"/>
                    </a:cubicBezTo>
                    <a:cubicBezTo>
                      <a:pt x="1432" y="1503"/>
                      <a:pt x="1486" y="1664"/>
                      <a:pt x="1486" y="1861"/>
                    </a:cubicBezTo>
                    <a:cubicBezTo>
                      <a:pt x="1486" y="2040"/>
                      <a:pt x="1432" y="2201"/>
                      <a:pt x="1343" y="2309"/>
                    </a:cubicBezTo>
                    <a:cubicBezTo>
                      <a:pt x="1253" y="2416"/>
                      <a:pt x="1128" y="2470"/>
                      <a:pt x="949" y="2470"/>
                    </a:cubicBezTo>
                    <a:cubicBezTo>
                      <a:pt x="788" y="2470"/>
                      <a:pt x="663" y="2416"/>
                      <a:pt x="573" y="2309"/>
                    </a:cubicBezTo>
                    <a:cubicBezTo>
                      <a:pt x="484" y="2201"/>
                      <a:pt x="430" y="2040"/>
                      <a:pt x="430" y="1861"/>
                    </a:cubicBezTo>
                    <a:cubicBezTo>
                      <a:pt x="430" y="1664"/>
                      <a:pt x="484" y="1503"/>
                      <a:pt x="573" y="1396"/>
                    </a:cubicBezTo>
                    <a:cubicBezTo>
                      <a:pt x="663" y="1289"/>
                      <a:pt x="788" y="1235"/>
                      <a:pt x="949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2" y="125"/>
                      <a:pt x="305" y="376"/>
                    </a:cubicBezTo>
                    <a:cubicBezTo>
                      <a:pt x="108" y="627"/>
                      <a:pt x="1" y="967"/>
                      <a:pt x="1" y="1378"/>
                    </a:cubicBezTo>
                    <a:cubicBezTo>
                      <a:pt x="1" y="1825"/>
                      <a:pt x="90" y="2165"/>
                      <a:pt x="251" y="2416"/>
                    </a:cubicBezTo>
                    <a:cubicBezTo>
                      <a:pt x="412" y="2649"/>
                      <a:pt x="645" y="2756"/>
                      <a:pt x="949" y="2756"/>
                    </a:cubicBezTo>
                    <a:cubicBezTo>
                      <a:pt x="1235" y="2756"/>
                      <a:pt x="1450" y="2684"/>
                      <a:pt x="1611" y="2523"/>
                    </a:cubicBezTo>
                    <a:cubicBezTo>
                      <a:pt x="1772" y="2344"/>
                      <a:pt x="1844" y="2130"/>
                      <a:pt x="1844" y="1861"/>
                    </a:cubicBezTo>
                    <a:cubicBezTo>
                      <a:pt x="1844" y="1575"/>
                      <a:pt x="1772" y="1360"/>
                      <a:pt x="1611" y="1199"/>
                    </a:cubicBezTo>
                    <a:cubicBezTo>
                      <a:pt x="1450" y="1020"/>
                      <a:pt x="1253" y="949"/>
                      <a:pt x="985" y="949"/>
                    </a:cubicBezTo>
                    <a:cubicBezTo>
                      <a:pt x="860" y="949"/>
                      <a:pt x="734" y="967"/>
                      <a:pt x="627" y="1038"/>
                    </a:cubicBezTo>
                    <a:cubicBezTo>
                      <a:pt x="520" y="1092"/>
                      <a:pt x="430" y="1163"/>
                      <a:pt x="358" y="1271"/>
                    </a:cubicBezTo>
                    <a:cubicBezTo>
                      <a:pt x="376" y="949"/>
                      <a:pt x="448" y="698"/>
                      <a:pt x="573" y="537"/>
                    </a:cubicBezTo>
                    <a:cubicBezTo>
                      <a:pt x="698" y="376"/>
                      <a:pt x="895" y="304"/>
                      <a:pt x="1128" y="304"/>
                    </a:cubicBezTo>
                    <a:cubicBezTo>
                      <a:pt x="1217" y="304"/>
                      <a:pt x="1307" y="304"/>
                      <a:pt x="1396" y="340"/>
                    </a:cubicBezTo>
                    <a:cubicBezTo>
                      <a:pt x="1486" y="358"/>
                      <a:pt x="1575" y="394"/>
                      <a:pt x="1683" y="430"/>
                    </a:cubicBezTo>
                    <a:lnTo>
                      <a:pt x="1683" y="108"/>
                    </a:lnTo>
                    <a:cubicBezTo>
                      <a:pt x="1575" y="72"/>
                      <a:pt x="1486" y="36"/>
                      <a:pt x="1378" y="18"/>
                    </a:cubicBezTo>
                    <a:cubicBezTo>
                      <a:pt x="1289" y="0"/>
                      <a:pt x="1200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5"/>
              <p:cNvSpPr/>
              <p:nvPr/>
            </p:nvSpPr>
            <p:spPr>
              <a:xfrm>
                <a:off x="7262842" y="1963109"/>
                <a:ext cx="61427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721" extrusionOk="0">
                    <a:moveTo>
                      <a:pt x="1271" y="447"/>
                    </a:moveTo>
                    <a:cubicBezTo>
                      <a:pt x="1504" y="447"/>
                      <a:pt x="1665" y="537"/>
                      <a:pt x="1808" y="680"/>
                    </a:cubicBezTo>
                    <a:cubicBezTo>
                      <a:pt x="1933" y="823"/>
                      <a:pt x="2005" y="1056"/>
                      <a:pt x="2005" y="1342"/>
                    </a:cubicBezTo>
                    <a:cubicBezTo>
                      <a:pt x="2005" y="1646"/>
                      <a:pt x="1933" y="1879"/>
                      <a:pt x="1790" y="2040"/>
                    </a:cubicBezTo>
                    <a:cubicBezTo>
                      <a:pt x="1665" y="2183"/>
                      <a:pt x="1486" y="2255"/>
                      <a:pt x="1271" y="2255"/>
                    </a:cubicBezTo>
                    <a:cubicBezTo>
                      <a:pt x="1074" y="2255"/>
                      <a:pt x="895" y="2183"/>
                      <a:pt x="752" y="2040"/>
                    </a:cubicBezTo>
                    <a:cubicBezTo>
                      <a:pt x="627" y="1879"/>
                      <a:pt x="555" y="1646"/>
                      <a:pt x="555" y="1360"/>
                    </a:cubicBezTo>
                    <a:cubicBezTo>
                      <a:pt x="555" y="1056"/>
                      <a:pt x="627" y="823"/>
                      <a:pt x="752" y="680"/>
                    </a:cubicBezTo>
                    <a:cubicBezTo>
                      <a:pt x="877" y="537"/>
                      <a:pt x="1056" y="447"/>
                      <a:pt x="1271" y="447"/>
                    </a:cubicBezTo>
                    <a:close/>
                    <a:moveTo>
                      <a:pt x="1271" y="0"/>
                    </a:moveTo>
                    <a:cubicBezTo>
                      <a:pt x="1056" y="0"/>
                      <a:pt x="877" y="36"/>
                      <a:pt x="716" y="107"/>
                    </a:cubicBezTo>
                    <a:cubicBezTo>
                      <a:pt x="591" y="161"/>
                      <a:pt x="466" y="233"/>
                      <a:pt x="376" y="340"/>
                    </a:cubicBezTo>
                    <a:cubicBezTo>
                      <a:pt x="269" y="447"/>
                      <a:pt x="179" y="573"/>
                      <a:pt x="126" y="698"/>
                    </a:cubicBezTo>
                    <a:cubicBezTo>
                      <a:pt x="54" y="877"/>
                      <a:pt x="0" y="1110"/>
                      <a:pt x="0" y="1378"/>
                    </a:cubicBezTo>
                    <a:cubicBezTo>
                      <a:pt x="0" y="1790"/>
                      <a:pt x="126" y="2130"/>
                      <a:pt x="358" y="2362"/>
                    </a:cubicBezTo>
                    <a:cubicBezTo>
                      <a:pt x="573" y="2595"/>
                      <a:pt x="895" y="2720"/>
                      <a:pt x="1289" y="2720"/>
                    </a:cubicBezTo>
                    <a:cubicBezTo>
                      <a:pt x="1665" y="2720"/>
                      <a:pt x="1969" y="2595"/>
                      <a:pt x="2201" y="2362"/>
                    </a:cubicBezTo>
                    <a:cubicBezTo>
                      <a:pt x="2434" y="2112"/>
                      <a:pt x="2541" y="1790"/>
                      <a:pt x="2541" y="1360"/>
                    </a:cubicBezTo>
                    <a:cubicBezTo>
                      <a:pt x="2541" y="931"/>
                      <a:pt x="2434" y="609"/>
                      <a:pt x="2201" y="358"/>
                    </a:cubicBezTo>
                    <a:cubicBezTo>
                      <a:pt x="1969" y="125"/>
                      <a:pt x="1665" y="0"/>
                      <a:pt x="1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5"/>
              <p:cNvSpPr/>
              <p:nvPr/>
            </p:nvSpPr>
            <p:spPr>
              <a:xfrm>
                <a:off x="7213110" y="2065434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55" y="179"/>
                    </a:moveTo>
                    <a:cubicBezTo>
                      <a:pt x="663" y="179"/>
                      <a:pt x="752" y="215"/>
                      <a:pt x="806" y="304"/>
                    </a:cubicBezTo>
                    <a:cubicBezTo>
                      <a:pt x="859" y="376"/>
                      <a:pt x="895" y="501"/>
                      <a:pt x="895" y="644"/>
                    </a:cubicBezTo>
                    <a:cubicBezTo>
                      <a:pt x="895" y="788"/>
                      <a:pt x="859" y="895"/>
                      <a:pt x="806" y="985"/>
                    </a:cubicBezTo>
                    <a:cubicBezTo>
                      <a:pt x="752" y="1056"/>
                      <a:pt x="663" y="1110"/>
                      <a:pt x="555" y="1110"/>
                    </a:cubicBezTo>
                    <a:cubicBezTo>
                      <a:pt x="448" y="1110"/>
                      <a:pt x="358" y="1056"/>
                      <a:pt x="305" y="985"/>
                    </a:cubicBezTo>
                    <a:cubicBezTo>
                      <a:pt x="251" y="895"/>
                      <a:pt x="215" y="788"/>
                      <a:pt x="215" y="644"/>
                    </a:cubicBezTo>
                    <a:cubicBezTo>
                      <a:pt x="215" y="501"/>
                      <a:pt x="251" y="376"/>
                      <a:pt x="305" y="304"/>
                    </a:cubicBezTo>
                    <a:cubicBezTo>
                      <a:pt x="376" y="215"/>
                      <a:pt x="448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51" y="72"/>
                      <a:pt x="144" y="179"/>
                    </a:cubicBezTo>
                    <a:cubicBezTo>
                      <a:pt x="54" y="287"/>
                      <a:pt x="0" y="448"/>
                      <a:pt x="0" y="644"/>
                    </a:cubicBezTo>
                    <a:cubicBezTo>
                      <a:pt x="0" y="841"/>
                      <a:pt x="54" y="985"/>
                      <a:pt x="144" y="1110"/>
                    </a:cubicBezTo>
                    <a:cubicBezTo>
                      <a:pt x="251" y="1217"/>
                      <a:pt x="376" y="1271"/>
                      <a:pt x="555" y="1271"/>
                    </a:cubicBezTo>
                    <a:cubicBezTo>
                      <a:pt x="734" y="1271"/>
                      <a:pt x="859" y="1217"/>
                      <a:pt x="967" y="1110"/>
                    </a:cubicBezTo>
                    <a:cubicBezTo>
                      <a:pt x="1056" y="985"/>
                      <a:pt x="1110" y="841"/>
                      <a:pt x="1110" y="644"/>
                    </a:cubicBezTo>
                    <a:cubicBezTo>
                      <a:pt x="1110" y="448"/>
                      <a:pt x="1056" y="287"/>
                      <a:pt x="967" y="179"/>
                    </a:cubicBezTo>
                    <a:cubicBezTo>
                      <a:pt x="859" y="72"/>
                      <a:pt x="734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5"/>
              <p:cNvSpPr/>
              <p:nvPr/>
            </p:nvSpPr>
            <p:spPr>
              <a:xfrm>
                <a:off x="7240344" y="2066302"/>
                <a:ext cx="28128" cy="28953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200" extrusionOk="0">
                    <a:moveTo>
                      <a:pt x="37" y="0"/>
                    </a:moveTo>
                    <a:lnTo>
                      <a:pt x="466" y="573"/>
                    </a:lnTo>
                    <a:lnTo>
                      <a:pt x="1" y="1199"/>
                    </a:lnTo>
                    <a:lnTo>
                      <a:pt x="233" y="1199"/>
                    </a:lnTo>
                    <a:lnTo>
                      <a:pt x="591" y="734"/>
                    </a:lnTo>
                    <a:lnTo>
                      <a:pt x="931" y="1199"/>
                    </a:lnTo>
                    <a:lnTo>
                      <a:pt x="1164" y="1199"/>
                    </a:lnTo>
                    <a:lnTo>
                      <a:pt x="717" y="591"/>
                    </a:lnTo>
                    <a:lnTo>
                      <a:pt x="1146" y="0"/>
                    </a:lnTo>
                    <a:lnTo>
                      <a:pt x="913" y="0"/>
                    </a:lnTo>
                    <a:lnTo>
                      <a:pt x="591" y="430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5"/>
              <p:cNvSpPr/>
              <p:nvPr/>
            </p:nvSpPr>
            <p:spPr>
              <a:xfrm>
                <a:off x="7265862" y="2066302"/>
                <a:ext cx="28563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665" extrusionOk="0">
                    <a:moveTo>
                      <a:pt x="1" y="0"/>
                    </a:moveTo>
                    <a:lnTo>
                      <a:pt x="484" y="1181"/>
                    </a:lnTo>
                    <a:lnTo>
                      <a:pt x="448" y="1271"/>
                    </a:lnTo>
                    <a:cubicBezTo>
                      <a:pt x="412" y="1360"/>
                      <a:pt x="394" y="1432"/>
                      <a:pt x="359" y="1450"/>
                    </a:cubicBezTo>
                    <a:cubicBezTo>
                      <a:pt x="323" y="1485"/>
                      <a:pt x="287" y="1485"/>
                      <a:pt x="233" y="1485"/>
                    </a:cubicBezTo>
                    <a:lnTo>
                      <a:pt x="108" y="1485"/>
                    </a:lnTo>
                    <a:lnTo>
                      <a:pt x="108" y="1664"/>
                    </a:lnTo>
                    <a:lnTo>
                      <a:pt x="269" y="1664"/>
                    </a:lnTo>
                    <a:cubicBezTo>
                      <a:pt x="359" y="1664"/>
                      <a:pt x="430" y="1629"/>
                      <a:pt x="484" y="1593"/>
                    </a:cubicBezTo>
                    <a:cubicBezTo>
                      <a:pt x="537" y="1557"/>
                      <a:pt x="591" y="1450"/>
                      <a:pt x="645" y="1306"/>
                    </a:cubicBezTo>
                    <a:lnTo>
                      <a:pt x="1182" y="0"/>
                    </a:lnTo>
                    <a:lnTo>
                      <a:pt x="967" y="0"/>
                    </a:lnTo>
                    <a:lnTo>
                      <a:pt x="591" y="949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5"/>
              <p:cNvSpPr/>
              <p:nvPr/>
            </p:nvSpPr>
            <p:spPr>
              <a:xfrm>
                <a:off x="7292685" y="2065434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55" y="179"/>
                    </a:moveTo>
                    <a:cubicBezTo>
                      <a:pt x="662" y="179"/>
                      <a:pt x="734" y="215"/>
                      <a:pt x="788" y="287"/>
                    </a:cubicBezTo>
                    <a:cubicBezTo>
                      <a:pt x="859" y="376"/>
                      <a:pt x="877" y="483"/>
                      <a:pt x="877" y="627"/>
                    </a:cubicBezTo>
                    <a:cubicBezTo>
                      <a:pt x="877" y="770"/>
                      <a:pt x="859" y="877"/>
                      <a:pt x="788" y="949"/>
                    </a:cubicBezTo>
                    <a:cubicBezTo>
                      <a:pt x="734" y="1038"/>
                      <a:pt x="662" y="1074"/>
                      <a:pt x="555" y="1074"/>
                    </a:cubicBezTo>
                    <a:cubicBezTo>
                      <a:pt x="448" y="1074"/>
                      <a:pt x="358" y="1038"/>
                      <a:pt x="304" y="949"/>
                    </a:cubicBezTo>
                    <a:cubicBezTo>
                      <a:pt x="251" y="877"/>
                      <a:pt x="215" y="770"/>
                      <a:pt x="215" y="627"/>
                    </a:cubicBezTo>
                    <a:cubicBezTo>
                      <a:pt x="215" y="483"/>
                      <a:pt x="251" y="376"/>
                      <a:pt x="304" y="287"/>
                    </a:cubicBezTo>
                    <a:cubicBezTo>
                      <a:pt x="358" y="215"/>
                      <a:pt x="448" y="179"/>
                      <a:pt x="555" y="179"/>
                    </a:cubicBezTo>
                    <a:close/>
                    <a:moveTo>
                      <a:pt x="501" y="0"/>
                    </a:moveTo>
                    <a:cubicBezTo>
                      <a:pt x="358" y="0"/>
                      <a:pt x="233" y="72"/>
                      <a:pt x="143" y="179"/>
                    </a:cubicBezTo>
                    <a:cubicBezTo>
                      <a:pt x="54" y="287"/>
                      <a:pt x="0" y="430"/>
                      <a:pt x="0" y="627"/>
                    </a:cubicBezTo>
                    <a:cubicBezTo>
                      <a:pt x="0" y="806"/>
                      <a:pt x="54" y="967"/>
                      <a:pt x="143" y="1074"/>
                    </a:cubicBezTo>
                    <a:cubicBezTo>
                      <a:pt x="233" y="1181"/>
                      <a:pt x="358" y="1235"/>
                      <a:pt x="501" y="1235"/>
                    </a:cubicBezTo>
                    <a:cubicBezTo>
                      <a:pt x="591" y="1235"/>
                      <a:pt x="662" y="1217"/>
                      <a:pt x="734" y="1181"/>
                    </a:cubicBezTo>
                    <a:cubicBezTo>
                      <a:pt x="788" y="1146"/>
                      <a:pt x="841" y="1092"/>
                      <a:pt x="877" y="1020"/>
                    </a:cubicBezTo>
                    <a:lnTo>
                      <a:pt x="877" y="1128"/>
                    </a:lnTo>
                    <a:cubicBezTo>
                      <a:pt x="877" y="1253"/>
                      <a:pt x="859" y="1360"/>
                      <a:pt x="788" y="1432"/>
                    </a:cubicBezTo>
                    <a:cubicBezTo>
                      <a:pt x="716" y="1503"/>
                      <a:pt x="626" y="1539"/>
                      <a:pt x="501" y="1539"/>
                    </a:cubicBezTo>
                    <a:cubicBezTo>
                      <a:pt x="448" y="1539"/>
                      <a:pt x="376" y="1521"/>
                      <a:pt x="322" y="1503"/>
                    </a:cubicBezTo>
                    <a:cubicBezTo>
                      <a:pt x="269" y="1486"/>
                      <a:pt x="215" y="1468"/>
                      <a:pt x="161" y="1432"/>
                    </a:cubicBezTo>
                    <a:lnTo>
                      <a:pt x="161" y="1629"/>
                    </a:lnTo>
                    <a:cubicBezTo>
                      <a:pt x="215" y="1647"/>
                      <a:pt x="269" y="1665"/>
                      <a:pt x="340" y="1682"/>
                    </a:cubicBezTo>
                    <a:cubicBezTo>
                      <a:pt x="394" y="1682"/>
                      <a:pt x="465" y="1700"/>
                      <a:pt x="537" y="1700"/>
                    </a:cubicBezTo>
                    <a:cubicBezTo>
                      <a:pt x="716" y="1700"/>
                      <a:pt x="859" y="1647"/>
                      <a:pt x="949" y="1539"/>
                    </a:cubicBezTo>
                    <a:cubicBezTo>
                      <a:pt x="1038" y="1450"/>
                      <a:pt x="1074" y="1289"/>
                      <a:pt x="1074" y="1092"/>
                    </a:cubicBezTo>
                    <a:lnTo>
                      <a:pt x="1074" y="36"/>
                    </a:lnTo>
                    <a:lnTo>
                      <a:pt x="877" y="36"/>
                    </a:lnTo>
                    <a:lnTo>
                      <a:pt x="877" y="215"/>
                    </a:lnTo>
                    <a:cubicBezTo>
                      <a:pt x="841" y="143"/>
                      <a:pt x="788" y="90"/>
                      <a:pt x="734" y="54"/>
                    </a:cubicBezTo>
                    <a:cubicBezTo>
                      <a:pt x="662" y="18"/>
                      <a:pt x="591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5"/>
              <p:cNvSpPr/>
              <p:nvPr/>
            </p:nvSpPr>
            <p:spPr>
              <a:xfrm>
                <a:off x="7321224" y="2065434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91" y="179"/>
                    </a:moveTo>
                    <a:cubicBezTo>
                      <a:pt x="680" y="179"/>
                      <a:pt x="752" y="215"/>
                      <a:pt x="823" y="269"/>
                    </a:cubicBezTo>
                    <a:cubicBezTo>
                      <a:pt x="877" y="340"/>
                      <a:pt x="913" y="430"/>
                      <a:pt x="913" y="537"/>
                    </a:cubicBezTo>
                    <a:lnTo>
                      <a:pt x="197" y="537"/>
                    </a:lnTo>
                    <a:cubicBezTo>
                      <a:pt x="215" y="412"/>
                      <a:pt x="251" y="340"/>
                      <a:pt x="322" y="269"/>
                    </a:cubicBezTo>
                    <a:cubicBezTo>
                      <a:pt x="376" y="215"/>
                      <a:pt x="465" y="179"/>
                      <a:pt x="591" y="179"/>
                    </a:cubicBezTo>
                    <a:close/>
                    <a:moveTo>
                      <a:pt x="573" y="0"/>
                    </a:moveTo>
                    <a:cubicBezTo>
                      <a:pt x="394" y="0"/>
                      <a:pt x="251" y="72"/>
                      <a:pt x="143" y="179"/>
                    </a:cubicBezTo>
                    <a:cubicBezTo>
                      <a:pt x="54" y="304"/>
                      <a:pt x="0" y="448"/>
                      <a:pt x="0" y="644"/>
                    </a:cubicBezTo>
                    <a:cubicBezTo>
                      <a:pt x="0" y="841"/>
                      <a:pt x="54" y="985"/>
                      <a:pt x="161" y="1110"/>
                    </a:cubicBezTo>
                    <a:cubicBezTo>
                      <a:pt x="269" y="1217"/>
                      <a:pt x="430" y="1271"/>
                      <a:pt x="609" y="1271"/>
                    </a:cubicBezTo>
                    <a:cubicBezTo>
                      <a:pt x="698" y="1271"/>
                      <a:pt x="770" y="1253"/>
                      <a:pt x="841" y="1253"/>
                    </a:cubicBezTo>
                    <a:cubicBezTo>
                      <a:pt x="913" y="1235"/>
                      <a:pt x="984" y="1199"/>
                      <a:pt x="1056" y="1181"/>
                    </a:cubicBezTo>
                    <a:lnTo>
                      <a:pt x="1056" y="985"/>
                    </a:lnTo>
                    <a:cubicBezTo>
                      <a:pt x="984" y="1020"/>
                      <a:pt x="913" y="1056"/>
                      <a:pt x="841" y="1074"/>
                    </a:cubicBezTo>
                    <a:cubicBezTo>
                      <a:pt x="770" y="1092"/>
                      <a:pt x="698" y="1110"/>
                      <a:pt x="627" y="1110"/>
                    </a:cubicBezTo>
                    <a:cubicBezTo>
                      <a:pt x="501" y="1110"/>
                      <a:pt x="394" y="1074"/>
                      <a:pt x="322" y="1002"/>
                    </a:cubicBezTo>
                    <a:cubicBezTo>
                      <a:pt x="251" y="931"/>
                      <a:pt x="215" y="823"/>
                      <a:pt x="197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56" y="269"/>
                      <a:pt x="967" y="161"/>
                    </a:cubicBezTo>
                    <a:cubicBezTo>
                      <a:pt x="877" y="54"/>
                      <a:pt x="73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5"/>
              <p:cNvSpPr/>
              <p:nvPr/>
            </p:nvSpPr>
            <p:spPr>
              <a:xfrm>
                <a:off x="7351479" y="206543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305" y="90"/>
                      <a:pt x="251" y="161"/>
                      <a:pt x="198" y="233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34" y="358"/>
                      <a:pt x="287" y="287"/>
                    </a:cubicBezTo>
                    <a:cubicBezTo>
                      <a:pt x="359" y="215"/>
                      <a:pt x="430" y="179"/>
                      <a:pt x="538" y="179"/>
                    </a:cubicBezTo>
                    <a:cubicBezTo>
                      <a:pt x="627" y="179"/>
                      <a:pt x="699" y="215"/>
                      <a:pt x="735" y="269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19"/>
                    </a:lnTo>
                    <a:cubicBezTo>
                      <a:pt x="1003" y="340"/>
                      <a:pt x="967" y="215"/>
                      <a:pt x="896" y="143"/>
                    </a:cubicBezTo>
                    <a:cubicBezTo>
                      <a:pt x="824" y="54"/>
                      <a:pt x="717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5"/>
              <p:cNvSpPr/>
              <p:nvPr/>
            </p:nvSpPr>
            <p:spPr>
              <a:xfrm>
                <a:off x="7274513" y="2123292"/>
                <a:ext cx="44560" cy="6693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4" extrusionOk="0">
                    <a:moveTo>
                      <a:pt x="931" y="287"/>
                    </a:moveTo>
                    <a:cubicBezTo>
                      <a:pt x="1074" y="287"/>
                      <a:pt x="1200" y="322"/>
                      <a:pt x="1289" y="412"/>
                    </a:cubicBezTo>
                    <a:cubicBezTo>
                      <a:pt x="1378" y="483"/>
                      <a:pt x="1414" y="591"/>
                      <a:pt x="1414" y="734"/>
                    </a:cubicBezTo>
                    <a:cubicBezTo>
                      <a:pt x="1414" y="877"/>
                      <a:pt x="1378" y="984"/>
                      <a:pt x="1289" y="1056"/>
                    </a:cubicBezTo>
                    <a:cubicBezTo>
                      <a:pt x="1200" y="1128"/>
                      <a:pt x="1074" y="1163"/>
                      <a:pt x="931" y="1163"/>
                    </a:cubicBezTo>
                    <a:cubicBezTo>
                      <a:pt x="770" y="1163"/>
                      <a:pt x="645" y="1128"/>
                      <a:pt x="555" y="1056"/>
                    </a:cubicBezTo>
                    <a:cubicBezTo>
                      <a:pt x="466" y="984"/>
                      <a:pt x="430" y="877"/>
                      <a:pt x="430" y="734"/>
                    </a:cubicBezTo>
                    <a:cubicBezTo>
                      <a:pt x="430" y="591"/>
                      <a:pt x="466" y="483"/>
                      <a:pt x="555" y="412"/>
                    </a:cubicBezTo>
                    <a:cubicBezTo>
                      <a:pt x="645" y="322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5" y="1503"/>
                      <a:pt x="1325" y="1593"/>
                    </a:cubicBezTo>
                    <a:cubicBezTo>
                      <a:pt x="1432" y="1682"/>
                      <a:pt x="1486" y="1808"/>
                      <a:pt x="1486" y="1969"/>
                    </a:cubicBezTo>
                    <a:cubicBezTo>
                      <a:pt x="1486" y="2130"/>
                      <a:pt x="1432" y="2255"/>
                      <a:pt x="1325" y="2344"/>
                    </a:cubicBezTo>
                    <a:cubicBezTo>
                      <a:pt x="1235" y="2452"/>
                      <a:pt x="1092" y="2488"/>
                      <a:pt x="931" y="2488"/>
                    </a:cubicBezTo>
                    <a:cubicBezTo>
                      <a:pt x="752" y="2488"/>
                      <a:pt x="609" y="2452"/>
                      <a:pt x="520" y="2344"/>
                    </a:cubicBezTo>
                    <a:cubicBezTo>
                      <a:pt x="412" y="2255"/>
                      <a:pt x="376" y="2130"/>
                      <a:pt x="376" y="1969"/>
                    </a:cubicBezTo>
                    <a:cubicBezTo>
                      <a:pt x="376" y="1808"/>
                      <a:pt x="412" y="1682"/>
                      <a:pt x="520" y="1593"/>
                    </a:cubicBezTo>
                    <a:cubicBezTo>
                      <a:pt x="609" y="1503"/>
                      <a:pt x="752" y="1450"/>
                      <a:pt x="931" y="1450"/>
                    </a:cubicBezTo>
                    <a:close/>
                    <a:moveTo>
                      <a:pt x="931" y="0"/>
                    </a:moveTo>
                    <a:cubicBezTo>
                      <a:pt x="663" y="0"/>
                      <a:pt x="448" y="72"/>
                      <a:pt x="305" y="197"/>
                    </a:cubicBezTo>
                    <a:cubicBezTo>
                      <a:pt x="144" y="322"/>
                      <a:pt x="72" y="483"/>
                      <a:pt x="72" y="698"/>
                    </a:cubicBezTo>
                    <a:cubicBezTo>
                      <a:pt x="72" y="841"/>
                      <a:pt x="108" y="984"/>
                      <a:pt x="197" y="1092"/>
                    </a:cubicBezTo>
                    <a:cubicBezTo>
                      <a:pt x="287" y="1199"/>
                      <a:pt x="412" y="1271"/>
                      <a:pt x="555" y="1307"/>
                    </a:cubicBezTo>
                    <a:cubicBezTo>
                      <a:pt x="394" y="1342"/>
                      <a:pt x="251" y="1414"/>
                      <a:pt x="162" y="1539"/>
                    </a:cubicBezTo>
                    <a:cubicBezTo>
                      <a:pt x="54" y="1664"/>
                      <a:pt x="1" y="1808"/>
                      <a:pt x="1" y="1969"/>
                    </a:cubicBezTo>
                    <a:cubicBezTo>
                      <a:pt x="1" y="2237"/>
                      <a:pt x="90" y="2434"/>
                      <a:pt x="251" y="2559"/>
                    </a:cubicBezTo>
                    <a:cubicBezTo>
                      <a:pt x="394" y="2702"/>
                      <a:pt x="627" y="2774"/>
                      <a:pt x="931" y="2774"/>
                    </a:cubicBezTo>
                    <a:cubicBezTo>
                      <a:pt x="1217" y="2774"/>
                      <a:pt x="1450" y="2702"/>
                      <a:pt x="1593" y="2559"/>
                    </a:cubicBezTo>
                    <a:cubicBezTo>
                      <a:pt x="1754" y="2434"/>
                      <a:pt x="1844" y="2237"/>
                      <a:pt x="1844" y="1969"/>
                    </a:cubicBezTo>
                    <a:cubicBezTo>
                      <a:pt x="1844" y="1808"/>
                      <a:pt x="1790" y="1664"/>
                      <a:pt x="1701" y="1539"/>
                    </a:cubicBezTo>
                    <a:cubicBezTo>
                      <a:pt x="1593" y="1414"/>
                      <a:pt x="1468" y="1342"/>
                      <a:pt x="1289" y="1307"/>
                    </a:cubicBezTo>
                    <a:cubicBezTo>
                      <a:pt x="1432" y="1271"/>
                      <a:pt x="1557" y="1199"/>
                      <a:pt x="1647" y="1092"/>
                    </a:cubicBezTo>
                    <a:cubicBezTo>
                      <a:pt x="1736" y="984"/>
                      <a:pt x="1772" y="841"/>
                      <a:pt x="1772" y="698"/>
                    </a:cubicBezTo>
                    <a:cubicBezTo>
                      <a:pt x="1772" y="483"/>
                      <a:pt x="1701" y="322"/>
                      <a:pt x="1557" y="197"/>
                    </a:cubicBezTo>
                    <a:cubicBezTo>
                      <a:pt x="1396" y="72"/>
                      <a:pt x="1182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5"/>
              <p:cNvSpPr/>
              <p:nvPr/>
            </p:nvSpPr>
            <p:spPr>
              <a:xfrm>
                <a:off x="7636457" y="1860760"/>
                <a:ext cx="38084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686" extrusionOk="0">
                    <a:moveTo>
                      <a:pt x="627" y="1"/>
                    </a:moveTo>
                    <a:lnTo>
                      <a:pt x="1" y="144"/>
                    </a:lnTo>
                    <a:lnTo>
                      <a:pt x="1" y="466"/>
                    </a:lnTo>
                    <a:lnTo>
                      <a:pt x="627" y="341"/>
                    </a:lnTo>
                    <a:lnTo>
                      <a:pt x="627" y="2381"/>
                    </a:lnTo>
                    <a:lnTo>
                      <a:pt x="37" y="2381"/>
                    </a:lnTo>
                    <a:lnTo>
                      <a:pt x="37" y="2685"/>
                    </a:lnTo>
                    <a:lnTo>
                      <a:pt x="1576" y="2685"/>
                    </a:lnTo>
                    <a:lnTo>
                      <a:pt x="1576" y="2381"/>
                    </a:lnTo>
                    <a:lnTo>
                      <a:pt x="985" y="2381"/>
                    </a:lnTo>
                    <a:lnTo>
                      <a:pt x="9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5"/>
              <p:cNvSpPr/>
              <p:nvPr/>
            </p:nvSpPr>
            <p:spPr>
              <a:xfrm>
                <a:off x="7680582" y="1859916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877" y="286"/>
                    </a:moveTo>
                    <a:cubicBezTo>
                      <a:pt x="1038" y="286"/>
                      <a:pt x="1181" y="340"/>
                      <a:pt x="1271" y="448"/>
                    </a:cubicBezTo>
                    <a:cubicBezTo>
                      <a:pt x="1360" y="555"/>
                      <a:pt x="1414" y="716"/>
                      <a:pt x="1414" y="895"/>
                    </a:cubicBezTo>
                    <a:cubicBezTo>
                      <a:pt x="1414" y="1092"/>
                      <a:pt x="1360" y="1253"/>
                      <a:pt x="1271" y="1360"/>
                    </a:cubicBezTo>
                    <a:cubicBezTo>
                      <a:pt x="1181" y="1468"/>
                      <a:pt x="1038" y="1521"/>
                      <a:pt x="877" y="1521"/>
                    </a:cubicBezTo>
                    <a:cubicBezTo>
                      <a:pt x="716" y="1521"/>
                      <a:pt x="591" y="1468"/>
                      <a:pt x="501" y="1360"/>
                    </a:cubicBezTo>
                    <a:cubicBezTo>
                      <a:pt x="394" y="1253"/>
                      <a:pt x="358" y="1092"/>
                      <a:pt x="358" y="895"/>
                    </a:cubicBezTo>
                    <a:cubicBezTo>
                      <a:pt x="358" y="716"/>
                      <a:pt x="394" y="555"/>
                      <a:pt x="501" y="448"/>
                    </a:cubicBezTo>
                    <a:cubicBezTo>
                      <a:pt x="591" y="340"/>
                      <a:pt x="716" y="286"/>
                      <a:pt x="877" y="286"/>
                    </a:cubicBezTo>
                    <a:close/>
                    <a:moveTo>
                      <a:pt x="877" y="0"/>
                    </a:moveTo>
                    <a:cubicBezTo>
                      <a:pt x="609" y="0"/>
                      <a:pt x="394" y="72"/>
                      <a:pt x="233" y="251"/>
                    </a:cubicBezTo>
                    <a:cubicBezTo>
                      <a:pt x="72" y="412"/>
                      <a:pt x="0" y="627"/>
                      <a:pt x="0" y="895"/>
                    </a:cubicBezTo>
                    <a:cubicBezTo>
                      <a:pt x="0" y="1181"/>
                      <a:pt x="72" y="1396"/>
                      <a:pt x="233" y="1575"/>
                    </a:cubicBezTo>
                    <a:cubicBezTo>
                      <a:pt x="376" y="1736"/>
                      <a:pt x="591" y="1808"/>
                      <a:pt x="859" y="1808"/>
                    </a:cubicBezTo>
                    <a:cubicBezTo>
                      <a:pt x="984" y="1808"/>
                      <a:pt x="1110" y="1772"/>
                      <a:pt x="1217" y="1718"/>
                    </a:cubicBezTo>
                    <a:cubicBezTo>
                      <a:pt x="1324" y="1664"/>
                      <a:pt x="1414" y="1593"/>
                      <a:pt x="1468" y="1485"/>
                    </a:cubicBezTo>
                    <a:lnTo>
                      <a:pt x="1468" y="1485"/>
                    </a:lnTo>
                    <a:cubicBezTo>
                      <a:pt x="1450" y="1808"/>
                      <a:pt x="1378" y="2058"/>
                      <a:pt x="1253" y="2219"/>
                    </a:cubicBezTo>
                    <a:cubicBezTo>
                      <a:pt x="1128" y="2380"/>
                      <a:pt x="949" y="2452"/>
                      <a:pt x="716" y="2452"/>
                    </a:cubicBezTo>
                    <a:cubicBezTo>
                      <a:pt x="626" y="2452"/>
                      <a:pt x="537" y="2452"/>
                      <a:pt x="447" y="2434"/>
                    </a:cubicBezTo>
                    <a:cubicBezTo>
                      <a:pt x="340" y="2398"/>
                      <a:pt x="251" y="2362"/>
                      <a:pt x="161" y="2327"/>
                    </a:cubicBezTo>
                    <a:lnTo>
                      <a:pt x="161" y="2649"/>
                    </a:lnTo>
                    <a:cubicBezTo>
                      <a:pt x="269" y="2684"/>
                      <a:pt x="358" y="2720"/>
                      <a:pt x="447" y="2738"/>
                    </a:cubicBezTo>
                    <a:cubicBezTo>
                      <a:pt x="555" y="2756"/>
                      <a:pt x="644" y="2756"/>
                      <a:pt x="734" y="2756"/>
                    </a:cubicBezTo>
                    <a:cubicBezTo>
                      <a:pt x="1074" y="2756"/>
                      <a:pt x="1342" y="2631"/>
                      <a:pt x="1539" y="2380"/>
                    </a:cubicBezTo>
                    <a:cubicBezTo>
                      <a:pt x="1736" y="2130"/>
                      <a:pt x="1843" y="1808"/>
                      <a:pt x="1843" y="1378"/>
                    </a:cubicBezTo>
                    <a:cubicBezTo>
                      <a:pt x="1843" y="931"/>
                      <a:pt x="1754" y="591"/>
                      <a:pt x="1593" y="358"/>
                    </a:cubicBezTo>
                    <a:cubicBezTo>
                      <a:pt x="1432" y="108"/>
                      <a:pt x="1199" y="0"/>
                      <a:pt x="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5"/>
              <p:cNvSpPr/>
              <p:nvPr/>
            </p:nvSpPr>
            <p:spPr>
              <a:xfrm>
                <a:off x="7654629" y="1964388"/>
                <a:ext cx="43690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14" extrusionOk="0">
                    <a:moveTo>
                      <a:pt x="0" y="1"/>
                    </a:moveTo>
                    <a:lnTo>
                      <a:pt x="0" y="2613"/>
                    </a:lnTo>
                    <a:lnTo>
                      <a:pt x="537" y="2613"/>
                    </a:lnTo>
                    <a:lnTo>
                      <a:pt x="537" y="1504"/>
                    </a:lnTo>
                    <a:lnTo>
                      <a:pt x="1629" y="1504"/>
                    </a:lnTo>
                    <a:lnTo>
                      <a:pt x="1629" y="1057"/>
                    </a:lnTo>
                    <a:lnTo>
                      <a:pt x="537" y="1057"/>
                    </a:lnTo>
                    <a:lnTo>
                      <a:pt x="537" y="430"/>
                    </a:lnTo>
                    <a:lnTo>
                      <a:pt x="1808" y="430"/>
                    </a:lnTo>
                    <a:lnTo>
                      <a:pt x="18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5"/>
              <p:cNvSpPr/>
              <p:nvPr/>
            </p:nvSpPr>
            <p:spPr>
              <a:xfrm>
                <a:off x="7592791" y="2055059"/>
                <a:ext cx="18607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666" extrusionOk="0">
                    <a:moveTo>
                      <a:pt x="573" y="1"/>
                    </a:moveTo>
                    <a:cubicBezTo>
                      <a:pt x="448" y="1"/>
                      <a:pt x="340" y="37"/>
                      <a:pt x="287" y="90"/>
                    </a:cubicBezTo>
                    <a:cubicBezTo>
                      <a:pt x="215" y="162"/>
                      <a:pt x="179" y="251"/>
                      <a:pt x="179" y="377"/>
                    </a:cubicBezTo>
                    <a:lnTo>
                      <a:pt x="179" y="466"/>
                    </a:lnTo>
                    <a:lnTo>
                      <a:pt x="0" y="466"/>
                    </a:lnTo>
                    <a:lnTo>
                      <a:pt x="0" y="627"/>
                    </a:lnTo>
                    <a:lnTo>
                      <a:pt x="179" y="627"/>
                    </a:lnTo>
                    <a:lnTo>
                      <a:pt x="179" y="1665"/>
                    </a:lnTo>
                    <a:lnTo>
                      <a:pt x="394" y="1665"/>
                    </a:lnTo>
                    <a:lnTo>
                      <a:pt x="394" y="627"/>
                    </a:lnTo>
                    <a:lnTo>
                      <a:pt x="716" y="627"/>
                    </a:lnTo>
                    <a:lnTo>
                      <a:pt x="716" y="466"/>
                    </a:lnTo>
                    <a:lnTo>
                      <a:pt x="394" y="466"/>
                    </a:lnTo>
                    <a:lnTo>
                      <a:pt x="394" y="359"/>
                    </a:lnTo>
                    <a:cubicBezTo>
                      <a:pt x="394" y="287"/>
                      <a:pt x="394" y="233"/>
                      <a:pt x="430" y="216"/>
                    </a:cubicBezTo>
                    <a:cubicBezTo>
                      <a:pt x="448" y="180"/>
                      <a:pt x="501" y="162"/>
                      <a:pt x="573" y="162"/>
                    </a:cubicBezTo>
                    <a:lnTo>
                      <a:pt x="770" y="162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5"/>
              <p:cNvSpPr/>
              <p:nvPr/>
            </p:nvSpPr>
            <p:spPr>
              <a:xfrm>
                <a:off x="7610939" y="2055059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5"/>
              <p:cNvSpPr/>
              <p:nvPr/>
            </p:nvSpPr>
            <p:spPr>
              <a:xfrm>
                <a:off x="7620894" y="2066302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1" y="0"/>
                    </a:moveTo>
                    <a:lnTo>
                      <a:pt x="1" y="734"/>
                    </a:lnTo>
                    <a:cubicBezTo>
                      <a:pt x="1" y="895"/>
                      <a:pt x="36" y="1020"/>
                      <a:pt x="108" y="1110"/>
                    </a:cubicBezTo>
                    <a:cubicBezTo>
                      <a:pt x="180" y="1199"/>
                      <a:pt x="287" y="1235"/>
                      <a:pt x="430" y="1235"/>
                    </a:cubicBezTo>
                    <a:cubicBezTo>
                      <a:pt x="502" y="1235"/>
                      <a:pt x="573" y="1217"/>
                      <a:pt x="645" y="1181"/>
                    </a:cubicBezTo>
                    <a:cubicBezTo>
                      <a:pt x="698" y="1145"/>
                      <a:pt x="770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88" y="895"/>
                      <a:pt x="716" y="966"/>
                    </a:cubicBezTo>
                    <a:cubicBezTo>
                      <a:pt x="663" y="1020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69" y="984"/>
                    </a:cubicBezTo>
                    <a:cubicBezTo>
                      <a:pt x="215" y="913"/>
                      <a:pt x="197" y="841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5"/>
              <p:cNvSpPr/>
              <p:nvPr/>
            </p:nvSpPr>
            <p:spPr>
              <a:xfrm>
                <a:off x="7648128" y="2065434"/>
                <a:ext cx="2641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1" extrusionOk="0">
                    <a:moveTo>
                      <a:pt x="538" y="179"/>
                    </a:moveTo>
                    <a:cubicBezTo>
                      <a:pt x="645" y="179"/>
                      <a:pt x="735" y="215"/>
                      <a:pt x="788" y="304"/>
                    </a:cubicBezTo>
                    <a:cubicBezTo>
                      <a:pt x="860" y="376"/>
                      <a:pt x="896" y="501"/>
                      <a:pt x="896" y="644"/>
                    </a:cubicBezTo>
                    <a:cubicBezTo>
                      <a:pt x="896" y="788"/>
                      <a:pt x="860" y="895"/>
                      <a:pt x="788" y="985"/>
                    </a:cubicBezTo>
                    <a:cubicBezTo>
                      <a:pt x="735" y="1056"/>
                      <a:pt x="645" y="1110"/>
                      <a:pt x="538" y="1110"/>
                    </a:cubicBezTo>
                    <a:cubicBezTo>
                      <a:pt x="448" y="1110"/>
                      <a:pt x="359" y="1056"/>
                      <a:pt x="287" y="985"/>
                    </a:cubicBezTo>
                    <a:cubicBezTo>
                      <a:pt x="234" y="895"/>
                      <a:pt x="198" y="788"/>
                      <a:pt x="198" y="644"/>
                    </a:cubicBezTo>
                    <a:cubicBezTo>
                      <a:pt x="198" y="501"/>
                      <a:pt x="234" y="376"/>
                      <a:pt x="287" y="304"/>
                    </a:cubicBezTo>
                    <a:cubicBezTo>
                      <a:pt x="359" y="215"/>
                      <a:pt x="448" y="179"/>
                      <a:pt x="538" y="179"/>
                    </a:cubicBezTo>
                    <a:close/>
                    <a:moveTo>
                      <a:pt x="538" y="0"/>
                    </a:moveTo>
                    <a:cubicBezTo>
                      <a:pt x="377" y="0"/>
                      <a:pt x="234" y="72"/>
                      <a:pt x="144" y="179"/>
                    </a:cubicBezTo>
                    <a:cubicBezTo>
                      <a:pt x="37" y="287"/>
                      <a:pt x="1" y="448"/>
                      <a:pt x="1" y="644"/>
                    </a:cubicBezTo>
                    <a:cubicBezTo>
                      <a:pt x="1" y="841"/>
                      <a:pt x="37" y="985"/>
                      <a:pt x="144" y="1110"/>
                    </a:cubicBezTo>
                    <a:cubicBezTo>
                      <a:pt x="234" y="1217"/>
                      <a:pt x="377" y="1271"/>
                      <a:pt x="538" y="1271"/>
                    </a:cubicBezTo>
                    <a:cubicBezTo>
                      <a:pt x="717" y="1271"/>
                      <a:pt x="860" y="1217"/>
                      <a:pt x="949" y="1110"/>
                    </a:cubicBezTo>
                    <a:cubicBezTo>
                      <a:pt x="1057" y="985"/>
                      <a:pt x="1093" y="841"/>
                      <a:pt x="1093" y="644"/>
                    </a:cubicBezTo>
                    <a:cubicBezTo>
                      <a:pt x="1093" y="448"/>
                      <a:pt x="1057" y="287"/>
                      <a:pt x="949" y="179"/>
                    </a:cubicBezTo>
                    <a:cubicBezTo>
                      <a:pt x="860" y="72"/>
                      <a:pt x="717" y="0"/>
                      <a:pt x="5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>
                <a:off x="7678407" y="2065434"/>
                <a:ext cx="17326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236" extrusionOk="0">
                    <a:moveTo>
                      <a:pt x="609" y="0"/>
                    </a:moveTo>
                    <a:cubicBezTo>
                      <a:pt x="520" y="0"/>
                      <a:pt x="430" y="18"/>
                      <a:pt x="359" y="54"/>
                    </a:cubicBezTo>
                    <a:cubicBezTo>
                      <a:pt x="305" y="90"/>
                      <a:pt x="251" y="143"/>
                      <a:pt x="197" y="233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609"/>
                    </a:lnTo>
                    <a:cubicBezTo>
                      <a:pt x="197" y="466"/>
                      <a:pt x="233" y="358"/>
                      <a:pt x="287" y="287"/>
                    </a:cubicBezTo>
                    <a:cubicBezTo>
                      <a:pt x="359" y="215"/>
                      <a:pt x="430" y="179"/>
                      <a:pt x="555" y="179"/>
                    </a:cubicBezTo>
                    <a:cubicBezTo>
                      <a:pt x="573" y="179"/>
                      <a:pt x="609" y="179"/>
                      <a:pt x="627" y="197"/>
                    </a:cubicBezTo>
                    <a:cubicBezTo>
                      <a:pt x="663" y="197"/>
                      <a:pt x="681" y="215"/>
                      <a:pt x="716" y="215"/>
                    </a:cubicBezTo>
                    <a:lnTo>
                      <a:pt x="699" y="18"/>
                    </a:lnTo>
                    <a:lnTo>
                      <a:pt x="645" y="18"/>
                    </a:lnTo>
                    <a:cubicBezTo>
                      <a:pt x="645" y="18"/>
                      <a:pt x="627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>
                <a:off x="7695274" y="2055059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5"/>
              <p:cNvSpPr/>
              <p:nvPr/>
            </p:nvSpPr>
            <p:spPr>
              <a:xfrm>
                <a:off x="7705665" y="206543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73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304" y="90"/>
                      <a:pt x="233" y="161"/>
                      <a:pt x="197" y="233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33" y="358"/>
                      <a:pt x="286" y="287"/>
                    </a:cubicBezTo>
                    <a:cubicBezTo>
                      <a:pt x="340" y="215"/>
                      <a:pt x="430" y="179"/>
                      <a:pt x="537" y="179"/>
                    </a:cubicBezTo>
                    <a:cubicBezTo>
                      <a:pt x="626" y="179"/>
                      <a:pt x="698" y="215"/>
                      <a:pt x="734" y="269"/>
                    </a:cubicBezTo>
                    <a:cubicBezTo>
                      <a:pt x="787" y="322"/>
                      <a:pt x="805" y="412"/>
                      <a:pt x="805" y="519"/>
                    </a:cubicBezTo>
                    <a:lnTo>
                      <a:pt x="805" y="1235"/>
                    </a:lnTo>
                    <a:lnTo>
                      <a:pt x="1002" y="1235"/>
                    </a:lnTo>
                    <a:lnTo>
                      <a:pt x="1002" y="519"/>
                    </a:lnTo>
                    <a:cubicBezTo>
                      <a:pt x="1002" y="340"/>
                      <a:pt x="966" y="215"/>
                      <a:pt x="895" y="143"/>
                    </a:cubicBezTo>
                    <a:cubicBezTo>
                      <a:pt x="823" y="54"/>
                      <a:pt x="716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5"/>
              <p:cNvSpPr/>
              <p:nvPr/>
            </p:nvSpPr>
            <p:spPr>
              <a:xfrm>
                <a:off x="7732464" y="2065434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91" y="179"/>
                    </a:moveTo>
                    <a:cubicBezTo>
                      <a:pt x="681" y="179"/>
                      <a:pt x="752" y="215"/>
                      <a:pt x="824" y="269"/>
                    </a:cubicBezTo>
                    <a:cubicBezTo>
                      <a:pt x="877" y="340"/>
                      <a:pt x="913" y="430"/>
                      <a:pt x="913" y="537"/>
                    </a:cubicBezTo>
                    <a:lnTo>
                      <a:pt x="197" y="537"/>
                    </a:lnTo>
                    <a:cubicBezTo>
                      <a:pt x="215" y="412"/>
                      <a:pt x="251" y="340"/>
                      <a:pt x="323" y="269"/>
                    </a:cubicBezTo>
                    <a:cubicBezTo>
                      <a:pt x="376" y="215"/>
                      <a:pt x="466" y="179"/>
                      <a:pt x="591" y="179"/>
                    </a:cubicBezTo>
                    <a:close/>
                    <a:moveTo>
                      <a:pt x="573" y="0"/>
                    </a:moveTo>
                    <a:cubicBezTo>
                      <a:pt x="394" y="0"/>
                      <a:pt x="251" y="72"/>
                      <a:pt x="144" y="179"/>
                    </a:cubicBezTo>
                    <a:cubicBezTo>
                      <a:pt x="54" y="304"/>
                      <a:pt x="1" y="448"/>
                      <a:pt x="1" y="644"/>
                    </a:cubicBezTo>
                    <a:cubicBezTo>
                      <a:pt x="1" y="841"/>
                      <a:pt x="54" y="985"/>
                      <a:pt x="162" y="1110"/>
                    </a:cubicBezTo>
                    <a:cubicBezTo>
                      <a:pt x="269" y="1217"/>
                      <a:pt x="430" y="1271"/>
                      <a:pt x="609" y="1271"/>
                    </a:cubicBezTo>
                    <a:cubicBezTo>
                      <a:pt x="698" y="1271"/>
                      <a:pt x="770" y="1253"/>
                      <a:pt x="842" y="1253"/>
                    </a:cubicBezTo>
                    <a:cubicBezTo>
                      <a:pt x="913" y="1235"/>
                      <a:pt x="985" y="1199"/>
                      <a:pt x="1056" y="1181"/>
                    </a:cubicBezTo>
                    <a:lnTo>
                      <a:pt x="1056" y="985"/>
                    </a:lnTo>
                    <a:cubicBezTo>
                      <a:pt x="985" y="1020"/>
                      <a:pt x="913" y="1056"/>
                      <a:pt x="842" y="1074"/>
                    </a:cubicBezTo>
                    <a:cubicBezTo>
                      <a:pt x="770" y="1092"/>
                      <a:pt x="698" y="1110"/>
                      <a:pt x="627" y="1110"/>
                    </a:cubicBezTo>
                    <a:cubicBezTo>
                      <a:pt x="502" y="1110"/>
                      <a:pt x="394" y="1074"/>
                      <a:pt x="323" y="1002"/>
                    </a:cubicBezTo>
                    <a:cubicBezTo>
                      <a:pt x="251" y="931"/>
                      <a:pt x="215" y="823"/>
                      <a:pt x="197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56" y="269"/>
                      <a:pt x="967" y="161"/>
                    </a:cubicBezTo>
                    <a:cubicBezTo>
                      <a:pt x="877" y="54"/>
                      <a:pt x="73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5"/>
              <p:cNvSpPr/>
              <p:nvPr/>
            </p:nvSpPr>
            <p:spPr>
              <a:xfrm>
                <a:off x="7655934" y="2123292"/>
                <a:ext cx="44560" cy="6693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4" extrusionOk="0">
                    <a:moveTo>
                      <a:pt x="895" y="287"/>
                    </a:moveTo>
                    <a:cubicBezTo>
                      <a:pt x="1056" y="287"/>
                      <a:pt x="1181" y="340"/>
                      <a:pt x="1271" y="465"/>
                    </a:cubicBezTo>
                    <a:cubicBezTo>
                      <a:pt x="1378" y="573"/>
                      <a:pt x="1414" y="716"/>
                      <a:pt x="1414" y="913"/>
                    </a:cubicBezTo>
                    <a:cubicBezTo>
                      <a:pt x="1414" y="1110"/>
                      <a:pt x="1378" y="1253"/>
                      <a:pt x="1271" y="1360"/>
                    </a:cubicBezTo>
                    <a:cubicBezTo>
                      <a:pt x="1181" y="1486"/>
                      <a:pt x="1056" y="1539"/>
                      <a:pt x="895" y="1539"/>
                    </a:cubicBezTo>
                    <a:cubicBezTo>
                      <a:pt x="734" y="1539"/>
                      <a:pt x="609" y="1486"/>
                      <a:pt x="501" y="1360"/>
                    </a:cubicBezTo>
                    <a:cubicBezTo>
                      <a:pt x="412" y="1253"/>
                      <a:pt x="358" y="1110"/>
                      <a:pt x="358" y="913"/>
                    </a:cubicBezTo>
                    <a:cubicBezTo>
                      <a:pt x="358" y="716"/>
                      <a:pt x="412" y="573"/>
                      <a:pt x="501" y="465"/>
                    </a:cubicBezTo>
                    <a:cubicBezTo>
                      <a:pt x="609" y="340"/>
                      <a:pt x="734" y="287"/>
                      <a:pt x="895" y="287"/>
                    </a:cubicBezTo>
                    <a:close/>
                    <a:moveTo>
                      <a:pt x="895" y="0"/>
                    </a:moveTo>
                    <a:cubicBezTo>
                      <a:pt x="626" y="0"/>
                      <a:pt x="412" y="90"/>
                      <a:pt x="251" y="251"/>
                    </a:cubicBezTo>
                    <a:cubicBezTo>
                      <a:pt x="90" y="412"/>
                      <a:pt x="0" y="644"/>
                      <a:pt x="0" y="913"/>
                    </a:cubicBezTo>
                    <a:cubicBezTo>
                      <a:pt x="0" y="1199"/>
                      <a:pt x="72" y="1414"/>
                      <a:pt x="233" y="1575"/>
                    </a:cubicBezTo>
                    <a:cubicBezTo>
                      <a:pt x="394" y="1736"/>
                      <a:pt x="609" y="1826"/>
                      <a:pt x="877" y="1826"/>
                    </a:cubicBezTo>
                    <a:cubicBezTo>
                      <a:pt x="1002" y="1826"/>
                      <a:pt x="1110" y="1790"/>
                      <a:pt x="1217" y="1736"/>
                    </a:cubicBezTo>
                    <a:cubicBezTo>
                      <a:pt x="1324" y="1682"/>
                      <a:pt x="1414" y="1611"/>
                      <a:pt x="1485" y="1503"/>
                    </a:cubicBezTo>
                    <a:lnTo>
                      <a:pt x="1485" y="1503"/>
                    </a:lnTo>
                    <a:cubicBezTo>
                      <a:pt x="1467" y="1826"/>
                      <a:pt x="1396" y="2076"/>
                      <a:pt x="1271" y="2237"/>
                    </a:cubicBezTo>
                    <a:cubicBezTo>
                      <a:pt x="1145" y="2398"/>
                      <a:pt x="966" y="2470"/>
                      <a:pt x="716" y="2470"/>
                    </a:cubicBezTo>
                    <a:cubicBezTo>
                      <a:pt x="626" y="2470"/>
                      <a:pt x="537" y="2452"/>
                      <a:pt x="447" y="2434"/>
                    </a:cubicBezTo>
                    <a:cubicBezTo>
                      <a:pt x="358" y="2416"/>
                      <a:pt x="269" y="2380"/>
                      <a:pt x="179" y="2344"/>
                    </a:cubicBezTo>
                    <a:lnTo>
                      <a:pt x="179" y="2667"/>
                    </a:lnTo>
                    <a:cubicBezTo>
                      <a:pt x="269" y="2702"/>
                      <a:pt x="376" y="2738"/>
                      <a:pt x="465" y="2756"/>
                    </a:cubicBezTo>
                    <a:cubicBezTo>
                      <a:pt x="555" y="2774"/>
                      <a:pt x="644" y="2774"/>
                      <a:pt x="734" y="2774"/>
                    </a:cubicBezTo>
                    <a:cubicBezTo>
                      <a:pt x="1074" y="2774"/>
                      <a:pt x="1342" y="2649"/>
                      <a:pt x="1539" y="2398"/>
                    </a:cubicBezTo>
                    <a:cubicBezTo>
                      <a:pt x="1754" y="2148"/>
                      <a:pt x="1843" y="1808"/>
                      <a:pt x="1843" y="1396"/>
                    </a:cubicBezTo>
                    <a:cubicBezTo>
                      <a:pt x="1843" y="949"/>
                      <a:pt x="1772" y="591"/>
                      <a:pt x="1593" y="358"/>
                    </a:cubicBezTo>
                    <a:cubicBezTo>
                      <a:pt x="1432" y="125"/>
                      <a:pt x="1199" y="0"/>
                      <a:pt x="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>
                <a:off x="8014856" y="1859916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0"/>
                    </a:moveTo>
                    <a:cubicBezTo>
                      <a:pt x="662" y="0"/>
                      <a:pt x="555" y="0"/>
                      <a:pt x="430" y="36"/>
                    </a:cubicBezTo>
                    <a:cubicBezTo>
                      <a:pt x="304" y="72"/>
                      <a:pt x="161" y="108"/>
                      <a:pt x="18" y="179"/>
                    </a:cubicBezTo>
                    <a:lnTo>
                      <a:pt x="18" y="537"/>
                    </a:lnTo>
                    <a:cubicBezTo>
                      <a:pt x="161" y="448"/>
                      <a:pt x="286" y="394"/>
                      <a:pt x="412" y="358"/>
                    </a:cubicBezTo>
                    <a:cubicBezTo>
                      <a:pt x="537" y="322"/>
                      <a:pt x="662" y="304"/>
                      <a:pt x="770" y="304"/>
                    </a:cubicBezTo>
                    <a:cubicBezTo>
                      <a:pt x="931" y="304"/>
                      <a:pt x="1074" y="340"/>
                      <a:pt x="1163" y="430"/>
                    </a:cubicBezTo>
                    <a:cubicBezTo>
                      <a:pt x="1271" y="519"/>
                      <a:pt x="1324" y="644"/>
                      <a:pt x="1324" y="788"/>
                    </a:cubicBezTo>
                    <a:cubicBezTo>
                      <a:pt x="1324" y="859"/>
                      <a:pt x="1289" y="949"/>
                      <a:pt x="1253" y="1038"/>
                    </a:cubicBezTo>
                    <a:cubicBezTo>
                      <a:pt x="1199" y="1128"/>
                      <a:pt x="1127" y="1253"/>
                      <a:pt x="1002" y="1378"/>
                    </a:cubicBezTo>
                    <a:cubicBezTo>
                      <a:pt x="949" y="1450"/>
                      <a:pt x="787" y="1593"/>
                      <a:pt x="555" y="1843"/>
                    </a:cubicBezTo>
                    <a:cubicBezTo>
                      <a:pt x="322" y="2076"/>
                      <a:pt x="143" y="2273"/>
                      <a:pt x="0" y="2416"/>
                    </a:cubicBezTo>
                    <a:lnTo>
                      <a:pt x="0" y="2720"/>
                    </a:lnTo>
                    <a:lnTo>
                      <a:pt x="1700" y="2720"/>
                    </a:lnTo>
                    <a:lnTo>
                      <a:pt x="1700" y="2416"/>
                    </a:lnTo>
                    <a:lnTo>
                      <a:pt x="430" y="2416"/>
                    </a:lnTo>
                    <a:cubicBezTo>
                      <a:pt x="716" y="2112"/>
                      <a:pt x="949" y="1879"/>
                      <a:pt x="1110" y="1718"/>
                    </a:cubicBezTo>
                    <a:cubicBezTo>
                      <a:pt x="1271" y="1557"/>
                      <a:pt x="1360" y="1450"/>
                      <a:pt x="1396" y="1414"/>
                    </a:cubicBezTo>
                    <a:cubicBezTo>
                      <a:pt x="1503" y="1289"/>
                      <a:pt x="1575" y="1163"/>
                      <a:pt x="1611" y="1074"/>
                    </a:cubicBezTo>
                    <a:cubicBezTo>
                      <a:pt x="1664" y="967"/>
                      <a:pt x="1682" y="859"/>
                      <a:pt x="1682" y="752"/>
                    </a:cubicBezTo>
                    <a:cubicBezTo>
                      <a:pt x="1682" y="519"/>
                      <a:pt x="1593" y="340"/>
                      <a:pt x="1432" y="197"/>
                    </a:cubicBezTo>
                    <a:cubicBezTo>
                      <a:pt x="1271" y="54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>
                <a:off x="8062413" y="1859916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31" y="286"/>
                    </a:moveTo>
                    <a:cubicBezTo>
                      <a:pt x="1110" y="286"/>
                      <a:pt x="1253" y="376"/>
                      <a:pt x="1343" y="555"/>
                    </a:cubicBezTo>
                    <a:cubicBezTo>
                      <a:pt x="1432" y="734"/>
                      <a:pt x="1486" y="1020"/>
                      <a:pt x="1486" y="1378"/>
                    </a:cubicBezTo>
                    <a:cubicBezTo>
                      <a:pt x="1486" y="1754"/>
                      <a:pt x="1432" y="2022"/>
                      <a:pt x="1343" y="2201"/>
                    </a:cubicBezTo>
                    <a:cubicBezTo>
                      <a:pt x="1253" y="2380"/>
                      <a:pt x="1110" y="2470"/>
                      <a:pt x="931" y="2470"/>
                    </a:cubicBezTo>
                    <a:cubicBezTo>
                      <a:pt x="734" y="2470"/>
                      <a:pt x="591" y="2380"/>
                      <a:pt x="502" y="2201"/>
                    </a:cubicBezTo>
                    <a:cubicBezTo>
                      <a:pt x="412" y="2022"/>
                      <a:pt x="358" y="1754"/>
                      <a:pt x="358" y="1378"/>
                    </a:cubicBezTo>
                    <a:cubicBezTo>
                      <a:pt x="358" y="1020"/>
                      <a:pt x="412" y="734"/>
                      <a:pt x="502" y="555"/>
                    </a:cubicBezTo>
                    <a:cubicBezTo>
                      <a:pt x="591" y="376"/>
                      <a:pt x="734" y="286"/>
                      <a:pt x="931" y="286"/>
                    </a:cubicBezTo>
                    <a:close/>
                    <a:moveTo>
                      <a:pt x="931" y="0"/>
                    </a:moveTo>
                    <a:cubicBezTo>
                      <a:pt x="627" y="0"/>
                      <a:pt x="394" y="108"/>
                      <a:pt x="233" y="358"/>
                    </a:cubicBezTo>
                    <a:cubicBezTo>
                      <a:pt x="72" y="591"/>
                      <a:pt x="1" y="931"/>
                      <a:pt x="1" y="1378"/>
                    </a:cubicBezTo>
                    <a:cubicBezTo>
                      <a:pt x="1" y="1825"/>
                      <a:pt x="72" y="2165"/>
                      <a:pt x="233" y="2416"/>
                    </a:cubicBezTo>
                    <a:cubicBezTo>
                      <a:pt x="394" y="2649"/>
                      <a:pt x="627" y="2756"/>
                      <a:pt x="931" y="2756"/>
                    </a:cubicBezTo>
                    <a:cubicBezTo>
                      <a:pt x="1217" y="2756"/>
                      <a:pt x="1450" y="2649"/>
                      <a:pt x="1611" y="2416"/>
                    </a:cubicBezTo>
                    <a:cubicBezTo>
                      <a:pt x="1772" y="2165"/>
                      <a:pt x="1844" y="1825"/>
                      <a:pt x="1844" y="1378"/>
                    </a:cubicBezTo>
                    <a:cubicBezTo>
                      <a:pt x="1844" y="931"/>
                      <a:pt x="1772" y="591"/>
                      <a:pt x="1611" y="358"/>
                    </a:cubicBezTo>
                    <a:cubicBezTo>
                      <a:pt x="1450" y="108"/>
                      <a:pt x="1217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5"/>
              <p:cNvSpPr/>
              <p:nvPr/>
            </p:nvSpPr>
            <p:spPr>
              <a:xfrm>
                <a:off x="8007486" y="1964388"/>
                <a:ext cx="5019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614" extrusionOk="0">
                    <a:moveTo>
                      <a:pt x="1" y="1"/>
                    </a:moveTo>
                    <a:lnTo>
                      <a:pt x="1" y="2613"/>
                    </a:lnTo>
                    <a:lnTo>
                      <a:pt x="484" y="2613"/>
                    </a:lnTo>
                    <a:lnTo>
                      <a:pt x="484" y="913"/>
                    </a:lnTo>
                    <a:lnTo>
                      <a:pt x="1540" y="2613"/>
                    </a:lnTo>
                    <a:lnTo>
                      <a:pt x="2077" y="2613"/>
                    </a:lnTo>
                    <a:lnTo>
                      <a:pt x="2077" y="1"/>
                    </a:lnTo>
                    <a:lnTo>
                      <a:pt x="1594" y="1"/>
                    </a:lnTo>
                    <a:lnTo>
                      <a:pt x="1594" y="1755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5"/>
              <p:cNvSpPr/>
              <p:nvPr/>
            </p:nvSpPr>
            <p:spPr>
              <a:xfrm>
                <a:off x="8066739" y="1980795"/>
                <a:ext cx="43255" cy="4796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988" extrusionOk="0">
                    <a:moveTo>
                      <a:pt x="895" y="377"/>
                    </a:moveTo>
                    <a:cubicBezTo>
                      <a:pt x="1003" y="377"/>
                      <a:pt x="1092" y="412"/>
                      <a:pt x="1164" y="502"/>
                    </a:cubicBezTo>
                    <a:cubicBezTo>
                      <a:pt x="1235" y="573"/>
                      <a:pt x="1271" y="681"/>
                      <a:pt x="1271" y="824"/>
                    </a:cubicBezTo>
                    <a:lnTo>
                      <a:pt x="519" y="824"/>
                    </a:lnTo>
                    <a:cubicBezTo>
                      <a:pt x="519" y="681"/>
                      <a:pt x="555" y="573"/>
                      <a:pt x="627" y="502"/>
                    </a:cubicBezTo>
                    <a:cubicBezTo>
                      <a:pt x="698" y="412"/>
                      <a:pt x="788" y="377"/>
                      <a:pt x="895" y="377"/>
                    </a:cubicBezTo>
                    <a:close/>
                    <a:moveTo>
                      <a:pt x="877" y="1"/>
                    </a:moveTo>
                    <a:cubicBezTo>
                      <a:pt x="627" y="1"/>
                      <a:pt x="412" y="90"/>
                      <a:pt x="251" y="269"/>
                    </a:cubicBezTo>
                    <a:cubicBezTo>
                      <a:pt x="90" y="448"/>
                      <a:pt x="0" y="681"/>
                      <a:pt x="0" y="1003"/>
                    </a:cubicBezTo>
                    <a:cubicBezTo>
                      <a:pt x="0" y="1271"/>
                      <a:pt x="54" y="1486"/>
                      <a:pt x="179" y="1665"/>
                    </a:cubicBezTo>
                    <a:cubicBezTo>
                      <a:pt x="341" y="1880"/>
                      <a:pt x="591" y="1987"/>
                      <a:pt x="913" y="1987"/>
                    </a:cubicBezTo>
                    <a:cubicBezTo>
                      <a:pt x="1128" y="1987"/>
                      <a:pt x="1307" y="1933"/>
                      <a:pt x="1450" y="1844"/>
                    </a:cubicBezTo>
                    <a:cubicBezTo>
                      <a:pt x="1575" y="1737"/>
                      <a:pt x="1683" y="1593"/>
                      <a:pt x="1754" y="1415"/>
                    </a:cubicBezTo>
                    <a:lnTo>
                      <a:pt x="1253" y="1325"/>
                    </a:lnTo>
                    <a:cubicBezTo>
                      <a:pt x="1217" y="1432"/>
                      <a:pt x="1182" y="1504"/>
                      <a:pt x="1128" y="1540"/>
                    </a:cubicBezTo>
                    <a:cubicBezTo>
                      <a:pt x="1074" y="1576"/>
                      <a:pt x="1003" y="1611"/>
                      <a:pt x="931" y="1611"/>
                    </a:cubicBezTo>
                    <a:cubicBezTo>
                      <a:pt x="806" y="1611"/>
                      <a:pt x="716" y="1558"/>
                      <a:pt x="645" y="1486"/>
                    </a:cubicBezTo>
                    <a:cubicBezTo>
                      <a:pt x="555" y="1397"/>
                      <a:pt x="519" y="1289"/>
                      <a:pt x="519" y="1128"/>
                    </a:cubicBezTo>
                    <a:lnTo>
                      <a:pt x="1772" y="1128"/>
                    </a:lnTo>
                    <a:cubicBezTo>
                      <a:pt x="1790" y="752"/>
                      <a:pt x="1701" y="466"/>
                      <a:pt x="1539" y="269"/>
                    </a:cubicBezTo>
                    <a:cubicBezTo>
                      <a:pt x="1378" y="90"/>
                      <a:pt x="1146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5"/>
              <p:cNvSpPr/>
              <p:nvPr/>
            </p:nvSpPr>
            <p:spPr>
              <a:xfrm>
                <a:off x="8004031" y="206543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76" y="54"/>
                    </a:cubicBezTo>
                    <a:cubicBezTo>
                      <a:pt x="305" y="90"/>
                      <a:pt x="251" y="161"/>
                      <a:pt x="198" y="233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33" y="358"/>
                      <a:pt x="287" y="287"/>
                    </a:cubicBezTo>
                    <a:cubicBezTo>
                      <a:pt x="359" y="215"/>
                      <a:pt x="448" y="179"/>
                      <a:pt x="538" y="179"/>
                    </a:cubicBezTo>
                    <a:cubicBezTo>
                      <a:pt x="627" y="179"/>
                      <a:pt x="699" y="215"/>
                      <a:pt x="752" y="269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19"/>
                    </a:lnTo>
                    <a:cubicBezTo>
                      <a:pt x="1003" y="340"/>
                      <a:pt x="967" y="215"/>
                      <a:pt x="895" y="143"/>
                    </a:cubicBezTo>
                    <a:cubicBezTo>
                      <a:pt x="824" y="54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8030854" y="2065434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91" y="179"/>
                    </a:moveTo>
                    <a:cubicBezTo>
                      <a:pt x="680" y="179"/>
                      <a:pt x="770" y="215"/>
                      <a:pt x="823" y="269"/>
                    </a:cubicBezTo>
                    <a:cubicBezTo>
                      <a:pt x="877" y="340"/>
                      <a:pt x="913" y="430"/>
                      <a:pt x="913" y="537"/>
                    </a:cubicBezTo>
                    <a:lnTo>
                      <a:pt x="215" y="537"/>
                    </a:lnTo>
                    <a:cubicBezTo>
                      <a:pt x="215" y="412"/>
                      <a:pt x="269" y="340"/>
                      <a:pt x="322" y="269"/>
                    </a:cubicBezTo>
                    <a:cubicBezTo>
                      <a:pt x="394" y="215"/>
                      <a:pt x="483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1" y="179"/>
                    </a:cubicBezTo>
                    <a:cubicBezTo>
                      <a:pt x="54" y="304"/>
                      <a:pt x="0" y="448"/>
                      <a:pt x="0" y="644"/>
                    </a:cubicBezTo>
                    <a:cubicBezTo>
                      <a:pt x="0" y="841"/>
                      <a:pt x="54" y="985"/>
                      <a:pt x="161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8" y="1271"/>
                      <a:pt x="770" y="1253"/>
                      <a:pt x="841" y="1253"/>
                    </a:cubicBezTo>
                    <a:cubicBezTo>
                      <a:pt x="931" y="1235"/>
                      <a:pt x="1002" y="1199"/>
                      <a:pt x="1074" y="1181"/>
                    </a:cubicBezTo>
                    <a:lnTo>
                      <a:pt x="1074" y="985"/>
                    </a:lnTo>
                    <a:cubicBezTo>
                      <a:pt x="1002" y="1020"/>
                      <a:pt x="931" y="1056"/>
                      <a:pt x="859" y="1074"/>
                    </a:cubicBezTo>
                    <a:cubicBezTo>
                      <a:pt x="788" y="1092"/>
                      <a:pt x="716" y="1110"/>
                      <a:pt x="627" y="1110"/>
                    </a:cubicBezTo>
                    <a:cubicBezTo>
                      <a:pt x="501" y="1110"/>
                      <a:pt x="394" y="1074"/>
                      <a:pt x="322" y="1002"/>
                    </a:cubicBezTo>
                    <a:cubicBezTo>
                      <a:pt x="251" y="931"/>
                      <a:pt x="215" y="823"/>
                      <a:pt x="197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74" y="269"/>
                      <a:pt x="967" y="161"/>
                    </a:cubicBezTo>
                    <a:cubicBezTo>
                      <a:pt x="877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8059393" y="2065434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55" y="179"/>
                    </a:moveTo>
                    <a:cubicBezTo>
                      <a:pt x="662" y="179"/>
                      <a:pt x="734" y="215"/>
                      <a:pt x="806" y="304"/>
                    </a:cubicBezTo>
                    <a:cubicBezTo>
                      <a:pt x="859" y="376"/>
                      <a:pt x="895" y="501"/>
                      <a:pt x="895" y="644"/>
                    </a:cubicBezTo>
                    <a:cubicBezTo>
                      <a:pt x="895" y="788"/>
                      <a:pt x="859" y="895"/>
                      <a:pt x="806" y="985"/>
                    </a:cubicBezTo>
                    <a:cubicBezTo>
                      <a:pt x="734" y="1056"/>
                      <a:pt x="662" y="1110"/>
                      <a:pt x="555" y="1110"/>
                    </a:cubicBezTo>
                    <a:cubicBezTo>
                      <a:pt x="448" y="1110"/>
                      <a:pt x="358" y="1056"/>
                      <a:pt x="304" y="985"/>
                    </a:cubicBezTo>
                    <a:cubicBezTo>
                      <a:pt x="251" y="895"/>
                      <a:pt x="215" y="788"/>
                      <a:pt x="215" y="644"/>
                    </a:cubicBezTo>
                    <a:cubicBezTo>
                      <a:pt x="215" y="501"/>
                      <a:pt x="251" y="376"/>
                      <a:pt x="304" y="304"/>
                    </a:cubicBezTo>
                    <a:cubicBezTo>
                      <a:pt x="358" y="215"/>
                      <a:pt x="448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51" y="72"/>
                      <a:pt x="143" y="179"/>
                    </a:cubicBezTo>
                    <a:cubicBezTo>
                      <a:pt x="54" y="287"/>
                      <a:pt x="0" y="448"/>
                      <a:pt x="0" y="644"/>
                    </a:cubicBezTo>
                    <a:cubicBezTo>
                      <a:pt x="0" y="841"/>
                      <a:pt x="54" y="985"/>
                      <a:pt x="143" y="1110"/>
                    </a:cubicBezTo>
                    <a:cubicBezTo>
                      <a:pt x="251" y="1217"/>
                      <a:pt x="376" y="1271"/>
                      <a:pt x="555" y="1271"/>
                    </a:cubicBezTo>
                    <a:cubicBezTo>
                      <a:pt x="734" y="1271"/>
                      <a:pt x="859" y="1217"/>
                      <a:pt x="967" y="1110"/>
                    </a:cubicBezTo>
                    <a:cubicBezTo>
                      <a:pt x="1056" y="985"/>
                      <a:pt x="1110" y="841"/>
                      <a:pt x="1110" y="644"/>
                    </a:cubicBezTo>
                    <a:cubicBezTo>
                      <a:pt x="1110" y="448"/>
                      <a:pt x="1056" y="287"/>
                      <a:pt x="967" y="179"/>
                    </a:cubicBezTo>
                    <a:cubicBezTo>
                      <a:pt x="859" y="72"/>
                      <a:pt x="734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8090082" y="206543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305" y="90"/>
                      <a:pt x="251" y="161"/>
                      <a:pt x="198" y="233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33" y="358"/>
                      <a:pt x="287" y="287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627" y="179"/>
                      <a:pt x="699" y="215"/>
                      <a:pt x="735" y="269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19"/>
                    </a:lnTo>
                    <a:cubicBezTo>
                      <a:pt x="1003" y="340"/>
                      <a:pt x="967" y="215"/>
                      <a:pt x="896" y="143"/>
                    </a:cubicBezTo>
                    <a:cubicBezTo>
                      <a:pt x="824" y="54"/>
                      <a:pt x="717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8017877" y="2124570"/>
                <a:ext cx="38495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8" extrusionOk="0">
                    <a:moveTo>
                      <a:pt x="645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5"/>
              <p:cNvSpPr/>
              <p:nvPr/>
            </p:nvSpPr>
            <p:spPr>
              <a:xfrm>
                <a:off x="8062413" y="2123292"/>
                <a:ext cx="44560" cy="6693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4" extrusionOk="0">
                    <a:moveTo>
                      <a:pt x="931" y="287"/>
                    </a:moveTo>
                    <a:cubicBezTo>
                      <a:pt x="1110" y="287"/>
                      <a:pt x="1253" y="376"/>
                      <a:pt x="1343" y="573"/>
                    </a:cubicBezTo>
                    <a:cubicBezTo>
                      <a:pt x="1432" y="752"/>
                      <a:pt x="1486" y="1020"/>
                      <a:pt x="1486" y="1396"/>
                    </a:cubicBezTo>
                    <a:cubicBezTo>
                      <a:pt x="1486" y="1754"/>
                      <a:pt x="1432" y="2040"/>
                      <a:pt x="1343" y="2219"/>
                    </a:cubicBezTo>
                    <a:cubicBezTo>
                      <a:pt x="1253" y="2398"/>
                      <a:pt x="1110" y="2488"/>
                      <a:pt x="931" y="2488"/>
                    </a:cubicBezTo>
                    <a:cubicBezTo>
                      <a:pt x="734" y="2488"/>
                      <a:pt x="591" y="2398"/>
                      <a:pt x="502" y="2219"/>
                    </a:cubicBezTo>
                    <a:cubicBezTo>
                      <a:pt x="412" y="2040"/>
                      <a:pt x="358" y="1754"/>
                      <a:pt x="358" y="1396"/>
                    </a:cubicBezTo>
                    <a:cubicBezTo>
                      <a:pt x="358" y="1020"/>
                      <a:pt x="412" y="752"/>
                      <a:pt x="502" y="573"/>
                    </a:cubicBezTo>
                    <a:cubicBezTo>
                      <a:pt x="591" y="376"/>
                      <a:pt x="734" y="287"/>
                      <a:pt x="931" y="287"/>
                    </a:cubicBezTo>
                    <a:close/>
                    <a:moveTo>
                      <a:pt x="931" y="0"/>
                    </a:moveTo>
                    <a:cubicBezTo>
                      <a:pt x="627" y="0"/>
                      <a:pt x="394" y="125"/>
                      <a:pt x="233" y="358"/>
                    </a:cubicBezTo>
                    <a:cubicBezTo>
                      <a:pt x="72" y="591"/>
                      <a:pt x="1" y="949"/>
                      <a:pt x="1" y="1396"/>
                    </a:cubicBezTo>
                    <a:cubicBezTo>
                      <a:pt x="1" y="1843"/>
                      <a:pt x="72" y="2183"/>
                      <a:pt x="233" y="2416"/>
                    </a:cubicBezTo>
                    <a:cubicBezTo>
                      <a:pt x="394" y="2649"/>
                      <a:pt x="627" y="2774"/>
                      <a:pt x="931" y="2774"/>
                    </a:cubicBezTo>
                    <a:cubicBezTo>
                      <a:pt x="1217" y="2774"/>
                      <a:pt x="1450" y="2649"/>
                      <a:pt x="1611" y="2416"/>
                    </a:cubicBezTo>
                    <a:cubicBezTo>
                      <a:pt x="1772" y="2183"/>
                      <a:pt x="1844" y="1843"/>
                      <a:pt x="1844" y="1396"/>
                    </a:cubicBezTo>
                    <a:cubicBezTo>
                      <a:pt x="1844" y="949"/>
                      <a:pt x="1772" y="591"/>
                      <a:pt x="1611" y="358"/>
                    </a:cubicBezTo>
                    <a:cubicBezTo>
                      <a:pt x="1450" y="125"/>
                      <a:pt x="1217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1365712" y="1786086"/>
                <a:ext cx="408244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806" extrusionOk="0">
                    <a:moveTo>
                      <a:pt x="0" y="0"/>
                    </a:moveTo>
                    <a:lnTo>
                      <a:pt x="0" y="805"/>
                    </a:lnTo>
                    <a:lnTo>
                      <a:pt x="16893" y="805"/>
                    </a:lnTo>
                    <a:lnTo>
                      <a:pt x="168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1755324" y="1805508"/>
                <a:ext cx="4350" cy="89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7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79" y="3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1755324" y="1786086"/>
                <a:ext cx="374074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15480" h="806" extrusionOk="0">
                    <a:moveTo>
                      <a:pt x="1" y="0"/>
                    </a:moveTo>
                    <a:lnTo>
                      <a:pt x="1" y="805"/>
                    </a:lnTo>
                    <a:lnTo>
                      <a:pt x="15480" y="805"/>
                    </a:lnTo>
                    <a:lnTo>
                      <a:pt x="154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5"/>
              <p:cNvSpPr/>
              <p:nvPr/>
            </p:nvSpPr>
            <p:spPr>
              <a:xfrm>
                <a:off x="2129374" y="1786086"/>
                <a:ext cx="19501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807" h="842" extrusionOk="0">
                    <a:moveTo>
                      <a:pt x="1" y="0"/>
                    </a:moveTo>
                    <a:lnTo>
                      <a:pt x="1" y="841"/>
                    </a:lnTo>
                    <a:lnTo>
                      <a:pt x="806" y="841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5"/>
              <p:cNvSpPr/>
              <p:nvPr/>
            </p:nvSpPr>
            <p:spPr>
              <a:xfrm>
                <a:off x="2129374" y="1786086"/>
                <a:ext cx="19501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806" extrusionOk="0">
                    <a:moveTo>
                      <a:pt x="1" y="0"/>
                    </a:moveTo>
                    <a:lnTo>
                      <a:pt x="1" y="805"/>
                    </a:lnTo>
                    <a:lnTo>
                      <a:pt x="806" y="805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5"/>
              <p:cNvSpPr/>
              <p:nvPr/>
            </p:nvSpPr>
            <p:spPr>
              <a:xfrm>
                <a:off x="5946937" y="1786086"/>
                <a:ext cx="19477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42" extrusionOk="0">
                    <a:moveTo>
                      <a:pt x="0" y="0"/>
                    </a:moveTo>
                    <a:lnTo>
                      <a:pt x="0" y="841"/>
                    </a:lnTo>
                    <a:lnTo>
                      <a:pt x="806" y="841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5"/>
              <p:cNvSpPr/>
              <p:nvPr/>
            </p:nvSpPr>
            <p:spPr>
              <a:xfrm>
                <a:off x="5946937" y="1786086"/>
                <a:ext cx="408244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806" extrusionOk="0">
                    <a:moveTo>
                      <a:pt x="0" y="0"/>
                    </a:moveTo>
                    <a:lnTo>
                      <a:pt x="0" y="805"/>
                    </a:lnTo>
                    <a:lnTo>
                      <a:pt x="16893" y="805"/>
                    </a:lnTo>
                    <a:lnTo>
                      <a:pt x="168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5"/>
              <p:cNvSpPr/>
              <p:nvPr/>
            </p:nvSpPr>
            <p:spPr>
              <a:xfrm>
                <a:off x="6336549" y="1805508"/>
                <a:ext cx="4350" cy="89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7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80" y="3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5"/>
              <p:cNvSpPr/>
              <p:nvPr/>
            </p:nvSpPr>
            <p:spPr>
              <a:xfrm>
                <a:off x="6336549" y="1786086"/>
                <a:ext cx="400462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16572" h="806" extrusionOk="0">
                    <a:moveTo>
                      <a:pt x="1" y="0"/>
                    </a:moveTo>
                    <a:lnTo>
                      <a:pt x="1" y="805"/>
                    </a:lnTo>
                    <a:lnTo>
                      <a:pt x="16572" y="805"/>
                    </a:lnTo>
                    <a:lnTo>
                      <a:pt x="165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5"/>
              <p:cNvSpPr/>
              <p:nvPr/>
            </p:nvSpPr>
            <p:spPr>
              <a:xfrm>
                <a:off x="6718404" y="1805508"/>
                <a:ext cx="4350" cy="89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7" extrusionOk="0">
                    <a:moveTo>
                      <a:pt x="0" y="0"/>
                    </a:moveTo>
                    <a:lnTo>
                      <a:pt x="0" y="36"/>
                    </a:lnTo>
                    <a:lnTo>
                      <a:pt x="179" y="3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5"/>
              <p:cNvSpPr/>
              <p:nvPr/>
            </p:nvSpPr>
            <p:spPr>
              <a:xfrm>
                <a:off x="6718404" y="1786086"/>
                <a:ext cx="400027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16554" h="806" extrusionOk="0">
                    <a:moveTo>
                      <a:pt x="0" y="0"/>
                    </a:moveTo>
                    <a:lnTo>
                      <a:pt x="0" y="805"/>
                    </a:lnTo>
                    <a:lnTo>
                      <a:pt x="16553" y="805"/>
                    </a:lnTo>
                    <a:lnTo>
                      <a:pt x="165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5"/>
              <p:cNvSpPr/>
              <p:nvPr/>
            </p:nvSpPr>
            <p:spPr>
              <a:xfrm>
                <a:off x="7100235" y="1805508"/>
                <a:ext cx="3915" cy="89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7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62" y="36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5"/>
              <p:cNvSpPr/>
              <p:nvPr/>
            </p:nvSpPr>
            <p:spPr>
              <a:xfrm>
                <a:off x="7100235" y="1786086"/>
                <a:ext cx="400027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16554" h="806" extrusionOk="0">
                    <a:moveTo>
                      <a:pt x="1" y="0"/>
                    </a:moveTo>
                    <a:lnTo>
                      <a:pt x="1" y="805"/>
                    </a:lnTo>
                    <a:lnTo>
                      <a:pt x="16554" y="805"/>
                    </a:lnTo>
                    <a:lnTo>
                      <a:pt x="165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7481656" y="1805508"/>
                <a:ext cx="4350" cy="89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7" extrusionOk="0">
                    <a:moveTo>
                      <a:pt x="0" y="0"/>
                    </a:moveTo>
                    <a:lnTo>
                      <a:pt x="0" y="36"/>
                    </a:lnTo>
                    <a:lnTo>
                      <a:pt x="179" y="3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7481656" y="1786086"/>
                <a:ext cx="374074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15480" h="806" extrusionOk="0">
                    <a:moveTo>
                      <a:pt x="0" y="0"/>
                    </a:moveTo>
                    <a:lnTo>
                      <a:pt x="0" y="805"/>
                    </a:lnTo>
                    <a:lnTo>
                      <a:pt x="15480" y="805"/>
                    </a:lnTo>
                    <a:lnTo>
                      <a:pt x="154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7863487" y="1805508"/>
                <a:ext cx="4350" cy="89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7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80" y="3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7855706" y="1786086"/>
                <a:ext cx="19477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06" extrusionOk="0">
                    <a:moveTo>
                      <a:pt x="1" y="0"/>
                    </a:moveTo>
                    <a:lnTo>
                      <a:pt x="1" y="805"/>
                    </a:lnTo>
                    <a:lnTo>
                      <a:pt x="806" y="805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7855706" y="1786086"/>
                <a:ext cx="19477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06" extrusionOk="0">
                    <a:moveTo>
                      <a:pt x="1" y="0"/>
                    </a:moveTo>
                    <a:lnTo>
                      <a:pt x="1" y="805"/>
                    </a:lnTo>
                    <a:lnTo>
                      <a:pt x="806" y="805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7875159" y="1786086"/>
                <a:ext cx="362427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4998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14997" y="179"/>
                    </a:lnTo>
                    <a:lnTo>
                      <a:pt x="149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8237561" y="1786086"/>
                <a:ext cx="19477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42" extrusionOk="0">
                    <a:moveTo>
                      <a:pt x="0" y="0"/>
                    </a:moveTo>
                    <a:lnTo>
                      <a:pt x="0" y="841"/>
                    </a:lnTo>
                    <a:lnTo>
                      <a:pt x="805" y="841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1755324" y="18063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0"/>
                    </a:moveTo>
                    <a:lnTo>
                      <a:pt x="1" y="18271"/>
                    </a:lnTo>
                    <a:lnTo>
                      <a:pt x="179" y="18271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2129374" y="1806377"/>
                <a:ext cx="19501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8272" extrusionOk="0">
                    <a:moveTo>
                      <a:pt x="1" y="0"/>
                    </a:moveTo>
                    <a:lnTo>
                      <a:pt x="1" y="18271"/>
                    </a:lnTo>
                    <a:lnTo>
                      <a:pt x="806" y="18271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5"/>
              <p:cNvSpPr/>
              <p:nvPr/>
            </p:nvSpPr>
            <p:spPr>
              <a:xfrm>
                <a:off x="5946937" y="1806377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0"/>
                    </a:moveTo>
                    <a:lnTo>
                      <a:pt x="0" y="18271"/>
                    </a:lnTo>
                    <a:lnTo>
                      <a:pt x="806" y="18271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5"/>
              <p:cNvSpPr/>
              <p:nvPr/>
            </p:nvSpPr>
            <p:spPr>
              <a:xfrm>
                <a:off x="6336549" y="18063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0"/>
                    </a:moveTo>
                    <a:lnTo>
                      <a:pt x="1" y="18271"/>
                    </a:lnTo>
                    <a:lnTo>
                      <a:pt x="180" y="18271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5"/>
              <p:cNvSpPr/>
              <p:nvPr/>
            </p:nvSpPr>
            <p:spPr>
              <a:xfrm>
                <a:off x="6718404" y="18063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0"/>
                    </a:moveTo>
                    <a:lnTo>
                      <a:pt x="0" y="18271"/>
                    </a:lnTo>
                    <a:lnTo>
                      <a:pt x="179" y="18271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5"/>
              <p:cNvSpPr/>
              <p:nvPr/>
            </p:nvSpPr>
            <p:spPr>
              <a:xfrm>
                <a:off x="7100235" y="1806377"/>
                <a:ext cx="3915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72" extrusionOk="0">
                    <a:moveTo>
                      <a:pt x="1" y="0"/>
                    </a:moveTo>
                    <a:lnTo>
                      <a:pt x="1" y="18271"/>
                    </a:lnTo>
                    <a:lnTo>
                      <a:pt x="162" y="18271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5"/>
              <p:cNvSpPr/>
              <p:nvPr/>
            </p:nvSpPr>
            <p:spPr>
              <a:xfrm>
                <a:off x="7481656" y="18063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0"/>
                    </a:moveTo>
                    <a:lnTo>
                      <a:pt x="0" y="18271"/>
                    </a:lnTo>
                    <a:lnTo>
                      <a:pt x="179" y="18271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5"/>
              <p:cNvSpPr/>
              <p:nvPr/>
            </p:nvSpPr>
            <p:spPr>
              <a:xfrm>
                <a:off x="7863487" y="18063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0"/>
                    </a:moveTo>
                    <a:lnTo>
                      <a:pt x="1" y="18271"/>
                    </a:lnTo>
                    <a:lnTo>
                      <a:pt x="180" y="18271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5"/>
              <p:cNvSpPr/>
              <p:nvPr/>
            </p:nvSpPr>
            <p:spPr>
              <a:xfrm>
                <a:off x="8237561" y="1806377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0"/>
                    </a:moveTo>
                    <a:lnTo>
                      <a:pt x="0" y="18271"/>
                    </a:lnTo>
                    <a:lnTo>
                      <a:pt x="805" y="18271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5"/>
              <p:cNvSpPr/>
              <p:nvPr/>
            </p:nvSpPr>
            <p:spPr>
              <a:xfrm>
                <a:off x="1573265" y="2314116"/>
                <a:ext cx="42845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2757" extrusionOk="0">
                    <a:moveTo>
                      <a:pt x="806" y="1"/>
                    </a:moveTo>
                    <a:cubicBezTo>
                      <a:pt x="699" y="1"/>
                      <a:pt x="591" y="1"/>
                      <a:pt x="466" y="19"/>
                    </a:cubicBezTo>
                    <a:cubicBezTo>
                      <a:pt x="359" y="37"/>
                      <a:pt x="215" y="72"/>
                      <a:pt x="90" y="108"/>
                    </a:cubicBezTo>
                    <a:lnTo>
                      <a:pt x="90" y="430"/>
                    </a:lnTo>
                    <a:cubicBezTo>
                      <a:pt x="215" y="377"/>
                      <a:pt x="341" y="359"/>
                      <a:pt x="466" y="323"/>
                    </a:cubicBezTo>
                    <a:cubicBezTo>
                      <a:pt x="573" y="305"/>
                      <a:pt x="681" y="305"/>
                      <a:pt x="788" y="305"/>
                    </a:cubicBezTo>
                    <a:cubicBezTo>
                      <a:pt x="967" y="305"/>
                      <a:pt x="1092" y="341"/>
                      <a:pt x="1200" y="412"/>
                    </a:cubicBezTo>
                    <a:cubicBezTo>
                      <a:pt x="1289" y="484"/>
                      <a:pt x="1343" y="591"/>
                      <a:pt x="1343" y="717"/>
                    </a:cubicBezTo>
                    <a:cubicBezTo>
                      <a:pt x="1343" y="860"/>
                      <a:pt x="1289" y="967"/>
                      <a:pt x="1200" y="1039"/>
                    </a:cubicBezTo>
                    <a:cubicBezTo>
                      <a:pt x="1110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32"/>
                    </a:lnTo>
                    <a:lnTo>
                      <a:pt x="788" y="1432"/>
                    </a:lnTo>
                    <a:cubicBezTo>
                      <a:pt x="985" y="1432"/>
                      <a:pt x="1128" y="1486"/>
                      <a:pt x="1235" y="1576"/>
                    </a:cubicBezTo>
                    <a:cubicBezTo>
                      <a:pt x="1343" y="1665"/>
                      <a:pt x="1414" y="1773"/>
                      <a:pt x="1414" y="1934"/>
                    </a:cubicBezTo>
                    <a:cubicBezTo>
                      <a:pt x="1414" y="2113"/>
                      <a:pt x="1343" y="2238"/>
                      <a:pt x="1235" y="2327"/>
                    </a:cubicBezTo>
                    <a:cubicBezTo>
                      <a:pt x="1110" y="2417"/>
                      <a:pt x="931" y="2453"/>
                      <a:pt x="716" y="2453"/>
                    </a:cubicBezTo>
                    <a:cubicBezTo>
                      <a:pt x="573" y="2453"/>
                      <a:pt x="448" y="2453"/>
                      <a:pt x="341" y="2417"/>
                    </a:cubicBezTo>
                    <a:cubicBezTo>
                      <a:pt x="215" y="2381"/>
                      <a:pt x="108" y="2345"/>
                      <a:pt x="1" y="2291"/>
                    </a:cubicBezTo>
                    <a:lnTo>
                      <a:pt x="1" y="2631"/>
                    </a:lnTo>
                    <a:cubicBezTo>
                      <a:pt x="126" y="2685"/>
                      <a:pt x="251" y="2703"/>
                      <a:pt x="376" y="2739"/>
                    </a:cubicBezTo>
                    <a:cubicBezTo>
                      <a:pt x="484" y="2757"/>
                      <a:pt x="609" y="2757"/>
                      <a:pt x="716" y="2757"/>
                    </a:cubicBezTo>
                    <a:cubicBezTo>
                      <a:pt x="1056" y="2757"/>
                      <a:pt x="1307" y="2685"/>
                      <a:pt x="1486" y="2542"/>
                    </a:cubicBezTo>
                    <a:cubicBezTo>
                      <a:pt x="1683" y="2399"/>
                      <a:pt x="1772" y="2202"/>
                      <a:pt x="1772" y="1934"/>
                    </a:cubicBezTo>
                    <a:cubicBezTo>
                      <a:pt x="1772" y="1773"/>
                      <a:pt x="1719" y="1629"/>
                      <a:pt x="1611" y="1504"/>
                    </a:cubicBezTo>
                    <a:cubicBezTo>
                      <a:pt x="1522" y="1379"/>
                      <a:pt x="1379" y="1307"/>
                      <a:pt x="1218" y="1271"/>
                    </a:cubicBezTo>
                    <a:cubicBezTo>
                      <a:pt x="1379" y="1236"/>
                      <a:pt x="1486" y="1164"/>
                      <a:pt x="1575" y="1057"/>
                    </a:cubicBezTo>
                    <a:cubicBezTo>
                      <a:pt x="1665" y="967"/>
                      <a:pt x="1701" y="842"/>
                      <a:pt x="1701" y="681"/>
                    </a:cubicBezTo>
                    <a:cubicBezTo>
                      <a:pt x="1701" y="466"/>
                      <a:pt x="1629" y="305"/>
                      <a:pt x="1468" y="180"/>
                    </a:cubicBezTo>
                    <a:cubicBezTo>
                      <a:pt x="1307" y="55"/>
                      <a:pt x="1092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5"/>
              <p:cNvSpPr/>
              <p:nvPr/>
            </p:nvSpPr>
            <p:spPr>
              <a:xfrm>
                <a:off x="1577155" y="2434150"/>
                <a:ext cx="43280" cy="47965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988" extrusionOk="0">
                    <a:moveTo>
                      <a:pt x="1182" y="1039"/>
                    </a:moveTo>
                    <a:lnTo>
                      <a:pt x="1182" y="1146"/>
                    </a:lnTo>
                    <a:cubicBezTo>
                      <a:pt x="1182" y="1253"/>
                      <a:pt x="1182" y="1343"/>
                      <a:pt x="1164" y="1379"/>
                    </a:cubicBezTo>
                    <a:cubicBezTo>
                      <a:pt x="1146" y="1450"/>
                      <a:pt x="1110" y="1504"/>
                      <a:pt x="1039" y="1558"/>
                    </a:cubicBezTo>
                    <a:cubicBezTo>
                      <a:pt x="967" y="1611"/>
                      <a:pt x="878" y="1647"/>
                      <a:pt x="788" y="1647"/>
                    </a:cubicBezTo>
                    <a:cubicBezTo>
                      <a:pt x="699" y="1647"/>
                      <a:pt x="645" y="1611"/>
                      <a:pt x="591" y="1558"/>
                    </a:cubicBezTo>
                    <a:cubicBezTo>
                      <a:pt x="538" y="1504"/>
                      <a:pt x="502" y="1450"/>
                      <a:pt x="502" y="1379"/>
                    </a:cubicBezTo>
                    <a:cubicBezTo>
                      <a:pt x="502" y="1307"/>
                      <a:pt x="538" y="1253"/>
                      <a:pt x="609" y="1200"/>
                    </a:cubicBezTo>
                    <a:cubicBezTo>
                      <a:pt x="645" y="1182"/>
                      <a:pt x="734" y="1146"/>
                      <a:pt x="878" y="1110"/>
                    </a:cubicBezTo>
                    <a:cubicBezTo>
                      <a:pt x="1021" y="1092"/>
                      <a:pt x="1110" y="1057"/>
                      <a:pt x="1182" y="1039"/>
                    </a:cubicBezTo>
                    <a:close/>
                    <a:moveTo>
                      <a:pt x="878" y="1"/>
                    </a:moveTo>
                    <a:cubicBezTo>
                      <a:pt x="627" y="1"/>
                      <a:pt x="448" y="54"/>
                      <a:pt x="323" y="144"/>
                    </a:cubicBezTo>
                    <a:cubicBezTo>
                      <a:pt x="198" y="233"/>
                      <a:pt x="108" y="359"/>
                      <a:pt x="54" y="555"/>
                    </a:cubicBezTo>
                    <a:lnTo>
                      <a:pt x="502" y="627"/>
                    </a:lnTo>
                    <a:cubicBezTo>
                      <a:pt x="538" y="538"/>
                      <a:pt x="573" y="484"/>
                      <a:pt x="627" y="448"/>
                    </a:cubicBezTo>
                    <a:cubicBezTo>
                      <a:pt x="681" y="412"/>
                      <a:pt x="752" y="394"/>
                      <a:pt x="842" y="394"/>
                    </a:cubicBezTo>
                    <a:cubicBezTo>
                      <a:pt x="967" y="394"/>
                      <a:pt x="1057" y="412"/>
                      <a:pt x="1110" y="448"/>
                    </a:cubicBezTo>
                    <a:cubicBezTo>
                      <a:pt x="1164" y="502"/>
                      <a:pt x="1182" y="573"/>
                      <a:pt x="1182" y="663"/>
                    </a:cubicBezTo>
                    <a:lnTo>
                      <a:pt x="1182" y="717"/>
                    </a:lnTo>
                    <a:cubicBezTo>
                      <a:pt x="1092" y="752"/>
                      <a:pt x="931" y="788"/>
                      <a:pt x="699" y="842"/>
                    </a:cubicBezTo>
                    <a:cubicBezTo>
                      <a:pt x="520" y="860"/>
                      <a:pt x="394" y="913"/>
                      <a:pt x="287" y="949"/>
                    </a:cubicBezTo>
                    <a:cubicBezTo>
                      <a:pt x="198" y="1003"/>
                      <a:pt x="126" y="1057"/>
                      <a:pt x="72" y="1146"/>
                    </a:cubicBezTo>
                    <a:cubicBezTo>
                      <a:pt x="37" y="1236"/>
                      <a:pt x="1" y="1325"/>
                      <a:pt x="1" y="1432"/>
                    </a:cubicBezTo>
                    <a:cubicBezTo>
                      <a:pt x="1" y="1593"/>
                      <a:pt x="54" y="1737"/>
                      <a:pt x="162" y="1844"/>
                    </a:cubicBezTo>
                    <a:cubicBezTo>
                      <a:pt x="287" y="1933"/>
                      <a:pt x="430" y="1987"/>
                      <a:pt x="627" y="1987"/>
                    </a:cubicBezTo>
                    <a:cubicBezTo>
                      <a:pt x="752" y="1987"/>
                      <a:pt x="842" y="1969"/>
                      <a:pt x="949" y="1933"/>
                    </a:cubicBezTo>
                    <a:cubicBezTo>
                      <a:pt x="1039" y="1898"/>
                      <a:pt x="1128" y="1826"/>
                      <a:pt x="1218" y="1737"/>
                    </a:cubicBezTo>
                    <a:cubicBezTo>
                      <a:pt x="1218" y="1754"/>
                      <a:pt x="1236" y="1772"/>
                      <a:pt x="1236" y="1808"/>
                    </a:cubicBezTo>
                    <a:cubicBezTo>
                      <a:pt x="1253" y="1862"/>
                      <a:pt x="1271" y="1916"/>
                      <a:pt x="1289" y="1951"/>
                    </a:cubicBezTo>
                    <a:lnTo>
                      <a:pt x="1790" y="1951"/>
                    </a:lnTo>
                    <a:cubicBezTo>
                      <a:pt x="1737" y="1862"/>
                      <a:pt x="1719" y="1772"/>
                      <a:pt x="1701" y="1701"/>
                    </a:cubicBezTo>
                    <a:cubicBezTo>
                      <a:pt x="1683" y="1611"/>
                      <a:pt x="1665" y="1486"/>
                      <a:pt x="1665" y="1325"/>
                    </a:cubicBezTo>
                    <a:lnTo>
                      <a:pt x="1683" y="734"/>
                    </a:lnTo>
                    <a:cubicBezTo>
                      <a:pt x="1683" y="520"/>
                      <a:pt x="1647" y="377"/>
                      <a:pt x="1611" y="287"/>
                    </a:cubicBezTo>
                    <a:cubicBezTo>
                      <a:pt x="1558" y="215"/>
                      <a:pt x="1486" y="144"/>
                      <a:pt x="1379" y="90"/>
                    </a:cubicBezTo>
                    <a:cubicBezTo>
                      <a:pt x="1271" y="37"/>
                      <a:pt x="1110" y="1"/>
                      <a:pt x="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5"/>
              <p:cNvSpPr/>
              <p:nvPr/>
            </p:nvSpPr>
            <p:spPr>
              <a:xfrm>
                <a:off x="1571960" y="2509283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5"/>
              <p:cNvSpPr/>
              <p:nvPr/>
            </p:nvSpPr>
            <p:spPr>
              <a:xfrm>
                <a:off x="1581916" y="2520503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6"/>
                      <a:pt x="36" y="1021"/>
                      <a:pt x="108" y="1110"/>
                    </a:cubicBezTo>
                    <a:cubicBezTo>
                      <a:pt x="180" y="1200"/>
                      <a:pt x="287" y="1236"/>
                      <a:pt x="430" y="1236"/>
                    </a:cubicBezTo>
                    <a:cubicBezTo>
                      <a:pt x="502" y="1236"/>
                      <a:pt x="573" y="1218"/>
                      <a:pt x="645" y="1182"/>
                    </a:cubicBezTo>
                    <a:cubicBezTo>
                      <a:pt x="698" y="1146"/>
                      <a:pt x="752" y="1092"/>
                      <a:pt x="806" y="1021"/>
                    </a:cubicBezTo>
                    <a:lnTo>
                      <a:pt x="806" y="1200"/>
                    </a:lnTo>
                    <a:lnTo>
                      <a:pt x="1003" y="1200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6" y="967"/>
                    </a:cubicBezTo>
                    <a:cubicBezTo>
                      <a:pt x="645" y="1021"/>
                      <a:pt x="573" y="1057"/>
                      <a:pt x="466" y="1057"/>
                    </a:cubicBezTo>
                    <a:cubicBezTo>
                      <a:pt x="376" y="1057"/>
                      <a:pt x="305" y="1039"/>
                      <a:pt x="269" y="985"/>
                    </a:cubicBezTo>
                    <a:cubicBezTo>
                      <a:pt x="215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5"/>
              <p:cNvSpPr/>
              <p:nvPr/>
            </p:nvSpPr>
            <p:spPr>
              <a:xfrm>
                <a:off x="1610890" y="2520068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91" y="1"/>
                    </a:moveTo>
                    <a:cubicBezTo>
                      <a:pt x="502" y="1"/>
                      <a:pt x="430" y="1"/>
                      <a:pt x="358" y="37"/>
                    </a:cubicBezTo>
                    <a:cubicBezTo>
                      <a:pt x="305" y="72"/>
                      <a:pt x="233" y="126"/>
                      <a:pt x="197" y="216"/>
                    </a:cubicBezTo>
                    <a:lnTo>
                      <a:pt x="197" y="19"/>
                    </a:lnTo>
                    <a:lnTo>
                      <a:pt x="1" y="19"/>
                    </a:lnTo>
                    <a:lnTo>
                      <a:pt x="1" y="1218"/>
                    </a:lnTo>
                    <a:lnTo>
                      <a:pt x="197" y="1218"/>
                    </a:lnTo>
                    <a:lnTo>
                      <a:pt x="197" y="538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41" y="198"/>
                      <a:pt x="430" y="162"/>
                      <a:pt x="520" y="162"/>
                    </a:cubicBezTo>
                    <a:cubicBezTo>
                      <a:pt x="609" y="162"/>
                      <a:pt x="681" y="198"/>
                      <a:pt x="716" y="251"/>
                    </a:cubicBezTo>
                    <a:cubicBezTo>
                      <a:pt x="752" y="305"/>
                      <a:pt x="770" y="395"/>
                      <a:pt x="770" y="502"/>
                    </a:cubicBezTo>
                    <a:lnTo>
                      <a:pt x="770" y="1218"/>
                    </a:lnTo>
                    <a:lnTo>
                      <a:pt x="967" y="1218"/>
                    </a:lnTo>
                    <a:lnTo>
                      <a:pt x="967" y="538"/>
                    </a:lnTo>
                    <a:cubicBezTo>
                      <a:pt x="967" y="430"/>
                      <a:pt x="1003" y="341"/>
                      <a:pt x="1056" y="269"/>
                    </a:cubicBezTo>
                    <a:cubicBezTo>
                      <a:pt x="1128" y="198"/>
                      <a:pt x="1200" y="162"/>
                      <a:pt x="1307" y="162"/>
                    </a:cubicBezTo>
                    <a:cubicBezTo>
                      <a:pt x="1396" y="162"/>
                      <a:pt x="1450" y="198"/>
                      <a:pt x="1486" y="251"/>
                    </a:cubicBezTo>
                    <a:cubicBezTo>
                      <a:pt x="1540" y="305"/>
                      <a:pt x="1557" y="395"/>
                      <a:pt x="1557" y="502"/>
                    </a:cubicBezTo>
                    <a:lnTo>
                      <a:pt x="1557" y="1218"/>
                    </a:lnTo>
                    <a:lnTo>
                      <a:pt x="1754" y="1218"/>
                    </a:lnTo>
                    <a:lnTo>
                      <a:pt x="1754" y="502"/>
                    </a:lnTo>
                    <a:cubicBezTo>
                      <a:pt x="1754" y="341"/>
                      <a:pt x="1718" y="216"/>
                      <a:pt x="1647" y="126"/>
                    </a:cubicBezTo>
                    <a:cubicBezTo>
                      <a:pt x="1575" y="37"/>
                      <a:pt x="1486" y="1"/>
                      <a:pt x="1361" y="1"/>
                    </a:cubicBezTo>
                    <a:cubicBezTo>
                      <a:pt x="1271" y="1"/>
                      <a:pt x="1182" y="19"/>
                      <a:pt x="1110" y="55"/>
                    </a:cubicBezTo>
                    <a:cubicBezTo>
                      <a:pt x="1056" y="90"/>
                      <a:pt x="985" y="162"/>
                      <a:pt x="949" y="251"/>
                    </a:cubicBezTo>
                    <a:cubicBezTo>
                      <a:pt x="913" y="162"/>
                      <a:pt x="860" y="108"/>
                      <a:pt x="806" y="55"/>
                    </a:cubicBezTo>
                    <a:cubicBezTo>
                      <a:pt x="752" y="19"/>
                      <a:pt x="663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5"/>
              <p:cNvSpPr/>
              <p:nvPr/>
            </p:nvSpPr>
            <p:spPr>
              <a:xfrm>
                <a:off x="1576286" y="2578795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5" y="2363"/>
                    </a:lnTo>
                    <a:lnTo>
                      <a:pt x="55" y="2667"/>
                    </a:lnTo>
                    <a:lnTo>
                      <a:pt x="1594" y="2667"/>
                    </a:lnTo>
                    <a:lnTo>
                      <a:pt x="1594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5"/>
              <p:cNvSpPr/>
              <p:nvPr/>
            </p:nvSpPr>
            <p:spPr>
              <a:xfrm>
                <a:off x="1906669" y="2314116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6" y="1"/>
                      <a:pt x="430" y="37"/>
                    </a:cubicBezTo>
                    <a:cubicBezTo>
                      <a:pt x="305" y="72"/>
                      <a:pt x="162" y="108"/>
                      <a:pt x="19" y="180"/>
                    </a:cubicBezTo>
                    <a:lnTo>
                      <a:pt x="19" y="538"/>
                    </a:lnTo>
                    <a:cubicBezTo>
                      <a:pt x="162" y="448"/>
                      <a:pt x="287" y="395"/>
                      <a:pt x="412" y="359"/>
                    </a:cubicBezTo>
                    <a:cubicBezTo>
                      <a:pt x="556" y="323"/>
                      <a:pt x="663" y="305"/>
                      <a:pt x="788" y="305"/>
                    </a:cubicBezTo>
                    <a:cubicBezTo>
                      <a:pt x="931" y="305"/>
                      <a:pt x="1075" y="341"/>
                      <a:pt x="1164" y="430"/>
                    </a:cubicBezTo>
                    <a:cubicBezTo>
                      <a:pt x="1271" y="520"/>
                      <a:pt x="1325" y="645"/>
                      <a:pt x="1325" y="788"/>
                    </a:cubicBezTo>
                    <a:cubicBezTo>
                      <a:pt x="1325" y="860"/>
                      <a:pt x="1289" y="949"/>
                      <a:pt x="1254" y="1039"/>
                    </a:cubicBezTo>
                    <a:cubicBezTo>
                      <a:pt x="1200" y="1128"/>
                      <a:pt x="1128" y="1254"/>
                      <a:pt x="1003" y="1379"/>
                    </a:cubicBezTo>
                    <a:cubicBezTo>
                      <a:pt x="949" y="1450"/>
                      <a:pt x="806" y="1594"/>
                      <a:pt x="556" y="1844"/>
                    </a:cubicBezTo>
                    <a:cubicBezTo>
                      <a:pt x="323" y="2077"/>
                      <a:pt x="144" y="2274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35" y="2113"/>
                      <a:pt x="949" y="1880"/>
                      <a:pt x="1110" y="1719"/>
                    </a:cubicBezTo>
                    <a:cubicBezTo>
                      <a:pt x="1271" y="1558"/>
                      <a:pt x="1361" y="1450"/>
                      <a:pt x="1397" y="1415"/>
                    </a:cubicBezTo>
                    <a:cubicBezTo>
                      <a:pt x="1504" y="1289"/>
                      <a:pt x="1576" y="1164"/>
                      <a:pt x="1611" y="1075"/>
                    </a:cubicBezTo>
                    <a:cubicBezTo>
                      <a:pt x="1665" y="967"/>
                      <a:pt x="1683" y="860"/>
                      <a:pt x="1683" y="752"/>
                    </a:cubicBezTo>
                    <a:cubicBezTo>
                      <a:pt x="1683" y="520"/>
                      <a:pt x="1594" y="341"/>
                      <a:pt x="1432" y="198"/>
                    </a:cubicBezTo>
                    <a:cubicBezTo>
                      <a:pt x="1271" y="55"/>
                      <a:pt x="1057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5"/>
              <p:cNvSpPr/>
              <p:nvPr/>
            </p:nvSpPr>
            <p:spPr>
              <a:xfrm>
                <a:off x="1952945" y="2314985"/>
                <a:ext cx="46735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2685" extrusionOk="0">
                    <a:moveTo>
                      <a:pt x="1200" y="323"/>
                    </a:moveTo>
                    <a:lnTo>
                      <a:pt x="1200" y="1754"/>
                    </a:lnTo>
                    <a:lnTo>
                      <a:pt x="287" y="1754"/>
                    </a:lnTo>
                    <a:lnTo>
                      <a:pt x="1200" y="323"/>
                    </a:lnTo>
                    <a:close/>
                    <a:moveTo>
                      <a:pt x="1110" y="1"/>
                    </a:moveTo>
                    <a:lnTo>
                      <a:pt x="1" y="1701"/>
                    </a:lnTo>
                    <a:lnTo>
                      <a:pt x="1" y="2041"/>
                    </a:lnTo>
                    <a:lnTo>
                      <a:pt x="1200" y="2041"/>
                    </a:lnTo>
                    <a:lnTo>
                      <a:pt x="1200" y="2685"/>
                    </a:lnTo>
                    <a:lnTo>
                      <a:pt x="1558" y="2685"/>
                    </a:lnTo>
                    <a:lnTo>
                      <a:pt x="1558" y="2041"/>
                    </a:lnTo>
                    <a:lnTo>
                      <a:pt x="1933" y="2041"/>
                    </a:lnTo>
                    <a:lnTo>
                      <a:pt x="1933" y="1754"/>
                    </a:lnTo>
                    <a:lnTo>
                      <a:pt x="1558" y="1754"/>
                    </a:lnTo>
                    <a:lnTo>
                      <a:pt x="15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5"/>
              <p:cNvSpPr/>
              <p:nvPr/>
            </p:nvSpPr>
            <p:spPr>
              <a:xfrm>
                <a:off x="1891542" y="2417744"/>
                <a:ext cx="61427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632" extrusionOk="0">
                    <a:moveTo>
                      <a:pt x="1" y="1"/>
                    </a:moveTo>
                    <a:lnTo>
                      <a:pt x="1" y="2631"/>
                    </a:lnTo>
                    <a:lnTo>
                      <a:pt x="502" y="2631"/>
                    </a:lnTo>
                    <a:lnTo>
                      <a:pt x="502" y="573"/>
                    </a:lnTo>
                    <a:lnTo>
                      <a:pt x="1021" y="2631"/>
                    </a:lnTo>
                    <a:lnTo>
                      <a:pt x="1522" y="2631"/>
                    </a:lnTo>
                    <a:lnTo>
                      <a:pt x="2041" y="573"/>
                    </a:lnTo>
                    <a:lnTo>
                      <a:pt x="2041" y="2631"/>
                    </a:lnTo>
                    <a:lnTo>
                      <a:pt x="2542" y="2631"/>
                    </a:lnTo>
                    <a:lnTo>
                      <a:pt x="2542" y="1"/>
                    </a:lnTo>
                    <a:lnTo>
                      <a:pt x="1736" y="1"/>
                    </a:lnTo>
                    <a:lnTo>
                      <a:pt x="1271" y="1790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5"/>
              <p:cNvSpPr/>
              <p:nvPr/>
            </p:nvSpPr>
            <p:spPr>
              <a:xfrm>
                <a:off x="1961596" y="2434150"/>
                <a:ext cx="4499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721" extrusionOk="0">
                    <a:moveTo>
                      <a:pt x="931" y="394"/>
                    </a:moveTo>
                    <a:cubicBezTo>
                      <a:pt x="1056" y="394"/>
                      <a:pt x="1164" y="448"/>
                      <a:pt x="1235" y="538"/>
                    </a:cubicBezTo>
                    <a:cubicBezTo>
                      <a:pt x="1325" y="627"/>
                      <a:pt x="1361" y="770"/>
                      <a:pt x="1361" y="967"/>
                    </a:cubicBezTo>
                    <a:cubicBezTo>
                      <a:pt x="1361" y="1164"/>
                      <a:pt x="1325" y="1307"/>
                      <a:pt x="1235" y="1397"/>
                    </a:cubicBezTo>
                    <a:cubicBezTo>
                      <a:pt x="1146" y="1504"/>
                      <a:pt x="1038" y="1540"/>
                      <a:pt x="931" y="1540"/>
                    </a:cubicBezTo>
                    <a:cubicBezTo>
                      <a:pt x="806" y="1540"/>
                      <a:pt x="716" y="1504"/>
                      <a:pt x="627" y="1414"/>
                    </a:cubicBezTo>
                    <a:cubicBezTo>
                      <a:pt x="555" y="1307"/>
                      <a:pt x="519" y="1164"/>
                      <a:pt x="519" y="967"/>
                    </a:cubicBezTo>
                    <a:cubicBezTo>
                      <a:pt x="519" y="770"/>
                      <a:pt x="555" y="627"/>
                      <a:pt x="627" y="538"/>
                    </a:cubicBezTo>
                    <a:cubicBezTo>
                      <a:pt x="716" y="448"/>
                      <a:pt x="806" y="394"/>
                      <a:pt x="931" y="394"/>
                    </a:cubicBezTo>
                    <a:close/>
                    <a:moveTo>
                      <a:pt x="806" y="1"/>
                    </a:moveTo>
                    <a:cubicBezTo>
                      <a:pt x="573" y="1"/>
                      <a:pt x="394" y="90"/>
                      <a:pt x="233" y="269"/>
                    </a:cubicBezTo>
                    <a:cubicBezTo>
                      <a:pt x="72" y="430"/>
                      <a:pt x="1" y="681"/>
                      <a:pt x="1" y="985"/>
                    </a:cubicBezTo>
                    <a:cubicBezTo>
                      <a:pt x="1" y="1253"/>
                      <a:pt x="54" y="1450"/>
                      <a:pt x="179" y="1629"/>
                    </a:cubicBezTo>
                    <a:cubicBezTo>
                      <a:pt x="323" y="1844"/>
                      <a:pt x="537" y="1951"/>
                      <a:pt x="788" y="1951"/>
                    </a:cubicBezTo>
                    <a:cubicBezTo>
                      <a:pt x="1021" y="1951"/>
                      <a:pt x="1200" y="1844"/>
                      <a:pt x="1361" y="1647"/>
                    </a:cubicBezTo>
                    <a:lnTo>
                      <a:pt x="1361" y="1916"/>
                    </a:lnTo>
                    <a:cubicBezTo>
                      <a:pt x="1361" y="2041"/>
                      <a:pt x="1343" y="2112"/>
                      <a:pt x="1325" y="2148"/>
                    </a:cubicBezTo>
                    <a:cubicBezTo>
                      <a:pt x="1307" y="2202"/>
                      <a:pt x="1271" y="2256"/>
                      <a:pt x="1235" y="2273"/>
                    </a:cubicBezTo>
                    <a:cubicBezTo>
                      <a:pt x="1164" y="2327"/>
                      <a:pt x="1074" y="2345"/>
                      <a:pt x="931" y="2345"/>
                    </a:cubicBezTo>
                    <a:cubicBezTo>
                      <a:pt x="824" y="2345"/>
                      <a:pt x="752" y="2327"/>
                      <a:pt x="716" y="2291"/>
                    </a:cubicBezTo>
                    <a:cubicBezTo>
                      <a:pt x="681" y="2256"/>
                      <a:pt x="645" y="2220"/>
                      <a:pt x="645" y="2148"/>
                    </a:cubicBezTo>
                    <a:lnTo>
                      <a:pt x="72" y="2077"/>
                    </a:lnTo>
                    <a:cubicBezTo>
                      <a:pt x="72" y="2094"/>
                      <a:pt x="72" y="2112"/>
                      <a:pt x="72" y="2130"/>
                    </a:cubicBezTo>
                    <a:cubicBezTo>
                      <a:pt x="72" y="2309"/>
                      <a:pt x="126" y="2452"/>
                      <a:pt x="269" y="2560"/>
                    </a:cubicBezTo>
                    <a:cubicBezTo>
                      <a:pt x="412" y="2667"/>
                      <a:pt x="627" y="2721"/>
                      <a:pt x="949" y="2721"/>
                    </a:cubicBezTo>
                    <a:cubicBezTo>
                      <a:pt x="1128" y="2721"/>
                      <a:pt x="1271" y="2703"/>
                      <a:pt x="1378" y="2667"/>
                    </a:cubicBezTo>
                    <a:cubicBezTo>
                      <a:pt x="1486" y="2631"/>
                      <a:pt x="1575" y="2578"/>
                      <a:pt x="1647" y="2524"/>
                    </a:cubicBezTo>
                    <a:cubicBezTo>
                      <a:pt x="1718" y="2452"/>
                      <a:pt x="1772" y="2363"/>
                      <a:pt x="1808" y="2256"/>
                    </a:cubicBezTo>
                    <a:cubicBezTo>
                      <a:pt x="1844" y="2148"/>
                      <a:pt x="1862" y="1987"/>
                      <a:pt x="1862" y="1754"/>
                    </a:cubicBezTo>
                    <a:lnTo>
                      <a:pt x="1862" y="54"/>
                    </a:lnTo>
                    <a:lnTo>
                      <a:pt x="1378" y="54"/>
                    </a:lnTo>
                    <a:lnTo>
                      <a:pt x="1378" y="323"/>
                    </a:lnTo>
                    <a:cubicBezTo>
                      <a:pt x="1235" y="108"/>
                      <a:pt x="1038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5"/>
              <p:cNvSpPr/>
              <p:nvPr/>
            </p:nvSpPr>
            <p:spPr>
              <a:xfrm>
                <a:off x="1820183" y="2520068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91" y="1"/>
                    </a:moveTo>
                    <a:cubicBezTo>
                      <a:pt x="502" y="1"/>
                      <a:pt x="430" y="1"/>
                      <a:pt x="359" y="37"/>
                    </a:cubicBezTo>
                    <a:cubicBezTo>
                      <a:pt x="287" y="72"/>
                      <a:pt x="233" y="126"/>
                      <a:pt x="198" y="216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18"/>
                    </a:lnTo>
                    <a:lnTo>
                      <a:pt x="198" y="1218"/>
                    </a:lnTo>
                    <a:lnTo>
                      <a:pt x="198" y="538"/>
                    </a:lnTo>
                    <a:cubicBezTo>
                      <a:pt x="198" y="430"/>
                      <a:pt x="233" y="341"/>
                      <a:pt x="287" y="269"/>
                    </a:cubicBezTo>
                    <a:cubicBezTo>
                      <a:pt x="341" y="198"/>
                      <a:pt x="430" y="162"/>
                      <a:pt x="520" y="162"/>
                    </a:cubicBezTo>
                    <a:cubicBezTo>
                      <a:pt x="609" y="162"/>
                      <a:pt x="681" y="198"/>
                      <a:pt x="717" y="251"/>
                    </a:cubicBezTo>
                    <a:cubicBezTo>
                      <a:pt x="752" y="305"/>
                      <a:pt x="770" y="395"/>
                      <a:pt x="770" y="502"/>
                    </a:cubicBezTo>
                    <a:lnTo>
                      <a:pt x="770" y="1218"/>
                    </a:lnTo>
                    <a:lnTo>
                      <a:pt x="967" y="1218"/>
                    </a:lnTo>
                    <a:lnTo>
                      <a:pt x="967" y="538"/>
                    </a:lnTo>
                    <a:cubicBezTo>
                      <a:pt x="967" y="430"/>
                      <a:pt x="1003" y="341"/>
                      <a:pt x="1057" y="269"/>
                    </a:cubicBezTo>
                    <a:cubicBezTo>
                      <a:pt x="1128" y="198"/>
                      <a:pt x="1200" y="162"/>
                      <a:pt x="1307" y="162"/>
                    </a:cubicBezTo>
                    <a:cubicBezTo>
                      <a:pt x="1397" y="162"/>
                      <a:pt x="1450" y="198"/>
                      <a:pt x="1486" y="251"/>
                    </a:cubicBezTo>
                    <a:cubicBezTo>
                      <a:pt x="1540" y="305"/>
                      <a:pt x="1558" y="395"/>
                      <a:pt x="1558" y="502"/>
                    </a:cubicBezTo>
                    <a:lnTo>
                      <a:pt x="1558" y="1218"/>
                    </a:lnTo>
                    <a:lnTo>
                      <a:pt x="1755" y="1218"/>
                    </a:lnTo>
                    <a:lnTo>
                      <a:pt x="1755" y="502"/>
                    </a:lnTo>
                    <a:cubicBezTo>
                      <a:pt x="1755" y="341"/>
                      <a:pt x="1719" y="216"/>
                      <a:pt x="1647" y="126"/>
                    </a:cubicBezTo>
                    <a:cubicBezTo>
                      <a:pt x="1576" y="37"/>
                      <a:pt x="1486" y="1"/>
                      <a:pt x="1361" y="1"/>
                    </a:cubicBezTo>
                    <a:cubicBezTo>
                      <a:pt x="1271" y="1"/>
                      <a:pt x="1182" y="19"/>
                      <a:pt x="1110" y="55"/>
                    </a:cubicBezTo>
                    <a:cubicBezTo>
                      <a:pt x="1057" y="90"/>
                      <a:pt x="985" y="162"/>
                      <a:pt x="949" y="251"/>
                    </a:cubicBezTo>
                    <a:cubicBezTo>
                      <a:pt x="913" y="162"/>
                      <a:pt x="860" y="108"/>
                      <a:pt x="806" y="55"/>
                    </a:cubicBezTo>
                    <a:cubicBezTo>
                      <a:pt x="752" y="19"/>
                      <a:pt x="663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5"/>
              <p:cNvSpPr/>
              <p:nvPr/>
            </p:nvSpPr>
            <p:spPr>
              <a:xfrm>
                <a:off x="1861698" y="2520068"/>
                <a:ext cx="2467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4" extrusionOk="0">
                    <a:moveTo>
                      <a:pt x="824" y="609"/>
                    </a:moveTo>
                    <a:lnTo>
                      <a:pt x="824" y="663"/>
                    </a:lnTo>
                    <a:cubicBezTo>
                      <a:pt x="824" y="788"/>
                      <a:pt x="788" y="896"/>
                      <a:pt x="717" y="967"/>
                    </a:cubicBezTo>
                    <a:cubicBezTo>
                      <a:pt x="663" y="1057"/>
                      <a:pt x="573" y="1092"/>
                      <a:pt x="466" y="1092"/>
                    </a:cubicBezTo>
                    <a:cubicBezTo>
                      <a:pt x="377" y="1092"/>
                      <a:pt x="323" y="1075"/>
                      <a:pt x="269" y="1021"/>
                    </a:cubicBezTo>
                    <a:cubicBezTo>
                      <a:pt x="233" y="985"/>
                      <a:pt x="198" y="931"/>
                      <a:pt x="198" y="860"/>
                    </a:cubicBezTo>
                    <a:cubicBezTo>
                      <a:pt x="198" y="770"/>
                      <a:pt x="233" y="717"/>
                      <a:pt x="287" y="681"/>
                    </a:cubicBezTo>
                    <a:cubicBezTo>
                      <a:pt x="359" y="627"/>
                      <a:pt x="466" y="609"/>
                      <a:pt x="627" y="609"/>
                    </a:cubicBezTo>
                    <a:close/>
                    <a:moveTo>
                      <a:pt x="502" y="1"/>
                    </a:moveTo>
                    <a:cubicBezTo>
                      <a:pt x="430" y="1"/>
                      <a:pt x="377" y="1"/>
                      <a:pt x="305" y="19"/>
                    </a:cubicBezTo>
                    <a:cubicBezTo>
                      <a:pt x="233" y="19"/>
                      <a:pt x="162" y="55"/>
                      <a:pt x="90" y="72"/>
                    </a:cubicBezTo>
                    <a:lnTo>
                      <a:pt x="90" y="251"/>
                    </a:lnTo>
                    <a:cubicBezTo>
                      <a:pt x="162" y="234"/>
                      <a:pt x="215" y="198"/>
                      <a:pt x="287" y="180"/>
                    </a:cubicBezTo>
                    <a:cubicBezTo>
                      <a:pt x="341" y="162"/>
                      <a:pt x="412" y="162"/>
                      <a:pt x="484" y="162"/>
                    </a:cubicBezTo>
                    <a:cubicBezTo>
                      <a:pt x="591" y="162"/>
                      <a:pt x="681" y="180"/>
                      <a:pt x="734" y="234"/>
                    </a:cubicBezTo>
                    <a:cubicBezTo>
                      <a:pt x="788" y="287"/>
                      <a:pt x="824" y="359"/>
                      <a:pt x="824" y="448"/>
                    </a:cubicBezTo>
                    <a:lnTo>
                      <a:pt x="824" y="466"/>
                    </a:lnTo>
                    <a:lnTo>
                      <a:pt x="538" y="466"/>
                    </a:lnTo>
                    <a:cubicBezTo>
                      <a:pt x="359" y="466"/>
                      <a:pt x="233" y="502"/>
                      <a:pt x="144" y="574"/>
                    </a:cubicBezTo>
                    <a:cubicBezTo>
                      <a:pt x="54" y="627"/>
                      <a:pt x="1" y="735"/>
                      <a:pt x="1" y="878"/>
                    </a:cubicBezTo>
                    <a:cubicBezTo>
                      <a:pt x="1" y="985"/>
                      <a:pt x="37" y="1075"/>
                      <a:pt x="108" y="1146"/>
                    </a:cubicBezTo>
                    <a:cubicBezTo>
                      <a:pt x="180" y="1218"/>
                      <a:pt x="287" y="1254"/>
                      <a:pt x="412" y="1254"/>
                    </a:cubicBezTo>
                    <a:cubicBezTo>
                      <a:pt x="502" y="1254"/>
                      <a:pt x="591" y="1236"/>
                      <a:pt x="645" y="1200"/>
                    </a:cubicBezTo>
                    <a:cubicBezTo>
                      <a:pt x="717" y="1164"/>
                      <a:pt x="770" y="1110"/>
                      <a:pt x="824" y="1039"/>
                    </a:cubicBezTo>
                    <a:lnTo>
                      <a:pt x="824" y="1218"/>
                    </a:lnTo>
                    <a:lnTo>
                      <a:pt x="1021" y="1218"/>
                    </a:lnTo>
                    <a:lnTo>
                      <a:pt x="1021" y="538"/>
                    </a:lnTo>
                    <a:cubicBezTo>
                      <a:pt x="1021" y="359"/>
                      <a:pt x="967" y="216"/>
                      <a:pt x="896" y="126"/>
                    </a:cubicBezTo>
                    <a:cubicBezTo>
                      <a:pt x="806" y="37"/>
                      <a:pt x="681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5"/>
              <p:cNvSpPr/>
              <p:nvPr/>
            </p:nvSpPr>
            <p:spPr>
              <a:xfrm>
                <a:off x="1890237" y="2520068"/>
                <a:ext cx="25977" cy="4063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684" extrusionOk="0">
                    <a:moveTo>
                      <a:pt x="538" y="162"/>
                    </a:moveTo>
                    <a:cubicBezTo>
                      <a:pt x="645" y="162"/>
                      <a:pt x="717" y="198"/>
                      <a:pt x="788" y="269"/>
                    </a:cubicBezTo>
                    <a:cubicBezTo>
                      <a:pt x="842" y="359"/>
                      <a:pt x="878" y="466"/>
                      <a:pt x="878" y="609"/>
                    </a:cubicBezTo>
                    <a:cubicBezTo>
                      <a:pt x="878" y="752"/>
                      <a:pt x="842" y="860"/>
                      <a:pt x="788" y="931"/>
                    </a:cubicBezTo>
                    <a:cubicBezTo>
                      <a:pt x="717" y="1021"/>
                      <a:pt x="645" y="1057"/>
                      <a:pt x="538" y="1057"/>
                    </a:cubicBezTo>
                    <a:cubicBezTo>
                      <a:pt x="430" y="1057"/>
                      <a:pt x="341" y="1021"/>
                      <a:pt x="287" y="931"/>
                    </a:cubicBezTo>
                    <a:cubicBezTo>
                      <a:pt x="233" y="860"/>
                      <a:pt x="198" y="752"/>
                      <a:pt x="198" y="609"/>
                    </a:cubicBezTo>
                    <a:cubicBezTo>
                      <a:pt x="198" y="466"/>
                      <a:pt x="233" y="359"/>
                      <a:pt x="287" y="269"/>
                    </a:cubicBezTo>
                    <a:cubicBezTo>
                      <a:pt x="341" y="198"/>
                      <a:pt x="430" y="162"/>
                      <a:pt x="538" y="162"/>
                    </a:cubicBezTo>
                    <a:close/>
                    <a:moveTo>
                      <a:pt x="484" y="1"/>
                    </a:moveTo>
                    <a:cubicBezTo>
                      <a:pt x="341" y="1"/>
                      <a:pt x="216" y="55"/>
                      <a:pt x="126" y="162"/>
                    </a:cubicBezTo>
                    <a:cubicBezTo>
                      <a:pt x="37" y="269"/>
                      <a:pt x="1" y="412"/>
                      <a:pt x="1" y="609"/>
                    </a:cubicBezTo>
                    <a:cubicBezTo>
                      <a:pt x="1" y="788"/>
                      <a:pt x="37" y="949"/>
                      <a:pt x="126" y="1057"/>
                    </a:cubicBezTo>
                    <a:cubicBezTo>
                      <a:pt x="216" y="1164"/>
                      <a:pt x="341" y="1218"/>
                      <a:pt x="484" y="1218"/>
                    </a:cubicBezTo>
                    <a:cubicBezTo>
                      <a:pt x="573" y="1218"/>
                      <a:pt x="645" y="1200"/>
                      <a:pt x="717" y="1164"/>
                    </a:cubicBezTo>
                    <a:cubicBezTo>
                      <a:pt x="788" y="1128"/>
                      <a:pt x="824" y="1075"/>
                      <a:pt x="878" y="1003"/>
                    </a:cubicBezTo>
                    <a:lnTo>
                      <a:pt x="878" y="1110"/>
                    </a:lnTo>
                    <a:cubicBezTo>
                      <a:pt x="878" y="1236"/>
                      <a:pt x="842" y="1343"/>
                      <a:pt x="770" y="1415"/>
                    </a:cubicBezTo>
                    <a:cubicBezTo>
                      <a:pt x="717" y="1486"/>
                      <a:pt x="609" y="1522"/>
                      <a:pt x="484" y="1522"/>
                    </a:cubicBezTo>
                    <a:cubicBezTo>
                      <a:pt x="430" y="1522"/>
                      <a:pt x="377" y="1504"/>
                      <a:pt x="305" y="1486"/>
                    </a:cubicBezTo>
                    <a:cubicBezTo>
                      <a:pt x="251" y="1468"/>
                      <a:pt x="198" y="1450"/>
                      <a:pt x="144" y="1415"/>
                    </a:cubicBezTo>
                    <a:lnTo>
                      <a:pt x="144" y="1611"/>
                    </a:lnTo>
                    <a:cubicBezTo>
                      <a:pt x="198" y="1629"/>
                      <a:pt x="251" y="1647"/>
                      <a:pt x="323" y="1665"/>
                    </a:cubicBezTo>
                    <a:cubicBezTo>
                      <a:pt x="377" y="1665"/>
                      <a:pt x="448" y="1683"/>
                      <a:pt x="520" y="1683"/>
                    </a:cubicBezTo>
                    <a:cubicBezTo>
                      <a:pt x="699" y="1683"/>
                      <a:pt x="842" y="1629"/>
                      <a:pt x="931" y="1522"/>
                    </a:cubicBezTo>
                    <a:cubicBezTo>
                      <a:pt x="1021" y="1432"/>
                      <a:pt x="1075" y="1271"/>
                      <a:pt x="1075" y="1075"/>
                    </a:cubicBezTo>
                    <a:lnTo>
                      <a:pt x="1075" y="19"/>
                    </a:lnTo>
                    <a:lnTo>
                      <a:pt x="878" y="19"/>
                    </a:lnTo>
                    <a:lnTo>
                      <a:pt x="878" y="198"/>
                    </a:lnTo>
                    <a:cubicBezTo>
                      <a:pt x="824" y="126"/>
                      <a:pt x="788" y="72"/>
                      <a:pt x="717" y="37"/>
                    </a:cubicBezTo>
                    <a:cubicBezTo>
                      <a:pt x="645" y="1"/>
                      <a:pt x="573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5"/>
              <p:cNvSpPr/>
              <p:nvPr/>
            </p:nvSpPr>
            <p:spPr>
              <a:xfrm>
                <a:off x="1920081" y="2520068"/>
                <a:ext cx="24237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18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76" y="55"/>
                    </a:cubicBezTo>
                    <a:cubicBezTo>
                      <a:pt x="305" y="90"/>
                      <a:pt x="251" y="144"/>
                      <a:pt x="197" y="216"/>
                    </a:cubicBezTo>
                    <a:lnTo>
                      <a:pt x="197" y="19"/>
                    </a:lnTo>
                    <a:lnTo>
                      <a:pt x="1" y="19"/>
                    </a:lnTo>
                    <a:lnTo>
                      <a:pt x="1" y="1218"/>
                    </a:lnTo>
                    <a:lnTo>
                      <a:pt x="197" y="1218"/>
                    </a:lnTo>
                    <a:lnTo>
                      <a:pt x="197" y="538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59" y="198"/>
                      <a:pt x="448" y="162"/>
                      <a:pt x="555" y="162"/>
                    </a:cubicBezTo>
                    <a:cubicBezTo>
                      <a:pt x="627" y="162"/>
                      <a:pt x="699" y="198"/>
                      <a:pt x="752" y="251"/>
                    </a:cubicBezTo>
                    <a:cubicBezTo>
                      <a:pt x="788" y="305"/>
                      <a:pt x="806" y="395"/>
                      <a:pt x="806" y="502"/>
                    </a:cubicBezTo>
                    <a:lnTo>
                      <a:pt x="806" y="1218"/>
                    </a:lnTo>
                    <a:lnTo>
                      <a:pt x="1003" y="1218"/>
                    </a:lnTo>
                    <a:lnTo>
                      <a:pt x="1003" y="502"/>
                    </a:lnTo>
                    <a:cubicBezTo>
                      <a:pt x="1003" y="323"/>
                      <a:pt x="967" y="198"/>
                      <a:pt x="895" y="126"/>
                    </a:cubicBezTo>
                    <a:cubicBezTo>
                      <a:pt x="824" y="37"/>
                      <a:pt x="734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5"/>
              <p:cNvSpPr/>
              <p:nvPr/>
            </p:nvSpPr>
            <p:spPr>
              <a:xfrm>
                <a:off x="1946904" y="2520068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91" y="162"/>
                    </a:moveTo>
                    <a:cubicBezTo>
                      <a:pt x="680" y="162"/>
                      <a:pt x="770" y="198"/>
                      <a:pt x="823" y="251"/>
                    </a:cubicBezTo>
                    <a:cubicBezTo>
                      <a:pt x="877" y="323"/>
                      <a:pt x="913" y="412"/>
                      <a:pt x="913" y="520"/>
                    </a:cubicBezTo>
                    <a:lnTo>
                      <a:pt x="215" y="520"/>
                    </a:lnTo>
                    <a:cubicBezTo>
                      <a:pt x="215" y="395"/>
                      <a:pt x="269" y="323"/>
                      <a:pt x="322" y="251"/>
                    </a:cubicBezTo>
                    <a:cubicBezTo>
                      <a:pt x="394" y="198"/>
                      <a:pt x="483" y="162"/>
                      <a:pt x="591" y="162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5"/>
                      <a:pt x="161" y="162"/>
                    </a:cubicBezTo>
                    <a:cubicBezTo>
                      <a:pt x="54" y="287"/>
                      <a:pt x="0" y="430"/>
                      <a:pt x="0" y="627"/>
                    </a:cubicBezTo>
                    <a:cubicBezTo>
                      <a:pt x="0" y="824"/>
                      <a:pt x="54" y="967"/>
                      <a:pt x="161" y="1092"/>
                    </a:cubicBezTo>
                    <a:cubicBezTo>
                      <a:pt x="286" y="1200"/>
                      <a:pt x="430" y="1254"/>
                      <a:pt x="626" y="1254"/>
                    </a:cubicBezTo>
                    <a:cubicBezTo>
                      <a:pt x="698" y="1254"/>
                      <a:pt x="770" y="1236"/>
                      <a:pt x="841" y="1236"/>
                    </a:cubicBezTo>
                    <a:cubicBezTo>
                      <a:pt x="931" y="1218"/>
                      <a:pt x="1002" y="1182"/>
                      <a:pt x="1074" y="1164"/>
                    </a:cubicBezTo>
                    <a:lnTo>
                      <a:pt x="1074" y="967"/>
                    </a:lnTo>
                    <a:cubicBezTo>
                      <a:pt x="1002" y="1003"/>
                      <a:pt x="931" y="1039"/>
                      <a:pt x="859" y="1057"/>
                    </a:cubicBezTo>
                    <a:cubicBezTo>
                      <a:pt x="787" y="1075"/>
                      <a:pt x="716" y="1092"/>
                      <a:pt x="626" y="1092"/>
                    </a:cubicBezTo>
                    <a:cubicBezTo>
                      <a:pt x="501" y="1092"/>
                      <a:pt x="394" y="1057"/>
                      <a:pt x="322" y="985"/>
                    </a:cubicBezTo>
                    <a:cubicBezTo>
                      <a:pt x="251" y="914"/>
                      <a:pt x="215" y="806"/>
                      <a:pt x="215" y="663"/>
                    </a:cubicBezTo>
                    <a:lnTo>
                      <a:pt x="1110" y="663"/>
                    </a:lnTo>
                    <a:lnTo>
                      <a:pt x="1110" y="574"/>
                    </a:lnTo>
                    <a:cubicBezTo>
                      <a:pt x="1110" y="395"/>
                      <a:pt x="1074" y="251"/>
                      <a:pt x="966" y="144"/>
                    </a:cubicBezTo>
                    <a:cubicBezTo>
                      <a:pt x="877" y="37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5"/>
              <p:cNvSpPr/>
              <p:nvPr/>
            </p:nvSpPr>
            <p:spPr>
              <a:xfrm>
                <a:off x="1975443" y="2520068"/>
                <a:ext cx="2206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254" extrusionOk="0">
                    <a:moveTo>
                      <a:pt x="465" y="1"/>
                    </a:moveTo>
                    <a:cubicBezTo>
                      <a:pt x="322" y="1"/>
                      <a:pt x="215" y="19"/>
                      <a:pt x="125" y="90"/>
                    </a:cubicBezTo>
                    <a:cubicBezTo>
                      <a:pt x="54" y="144"/>
                      <a:pt x="18" y="234"/>
                      <a:pt x="18" y="341"/>
                    </a:cubicBezTo>
                    <a:cubicBezTo>
                      <a:pt x="18" y="430"/>
                      <a:pt x="36" y="520"/>
                      <a:pt x="90" y="574"/>
                    </a:cubicBezTo>
                    <a:cubicBezTo>
                      <a:pt x="143" y="609"/>
                      <a:pt x="233" y="663"/>
                      <a:pt x="358" y="681"/>
                    </a:cubicBezTo>
                    <a:lnTo>
                      <a:pt x="430" y="699"/>
                    </a:lnTo>
                    <a:cubicBezTo>
                      <a:pt x="555" y="735"/>
                      <a:pt x="627" y="752"/>
                      <a:pt x="662" y="788"/>
                    </a:cubicBezTo>
                    <a:cubicBezTo>
                      <a:pt x="698" y="806"/>
                      <a:pt x="716" y="860"/>
                      <a:pt x="716" y="914"/>
                    </a:cubicBezTo>
                    <a:cubicBezTo>
                      <a:pt x="716" y="967"/>
                      <a:pt x="698" y="1003"/>
                      <a:pt x="644" y="1039"/>
                    </a:cubicBezTo>
                    <a:cubicBezTo>
                      <a:pt x="591" y="1075"/>
                      <a:pt x="519" y="1092"/>
                      <a:pt x="430" y="1092"/>
                    </a:cubicBezTo>
                    <a:cubicBezTo>
                      <a:pt x="358" y="1092"/>
                      <a:pt x="287" y="1075"/>
                      <a:pt x="215" y="1057"/>
                    </a:cubicBezTo>
                    <a:cubicBezTo>
                      <a:pt x="143" y="1039"/>
                      <a:pt x="72" y="1003"/>
                      <a:pt x="0" y="967"/>
                    </a:cubicBezTo>
                    <a:lnTo>
                      <a:pt x="0" y="1182"/>
                    </a:lnTo>
                    <a:cubicBezTo>
                      <a:pt x="72" y="1200"/>
                      <a:pt x="143" y="1218"/>
                      <a:pt x="215" y="1236"/>
                    </a:cubicBezTo>
                    <a:cubicBezTo>
                      <a:pt x="287" y="1254"/>
                      <a:pt x="358" y="1254"/>
                      <a:pt x="430" y="1254"/>
                    </a:cubicBezTo>
                    <a:cubicBezTo>
                      <a:pt x="573" y="1254"/>
                      <a:pt x="698" y="1218"/>
                      <a:pt x="788" y="1146"/>
                    </a:cubicBezTo>
                    <a:cubicBezTo>
                      <a:pt x="877" y="1092"/>
                      <a:pt x="913" y="1003"/>
                      <a:pt x="913" y="896"/>
                    </a:cubicBezTo>
                    <a:cubicBezTo>
                      <a:pt x="913" y="788"/>
                      <a:pt x="895" y="717"/>
                      <a:pt x="823" y="663"/>
                    </a:cubicBezTo>
                    <a:cubicBezTo>
                      <a:pt x="770" y="609"/>
                      <a:pt x="680" y="556"/>
                      <a:pt x="537" y="538"/>
                    </a:cubicBezTo>
                    <a:lnTo>
                      <a:pt x="465" y="520"/>
                    </a:lnTo>
                    <a:cubicBezTo>
                      <a:pt x="358" y="502"/>
                      <a:pt x="287" y="466"/>
                      <a:pt x="251" y="448"/>
                    </a:cubicBezTo>
                    <a:cubicBezTo>
                      <a:pt x="215" y="412"/>
                      <a:pt x="197" y="377"/>
                      <a:pt x="197" y="341"/>
                    </a:cubicBezTo>
                    <a:cubicBezTo>
                      <a:pt x="197" y="269"/>
                      <a:pt x="233" y="234"/>
                      <a:pt x="269" y="198"/>
                    </a:cubicBezTo>
                    <a:cubicBezTo>
                      <a:pt x="322" y="180"/>
                      <a:pt x="394" y="162"/>
                      <a:pt x="501" y="162"/>
                    </a:cubicBezTo>
                    <a:cubicBezTo>
                      <a:pt x="555" y="162"/>
                      <a:pt x="627" y="162"/>
                      <a:pt x="680" y="180"/>
                    </a:cubicBezTo>
                    <a:cubicBezTo>
                      <a:pt x="734" y="198"/>
                      <a:pt x="805" y="216"/>
                      <a:pt x="859" y="251"/>
                    </a:cubicBezTo>
                    <a:lnTo>
                      <a:pt x="859" y="55"/>
                    </a:lnTo>
                    <a:cubicBezTo>
                      <a:pt x="805" y="37"/>
                      <a:pt x="734" y="19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5"/>
              <p:cNvSpPr/>
              <p:nvPr/>
            </p:nvSpPr>
            <p:spPr>
              <a:xfrm>
                <a:off x="2003112" y="2509283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5"/>
              <p:cNvSpPr/>
              <p:nvPr/>
            </p:nvSpPr>
            <p:spPr>
              <a:xfrm>
                <a:off x="2013479" y="2520503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6"/>
                      <a:pt x="37" y="1021"/>
                      <a:pt x="108" y="1110"/>
                    </a:cubicBezTo>
                    <a:cubicBezTo>
                      <a:pt x="180" y="1200"/>
                      <a:pt x="269" y="1236"/>
                      <a:pt x="413" y="1236"/>
                    </a:cubicBezTo>
                    <a:cubicBezTo>
                      <a:pt x="502" y="1236"/>
                      <a:pt x="574" y="1218"/>
                      <a:pt x="627" y="1182"/>
                    </a:cubicBezTo>
                    <a:cubicBezTo>
                      <a:pt x="699" y="1146"/>
                      <a:pt x="753" y="1092"/>
                      <a:pt x="806" y="1021"/>
                    </a:cubicBezTo>
                    <a:lnTo>
                      <a:pt x="806" y="1200"/>
                    </a:lnTo>
                    <a:lnTo>
                      <a:pt x="1003" y="1200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7" y="967"/>
                    </a:cubicBezTo>
                    <a:cubicBezTo>
                      <a:pt x="645" y="1021"/>
                      <a:pt x="556" y="1057"/>
                      <a:pt x="448" y="1057"/>
                    </a:cubicBezTo>
                    <a:cubicBezTo>
                      <a:pt x="377" y="1057"/>
                      <a:pt x="305" y="1039"/>
                      <a:pt x="251" y="985"/>
                    </a:cubicBezTo>
                    <a:cubicBezTo>
                      <a:pt x="216" y="913"/>
                      <a:pt x="198" y="842"/>
                      <a:pt x="198" y="717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5"/>
              <p:cNvSpPr/>
              <p:nvPr/>
            </p:nvSpPr>
            <p:spPr>
              <a:xfrm>
                <a:off x="2042042" y="2520068"/>
                <a:ext cx="42385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18" extrusionOk="0">
                    <a:moveTo>
                      <a:pt x="591" y="1"/>
                    </a:moveTo>
                    <a:cubicBezTo>
                      <a:pt x="501" y="1"/>
                      <a:pt x="430" y="1"/>
                      <a:pt x="376" y="37"/>
                    </a:cubicBezTo>
                    <a:cubicBezTo>
                      <a:pt x="304" y="72"/>
                      <a:pt x="251" y="126"/>
                      <a:pt x="215" y="216"/>
                    </a:cubicBezTo>
                    <a:lnTo>
                      <a:pt x="215" y="19"/>
                    </a:lnTo>
                    <a:lnTo>
                      <a:pt x="0" y="19"/>
                    </a:lnTo>
                    <a:lnTo>
                      <a:pt x="0" y="1218"/>
                    </a:lnTo>
                    <a:lnTo>
                      <a:pt x="215" y="1218"/>
                    </a:lnTo>
                    <a:lnTo>
                      <a:pt x="215" y="538"/>
                    </a:lnTo>
                    <a:cubicBezTo>
                      <a:pt x="215" y="430"/>
                      <a:pt x="233" y="341"/>
                      <a:pt x="304" y="269"/>
                    </a:cubicBezTo>
                    <a:cubicBezTo>
                      <a:pt x="358" y="198"/>
                      <a:pt x="430" y="162"/>
                      <a:pt x="537" y="162"/>
                    </a:cubicBezTo>
                    <a:cubicBezTo>
                      <a:pt x="626" y="162"/>
                      <a:pt x="680" y="198"/>
                      <a:pt x="716" y="251"/>
                    </a:cubicBezTo>
                    <a:cubicBezTo>
                      <a:pt x="770" y="305"/>
                      <a:pt x="787" y="395"/>
                      <a:pt x="787" y="502"/>
                    </a:cubicBezTo>
                    <a:lnTo>
                      <a:pt x="787" y="1218"/>
                    </a:lnTo>
                    <a:lnTo>
                      <a:pt x="984" y="1218"/>
                    </a:lnTo>
                    <a:lnTo>
                      <a:pt x="984" y="538"/>
                    </a:lnTo>
                    <a:cubicBezTo>
                      <a:pt x="984" y="430"/>
                      <a:pt x="1020" y="341"/>
                      <a:pt x="1074" y="269"/>
                    </a:cubicBezTo>
                    <a:cubicBezTo>
                      <a:pt x="1127" y="198"/>
                      <a:pt x="1217" y="162"/>
                      <a:pt x="1306" y="162"/>
                    </a:cubicBezTo>
                    <a:cubicBezTo>
                      <a:pt x="1396" y="162"/>
                      <a:pt x="1467" y="198"/>
                      <a:pt x="1503" y="251"/>
                    </a:cubicBezTo>
                    <a:cubicBezTo>
                      <a:pt x="1539" y="305"/>
                      <a:pt x="1557" y="395"/>
                      <a:pt x="1557" y="502"/>
                    </a:cubicBezTo>
                    <a:lnTo>
                      <a:pt x="1557" y="1218"/>
                    </a:lnTo>
                    <a:lnTo>
                      <a:pt x="1754" y="1218"/>
                    </a:lnTo>
                    <a:lnTo>
                      <a:pt x="1754" y="502"/>
                    </a:lnTo>
                    <a:cubicBezTo>
                      <a:pt x="1754" y="341"/>
                      <a:pt x="1718" y="216"/>
                      <a:pt x="1664" y="126"/>
                    </a:cubicBezTo>
                    <a:cubicBezTo>
                      <a:pt x="1593" y="37"/>
                      <a:pt x="1485" y="1"/>
                      <a:pt x="1378" y="1"/>
                    </a:cubicBezTo>
                    <a:cubicBezTo>
                      <a:pt x="1271" y="1"/>
                      <a:pt x="1199" y="19"/>
                      <a:pt x="1127" y="55"/>
                    </a:cubicBezTo>
                    <a:cubicBezTo>
                      <a:pt x="1056" y="90"/>
                      <a:pt x="1002" y="162"/>
                      <a:pt x="948" y="251"/>
                    </a:cubicBezTo>
                    <a:cubicBezTo>
                      <a:pt x="913" y="162"/>
                      <a:pt x="877" y="108"/>
                      <a:pt x="823" y="55"/>
                    </a:cubicBezTo>
                    <a:cubicBezTo>
                      <a:pt x="752" y="19"/>
                      <a:pt x="680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5"/>
              <p:cNvSpPr/>
              <p:nvPr/>
            </p:nvSpPr>
            <p:spPr>
              <a:xfrm>
                <a:off x="1909714" y="2578795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4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4" y="323"/>
                    </a:lnTo>
                    <a:lnTo>
                      <a:pt x="644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5"/>
              <p:cNvSpPr/>
              <p:nvPr/>
            </p:nvSpPr>
            <p:spPr>
              <a:xfrm>
                <a:off x="1955120" y="2577492"/>
                <a:ext cx="4067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721" extrusionOk="0">
                    <a:moveTo>
                      <a:pt x="770" y="1"/>
                    </a:moveTo>
                    <a:cubicBezTo>
                      <a:pt x="662" y="1"/>
                      <a:pt x="537" y="19"/>
                      <a:pt x="412" y="55"/>
                    </a:cubicBezTo>
                    <a:cubicBezTo>
                      <a:pt x="286" y="73"/>
                      <a:pt x="161" y="126"/>
                      <a:pt x="18" y="180"/>
                    </a:cubicBezTo>
                    <a:lnTo>
                      <a:pt x="18" y="556"/>
                    </a:lnTo>
                    <a:cubicBezTo>
                      <a:pt x="161" y="466"/>
                      <a:pt x="286" y="413"/>
                      <a:pt x="412" y="377"/>
                    </a:cubicBezTo>
                    <a:cubicBezTo>
                      <a:pt x="537" y="323"/>
                      <a:pt x="662" y="305"/>
                      <a:pt x="770" y="305"/>
                    </a:cubicBezTo>
                    <a:cubicBezTo>
                      <a:pt x="931" y="305"/>
                      <a:pt x="1056" y="359"/>
                      <a:pt x="1163" y="448"/>
                    </a:cubicBezTo>
                    <a:cubicBezTo>
                      <a:pt x="1253" y="538"/>
                      <a:pt x="1306" y="645"/>
                      <a:pt x="1306" y="788"/>
                    </a:cubicBezTo>
                    <a:cubicBezTo>
                      <a:pt x="1306" y="878"/>
                      <a:pt x="1289" y="967"/>
                      <a:pt x="1235" y="1057"/>
                    </a:cubicBezTo>
                    <a:cubicBezTo>
                      <a:pt x="1199" y="1146"/>
                      <a:pt x="1110" y="1254"/>
                      <a:pt x="1002" y="1379"/>
                    </a:cubicBezTo>
                    <a:cubicBezTo>
                      <a:pt x="931" y="1450"/>
                      <a:pt x="787" y="1611"/>
                      <a:pt x="555" y="1844"/>
                    </a:cubicBezTo>
                    <a:cubicBezTo>
                      <a:pt x="322" y="2095"/>
                      <a:pt x="125" y="2274"/>
                      <a:pt x="0" y="2417"/>
                    </a:cubicBezTo>
                    <a:lnTo>
                      <a:pt x="0" y="2721"/>
                    </a:lnTo>
                    <a:lnTo>
                      <a:pt x="1682" y="2721"/>
                    </a:lnTo>
                    <a:lnTo>
                      <a:pt x="1682" y="2417"/>
                    </a:lnTo>
                    <a:lnTo>
                      <a:pt x="430" y="2417"/>
                    </a:lnTo>
                    <a:cubicBezTo>
                      <a:pt x="716" y="2130"/>
                      <a:pt x="949" y="1898"/>
                      <a:pt x="1110" y="1737"/>
                    </a:cubicBezTo>
                    <a:cubicBezTo>
                      <a:pt x="1271" y="1558"/>
                      <a:pt x="1360" y="1468"/>
                      <a:pt x="1396" y="1433"/>
                    </a:cubicBezTo>
                    <a:cubicBezTo>
                      <a:pt x="1503" y="1289"/>
                      <a:pt x="1575" y="1182"/>
                      <a:pt x="1611" y="1075"/>
                    </a:cubicBezTo>
                    <a:cubicBezTo>
                      <a:pt x="1646" y="985"/>
                      <a:pt x="1682" y="878"/>
                      <a:pt x="1682" y="770"/>
                    </a:cubicBezTo>
                    <a:cubicBezTo>
                      <a:pt x="1682" y="538"/>
                      <a:pt x="1593" y="359"/>
                      <a:pt x="1432" y="216"/>
                    </a:cubicBezTo>
                    <a:cubicBezTo>
                      <a:pt x="1271" y="73"/>
                      <a:pt x="1038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5"/>
              <p:cNvSpPr/>
              <p:nvPr/>
            </p:nvSpPr>
            <p:spPr>
              <a:xfrm>
                <a:off x="6106063" y="2314116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6" y="1"/>
                      <a:pt x="430" y="37"/>
                    </a:cubicBezTo>
                    <a:cubicBezTo>
                      <a:pt x="305" y="72"/>
                      <a:pt x="162" y="108"/>
                      <a:pt x="19" y="180"/>
                    </a:cubicBezTo>
                    <a:lnTo>
                      <a:pt x="19" y="538"/>
                    </a:lnTo>
                    <a:cubicBezTo>
                      <a:pt x="162" y="448"/>
                      <a:pt x="287" y="395"/>
                      <a:pt x="412" y="359"/>
                    </a:cubicBezTo>
                    <a:cubicBezTo>
                      <a:pt x="538" y="323"/>
                      <a:pt x="663" y="305"/>
                      <a:pt x="770" y="305"/>
                    </a:cubicBezTo>
                    <a:cubicBezTo>
                      <a:pt x="931" y="305"/>
                      <a:pt x="1075" y="341"/>
                      <a:pt x="1164" y="430"/>
                    </a:cubicBezTo>
                    <a:cubicBezTo>
                      <a:pt x="1271" y="520"/>
                      <a:pt x="1325" y="645"/>
                      <a:pt x="1325" y="788"/>
                    </a:cubicBezTo>
                    <a:cubicBezTo>
                      <a:pt x="1325" y="860"/>
                      <a:pt x="1289" y="949"/>
                      <a:pt x="1253" y="1039"/>
                    </a:cubicBezTo>
                    <a:cubicBezTo>
                      <a:pt x="1200" y="1128"/>
                      <a:pt x="1128" y="1254"/>
                      <a:pt x="1003" y="1379"/>
                    </a:cubicBezTo>
                    <a:cubicBezTo>
                      <a:pt x="949" y="1450"/>
                      <a:pt x="788" y="1594"/>
                      <a:pt x="556" y="1844"/>
                    </a:cubicBezTo>
                    <a:cubicBezTo>
                      <a:pt x="323" y="2077"/>
                      <a:pt x="126" y="2274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17" y="2113"/>
                      <a:pt x="949" y="1880"/>
                      <a:pt x="1110" y="1719"/>
                    </a:cubicBezTo>
                    <a:cubicBezTo>
                      <a:pt x="1271" y="1558"/>
                      <a:pt x="1361" y="1450"/>
                      <a:pt x="1397" y="1415"/>
                    </a:cubicBezTo>
                    <a:cubicBezTo>
                      <a:pt x="1504" y="1289"/>
                      <a:pt x="1576" y="1164"/>
                      <a:pt x="1611" y="1075"/>
                    </a:cubicBezTo>
                    <a:cubicBezTo>
                      <a:pt x="1665" y="967"/>
                      <a:pt x="1683" y="860"/>
                      <a:pt x="1683" y="752"/>
                    </a:cubicBezTo>
                    <a:cubicBezTo>
                      <a:pt x="1683" y="520"/>
                      <a:pt x="1593" y="341"/>
                      <a:pt x="1432" y="198"/>
                    </a:cubicBezTo>
                    <a:cubicBezTo>
                      <a:pt x="1271" y="55"/>
                      <a:pt x="1039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5"/>
              <p:cNvSpPr/>
              <p:nvPr/>
            </p:nvSpPr>
            <p:spPr>
              <a:xfrm>
                <a:off x="6154925" y="2314985"/>
                <a:ext cx="4154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85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1289" y="305"/>
                    </a:lnTo>
                    <a:lnTo>
                      <a:pt x="377" y="2685"/>
                    </a:lnTo>
                    <a:lnTo>
                      <a:pt x="753" y="2685"/>
                    </a:lnTo>
                    <a:lnTo>
                      <a:pt x="1719" y="162"/>
                    </a:ln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6104347" y="2417744"/>
                <a:ext cx="63578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632" extrusionOk="0">
                    <a:moveTo>
                      <a:pt x="1289" y="627"/>
                    </a:moveTo>
                    <a:lnTo>
                      <a:pt x="1647" y="1593"/>
                    </a:lnTo>
                    <a:lnTo>
                      <a:pt x="931" y="1593"/>
                    </a:lnTo>
                    <a:lnTo>
                      <a:pt x="1289" y="627"/>
                    </a:lnTo>
                    <a:close/>
                    <a:moveTo>
                      <a:pt x="1020" y="1"/>
                    </a:moveTo>
                    <a:lnTo>
                      <a:pt x="0" y="2631"/>
                    </a:lnTo>
                    <a:lnTo>
                      <a:pt x="555" y="2631"/>
                    </a:lnTo>
                    <a:lnTo>
                      <a:pt x="770" y="2041"/>
                    </a:lnTo>
                    <a:lnTo>
                      <a:pt x="1826" y="2041"/>
                    </a:lnTo>
                    <a:lnTo>
                      <a:pt x="2058" y="2631"/>
                    </a:lnTo>
                    <a:lnTo>
                      <a:pt x="2631" y="2631"/>
                    </a:lnTo>
                    <a:lnTo>
                      <a:pt x="1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6173532" y="2417744"/>
                <a:ext cx="12131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632" extrusionOk="0">
                    <a:moveTo>
                      <a:pt x="0" y="1"/>
                    </a:moveTo>
                    <a:lnTo>
                      <a:pt x="0" y="2631"/>
                    </a:lnTo>
                    <a:lnTo>
                      <a:pt x="502" y="2631"/>
                    </a:lnTo>
                    <a:lnTo>
                      <a:pt x="5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6034293" y="2520068"/>
                <a:ext cx="2467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4" extrusionOk="0">
                    <a:moveTo>
                      <a:pt x="823" y="609"/>
                    </a:moveTo>
                    <a:lnTo>
                      <a:pt x="823" y="663"/>
                    </a:lnTo>
                    <a:cubicBezTo>
                      <a:pt x="823" y="788"/>
                      <a:pt x="788" y="896"/>
                      <a:pt x="716" y="967"/>
                    </a:cubicBezTo>
                    <a:cubicBezTo>
                      <a:pt x="644" y="1057"/>
                      <a:pt x="573" y="1092"/>
                      <a:pt x="448" y="1092"/>
                    </a:cubicBezTo>
                    <a:cubicBezTo>
                      <a:pt x="376" y="1092"/>
                      <a:pt x="304" y="1075"/>
                      <a:pt x="269" y="1021"/>
                    </a:cubicBezTo>
                    <a:cubicBezTo>
                      <a:pt x="215" y="985"/>
                      <a:pt x="197" y="931"/>
                      <a:pt x="197" y="860"/>
                    </a:cubicBezTo>
                    <a:cubicBezTo>
                      <a:pt x="197" y="770"/>
                      <a:pt x="233" y="717"/>
                      <a:pt x="287" y="681"/>
                    </a:cubicBezTo>
                    <a:cubicBezTo>
                      <a:pt x="358" y="627"/>
                      <a:pt x="465" y="609"/>
                      <a:pt x="627" y="609"/>
                    </a:cubicBezTo>
                    <a:close/>
                    <a:moveTo>
                      <a:pt x="501" y="1"/>
                    </a:moveTo>
                    <a:cubicBezTo>
                      <a:pt x="430" y="1"/>
                      <a:pt x="358" y="1"/>
                      <a:pt x="304" y="19"/>
                    </a:cubicBezTo>
                    <a:cubicBezTo>
                      <a:pt x="233" y="19"/>
                      <a:pt x="161" y="55"/>
                      <a:pt x="90" y="72"/>
                    </a:cubicBezTo>
                    <a:lnTo>
                      <a:pt x="90" y="251"/>
                    </a:lnTo>
                    <a:cubicBezTo>
                      <a:pt x="143" y="234"/>
                      <a:pt x="215" y="198"/>
                      <a:pt x="269" y="180"/>
                    </a:cubicBezTo>
                    <a:cubicBezTo>
                      <a:pt x="340" y="162"/>
                      <a:pt x="412" y="162"/>
                      <a:pt x="483" y="162"/>
                    </a:cubicBezTo>
                    <a:cubicBezTo>
                      <a:pt x="591" y="162"/>
                      <a:pt x="662" y="180"/>
                      <a:pt x="734" y="234"/>
                    </a:cubicBezTo>
                    <a:cubicBezTo>
                      <a:pt x="788" y="287"/>
                      <a:pt x="823" y="359"/>
                      <a:pt x="823" y="448"/>
                    </a:cubicBezTo>
                    <a:lnTo>
                      <a:pt x="823" y="466"/>
                    </a:lnTo>
                    <a:lnTo>
                      <a:pt x="537" y="466"/>
                    </a:lnTo>
                    <a:cubicBezTo>
                      <a:pt x="358" y="466"/>
                      <a:pt x="233" y="502"/>
                      <a:pt x="143" y="574"/>
                    </a:cubicBezTo>
                    <a:cubicBezTo>
                      <a:pt x="54" y="627"/>
                      <a:pt x="0" y="735"/>
                      <a:pt x="0" y="878"/>
                    </a:cubicBezTo>
                    <a:cubicBezTo>
                      <a:pt x="0" y="985"/>
                      <a:pt x="36" y="1075"/>
                      <a:pt x="108" y="1146"/>
                    </a:cubicBezTo>
                    <a:cubicBezTo>
                      <a:pt x="179" y="1218"/>
                      <a:pt x="287" y="1254"/>
                      <a:pt x="394" y="1254"/>
                    </a:cubicBezTo>
                    <a:cubicBezTo>
                      <a:pt x="501" y="1254"/>
                      <a:pt x="573" y="1236"/>
                      <a:pt x="644" y="1200"/>
                    </a:cubicBezTo>
                    <a:cubicBezTo>
                      <a:pt x="716" y="1164"/>
                      <a:pt x="770" y="1110"/>
                      <a:pt x="823" y="1039"/>
                    </a:cubicBezTo>
                    <a:lnTo>
                      <a:pt x="823" y="1218"/>
                    </a:lnTo>
                    <a:lnTo>
                      <a:pt x="1020" y="1218"/>
                    </a:lnTo>
                    <a:lnTo>
                      <a:pt x="1020" y="538"/>
                    </a:lnTo>
                    <a:cubicBezTo>
                      <a:pt x="1020" y="359"/>
                      <a:pt x="967" y="216"/>
                      <a:pt x="877" y="126"/>
                    </a:cubicBezTo>
                    <a:cubicBezTo>
                      <a:pt x="805" y="37"/>
                      <a:pt x="662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6064548" y="2509283"/>
                <a:ext cx="5220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65" extrusionOk="0">
                    <a:moveTo>
                      <a:pt x="1" y="0"/>
                    </a:moveTo>
                    <a:lnTo>
                      <a:pt x="1" y="1665"/>
                    </a:lnTo>
                    <a:lnTo>
                      <a:pt x="216" y="1665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6074939" y="2520503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6"/>
                      <a:pt x="36" y="1021"/>
                      <a:pt x="108" y="1110"/>
                    </a:cubicBezTo>
                    <a:cubicBezTo>
                      <a:pt x="179" y="1200"/>
                      <a:pt x="287" y="1236"/>
                      <a:pt x="412" y="1236"/>
                    </a:cubicBezTo>
                    <a:cubicBezTo>
                      <a:pt x="501" y="1236"/>
                      <a:pt x="573" y="1218"/>
                      <a:pt x="645" y="1182"/>
                    </a:cubicBezTo>
                    <a:cubicBezTo>
                      <a:pt x="698" y="1146"/>
                      <a:pt x="752" y="1092"/>
                      <a:pt x="806" y="1021"/>
                    </a:cubicBezTo>
                    <a:lnTo>
                      <a:pt x="806" y="1200"/>
                    </a:lnTo>
                    <a:lnTo>
                      <a:pt x="1002" y="1200"/>
                    </a:lnTo>
                    <a:lnTo>
                      <a:pt x="1002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6" y="967"/>
                    </a:cubicBezTo>
                    <a:cubicBezTo>
                      <a:pt x="645" y="1021"/>
                      <a:pt x="573" y="1057"/>
                      <a:pt x="466" y="1057"/>
                    </a:cubicBezTo>
                    <a:cubicBezTo>
                      <a:pt x="376" y="1057"/>
                      <a:pt x="305" y="1039"/>
                      <a:pt x="269" y="985"/>
                    </a:cubicBezTo>
                    <a:cubicBezTo>
                      <a:pt x="215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6103912" y="2520068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73" y="1"/>
                    </a:moveTo>
                    <a:cubicBezTo>
                      <a:pt x="501" y="1"/>
                      <a:pt x="412" y="1"/>
                      <a:pt x="358" y="37"/>
                    </a:cubicBezTo>
                    <a:cubicBezTo>
                      <a:pt x="287" y="72"/>
                      <a:pt x="233" y="126"/>
                      <a:pt x="197" y="216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18"/>
                    </a:lnTo>
                    <a:lnTo>
                      <a:pt x="197" y="1218"/>
                    </a:lnTo>
                    <a:lnTo>
                      <a:pt x="197" y="538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40" y="198"/>
                      <a:pt x="430" y="162"/>
                      <a:pt x="519" y="162"/>
                    </a:cubicBezTo>
                    <a:cubicBezTo>
                      <a:pt x="609" y="162"/>
                      <a:pt x="680" y="198"/>
                      <a:pt x="716" y="251"/>
                    </a:cubicBezTo>
                    <a:cubicBezTo>
                      <a:pt x="752" y="305"/>
                      <a:pt x="770" y="395"/>
                      <a:pt x="770" y="502"/>
                    </a:cubicBezTo>
                    <a:lnTo>
                      <a:pt x="770" y="1218"/>
                    </a:lnTo>
                    <a:lnTo>
                      <a:pt x="967" y="1218"/>
                    </a:lnTo>
                    <a:lnTo>
                      <a:pt x="967" y="538"/>
                    </a:lnTo>
                    <a:cubicBezTo>
                      <a:pt x="967" y="430"/>
                      <a:pt x="1002" y="341"/>
                      <a:pt x="1056" y="269"/>
                    </a:cubicBezTo>
                    <a:cubicBezTo>
                      <a:pt x="1128" y="198"/>
                      <a:pt x="1199" y="162"/>
                      <a:pt x="1307" y="162"/>
                    </a:cubicBezTo>
                    <a:cubicBezTo>
                      <a:pt x="1378" y="162"/>
                      <a:pt x="1450" y="198"/>
                      <a:pt x="1486" y="251"/>
                    </a:cubicBezTo>
                    <a:cubicBezTo>
                      <a:pt x="1539" y="305"/>
                      <a:pt x="1557" y="395"/>
                      <a:pt x="1557" y="502"/>
                    </a:cubicBezTo>
                    <a:lnTo>
                      <a:pt x="1557" y="1218"/>
                    </a:lnTo>
                    <a:lnTo>
                      <a:pt x="1754" y="1218"/>
                    </a:lnTo>
                    <a:lnTo>
                      <a:pt x="1754" y="502"/>
                    </a:lnTo>
                    <a:cubicBezTo>
                      <a:pt x="1754" y="341"/>
                      <a:pt x="1718" y="216"/>
                      <a:pt x="1647" y="126"/>
                    </a:cubicBezTo>
                    <a:cubicBezTo>
                      <a:pt x="1575" y="37"/>
                      <a:pt x="1486" y="1"/>
                      <a:pt x="1360" y="1"/>
                    </a:cubicBezTo>
                    <a:cubicBezTo>
                      <a:pt x="1271" y="1"/>
                      <a:pt x="1181" y="19"/>
                      <a:pt x="1110" y="55"/>
                    </a:cubicBezTo>
                    <a:cubicBezTo>
                      <a:pt x="1056" y="90"/>
                      <a:pt x="985" y="162"/>
                      <a:pt x="931" y="251"/>
                    </a:cubicBezTo>
                    <a:cubicBezTo>
                      <a:pt x="913" y="162"/>
                      <a:pt x="859" y="108"/>
                      <a:pt x="806" y="55"/>
                    </a:cubicBezTo>
                    <a:cubicBezTo>
                      <a:pt x="734" y="19"/>
                      <a:pt x="662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5"/>
              <p:cNvSpPr/>
              <p:nvPr/>
            </p:nvSpPr>
            <p:spPr>
              <a:xfrm>
                <a:off x="6147144" y="2509283"/>
                <a:ext cx="5220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216" y="251"/>
                    </a:lnTo>
                    <a:lnTo>
                      <a:pt x="216" y="0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216" y="1665"/>
                    </a:lnTo>
                    <a:lnTo>
                      <a:pt x="216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6157970" y="2520068"/>
                <a:ext cx="24237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18" extrusionOk="0">
                    <a:moveTo>
                      <a:pt x="573" y="1"/>
                    </a:moveTo>
                    <a:cubicBezTo>
                      <a:pt x="501" y="1"/>
                      <a:pt x="430" y="19"/>
                      <a:pt x="358" y="55"/>
                    </a:cubicBezTo>
                    <a:cubicBezTo>
                      <a:pt x="287" y="90"/>
                      <a:pt x="233" y="144"/>
                      <a:pt x="197" y="216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18"/>
                    </a:lnTo>
                    <a:lnTo>
                      <a:pt x="197" y="1218"/>
                    </a:lnTo>
                    <a:lnTo>
                      <a:pt x="197" y="538"/>
                    </a:lnTo>
                    <a:cubicBezTo>
                      <a:pt x="197" y="430"/>
                      <a:pt x="215" y="341"/>
                      <a:pt x="287" y="269"/>
                    </a:cubicBezTo>
                    <a:cubicBezTo>
                      <a:pt x="340" y="198"/>
                      <a:pt x="430" y="162"/>
                      <a:pt x="537" y="162"/>
                    </a:cubicBezTo>
                    <a:cubicBezTo>
                      <a:pt x="627" y="162"/>
                      <a:pt x="698" y="198"/>
                      <a:pt x="734" y="251"/>
                    </a:cubicBezTo>
                    <a:cubicBezTo>
                      <a:pt x="788" y="305"/>
                      <a:pt x="806" y="395"/>
                      <a:pt x="806" y="502"/>
                    </a:cubicBezTo>
                    <a:lnTo>
                      <a:pt x="806" y="1218"/>
                    </a:lnTo>
                    <a:lnTo>
                      <a:pt x="1002" y="1218"/>
                    </a:lnTo>
                    <a:lnTo>
                      <a:pt x="1002" y="502"/>
                    </a:lnTo>
                    <a:cubicBezTo>
                      <a:pt x="1002" y="323"/>
                      <a:pt x="967" y="198"/>
                      <a:pt x="895" y="126"/>
                    </a:cubicBezTo>
                    <a:cubicBezTo>
                      <a:pt x="823" y="37"/>
                      <a:pt x="716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6186508" y="2509283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6196875" y="2520503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6"/>
                      <a:pt x="37" y="1021"/>
                      <a:pt x="108" y="1110"/>
                    </a:cubicBezTo>
                    <a:cubicBezTo>
                      <a:pt x="180" y="1200"/>
                      <a:pt x="269" y="1236"/>
                      <a:pt x="412" y="1236"/>
                    </a:cubicBezTo>
                    <a:cubicBezTo>
                      <a:pt x="502" y="1236"/>
                      <a:pt x="573" y="1218"/>
                      <a:pt x="627" y="1182"/>
                    </a:cubicBezTo>
                    <a:cubicBezTo>
                      <a:pt x="699" y="1146"/>
                      <a:pt x="752" y="1092"/>
                      <a:pt x="806" y="1021"/>
                    </a:cubicBezTo>
                    <a:lnTo>
                      <a:pt x="806" y="1200"/>
                    </a:lnTo>
                    <a:lnTo>
                      <a:pt x="1003" y="1200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7" y="967"/>
                    </a:cubicBezTo>
                    <a:cubicBezTo>
                      <a:pt x="645" y="1021"/>
                      <a:pt x="556" y="1057"/>
                      <a:pt x="448" y="1057"/>
                    </a:cubicBezTo>
                    <a:cubicBezTo>
                      <a:pt x="377" y="1057"/>
                      <a:pt x="305" y="1039"/>
                      <a:pt x="251" y="985"/>
                    </a:cubicBezTo>
                    <a:cubicBezTo>
                      <a:pt x="216" y="913"/>
                      <a:pt x="198" y="842"/>
                      <a:pt x="198" y="717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6225849" y="2520068"/>
                <a:ext cx="41975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218" extrusionOk="0">
                    <a:moveTo>
                      <a:pt x="573" y="1"/>
                    </a:moveTo>
                    <a:cubicBezTo>
                      <a:pt x="484" y="1"/>
                      <a:pt x="412" y="1"/>
                      <a:pt x="359" y="37"/>
                    </a:cubicBezTo>
                    <a:cubicBezTo>
                      <a:pt x="287" y="72"/>
                      <a:pt x="233" y="126"/>
                      <a:pt x="198" y="216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18"/>
                    </a:lnTo>
                    <a:lnTo>
                      <a:pt x="198" y="1218"/>
                    </a:lnTo>
                    <a:lnTo>
                      <a:pt x="198" y="538"/>
                    </a:lnTo>
                    <a:cubicBezTo>
                      <a:pt x="198" y="430"/>
                      <a:pt x="216" y="341"/>
                      <a:pt x="287" y="269"/>
                    </a:cubicBezTo>
                    <a:cubicBezTo>
                      <a:pt x="341" y="198"/>
                      <a:pt x="412" y="162"/>
                      <a:pt x="520" y="162"/>
                    </a:cubicBezTo>
                    <a:cubicBezTo>
                      <a:pt x="609" y="162"/>
                      <a:pt x="663" y="198"/>
                      <a:pt x="717" y="251"/>
                    </a:cubicBezTo>
                    <a:cubicBezTo>
                      <a:pt x="752" y="305"/>
                      <a:pt x="770" y="395"/>
                      <a:pt x="770" y="502"/>
                    </a:cubicBezTo>
                    <a:lnTo>
                      <a:pt x="770" y="1218"/>
                    </a:lnTo>
                    <a:lnTo>
                      <a:pt x="967" y="1218"/>
                    </a:lnTo>
                    <a:lnTo>
                      <a:pt x="967" y="538"/>
                    </a:lnTo>
                    <a:cubicBezTo>
                      <a:pt x="967" y="430"/>
                      <a:pt x="1003" y="341"/>
                      <a:pt x="1057" y="269"/>
                    </a:cubicBezTo>
                    <a:cubicBezTo>
                      <a:pt x="1110" y="198"/>
                      <a:pt x="1200" y="162"/>
                      <a:pt x="1307" y="162"/>
                    </a:cubicBezTo>
                    <a:cubicBezTo>
                      <a:pt x="1379" y="162"/>
                      <a:pt x="1450" y="198"/>
                      <a:pt x="1486" y="251"/>
                    </a:cubicBezTo>
                    <a:cubicBezTo>
                      <a:pt x="1522" y="305"/>
                      <a:pt x="1540" y="395"/>
                      <a:pt x="1540" y="502"/>
                    </a:cubicBezTo>
                    <a:lnTo>
                      <a:pt x="1540" y="1218"/>
                    </a:lnTo>
                    <a:lnTo>
                      <a:pt x="1737" y="1218"/>
                    </a:lnTo>
                    <a:lnTo>
                      <a:pt x="1737" y="502"/>
                    </a:lnTo>
                    <a:cubicBezTo>
                      <a:pt x="1737" y="341"/>
                      <a:pt x="1719" y="216"/>
                      <a:pt x="1647" y="126"/>
                    </a:cubicBezTo>
                    <a:cubicBezTo>
                      <a:pt x="1576" y="37"/>
                      <a:pt x="1486" y="1"/>
                      <a:pt x="1361" y="1"/>
                    </a:cubicBezTo>
                    <a:cubicBezTo>
                      <a:pt x="1253" y="1"/>
                      <a:pt x="1182" y="19"/>
                      <a:pt x="1110" y="55"/>
                    </a:cubicBezTo>
                    <a:cubicBezTo>
                      <a:pt x="1039" y="90"/>
                      <a:pt x="985" y="162"/>
                      <a:pt x="931" y="251"/>
                    </a:cubicBezTo>
                    <a:cubicBezTo>
                      <a:pt x="913" y="162"/>
                      <a:pt x="860" y="108"/>
                      <a:pt x="806" y="55"/>
                    </a:cubicBezTo>
                    <a:cubicBezTo>
                      <a:pt x="734" y="19"/>
                      <a:pt x="663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6109108" y="2578795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4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4" y="323"/>
                    </a:lnTo>
                    <a:lnTo>
                      <a:pt x="644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6154514" y="2577492"/>
                <a:ext cx="4238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775" extrusionOk="0">
                    <a:moveTo>
                      <a:pt x="805" y="1"/>
                    </a:moveTo>
                    <a:cubicBezTo>
                      <a:pt x="698" y="1"/>
                      <a:pt x="591" y="19"/>
                      <a:pt x="465" y="37"/>
                    </a:cubicBezTo>
                    <a:cubicBezTo>
                      <a:pt x="340" y="55"/>
                      <a:pt x="215" y="73"/>
                      <a:pt x="90" y="126"/>
                    </a:cubicBezTo>
                    <a:lnTo>
                      <a:pt x="90" y="448"/>
                    </a:lnTo>
                    <a:cubicBezTo>
                      <a:pt x="215" y="395"/>
                      <a:pt x="340" y="359"/>
                      <a:pt x="447" y="341"/>
                    </a:cubicBezTo>
                    <a:cubicBezTo>
                      <a:pt x="573" y="323"/>
                      <a:pt x="680" y="305"/>
                      <a:pt x="770" y="305"/>
                    </a:cubicBezTo>
                    <a:cubicBezTo>
                      <a:pt x="949" y="305"/>
                      <a:pt x="1092" y="341"/>
                      <a:pt x="1199" y="413"/>
                    </a:cubicBezTo>
                    <a:cubicBezTo>
                      <a:pt x="1289" y="484"/>
                      <a:pt x="1342" y="591"/>
                      <a:pt x="1342" y="735"/>
                    </a:cubicBezTo>
                    <a:cubicBezTo>
                      <a:pt x="1342" y="860"/>
                      <a:pt x="1289" y="967"/>
                      <a:pt x="1199" y="1039"/>
                    </a:cubicBezTo>
                    <a:cubicBezTo>
                      <a:pt x="1110" y="1110"/>
                      <a:pt x="966" y="1146"/>
                      <a:pt x="787" y="1146"/>
                    </a:cubicBezTo>
                    <a:lnTo>
                      <a:pt x="465" y="1146"/>
                    </a:lnTo>
                    <a:lnTo>
                      <a:pt x="465" y="1450"/>
                    </a:lnTo>
                    <a:lnTo>
                      <a:pt x="770" y="1450"/>
                    </a:lnTo>
                    <a:cubicBezTo>
                      <a:pt x="966" y="1450"/>
                      <a:pt x="1127" y="1486"/>
                      <a:pt x="1235" y="1576"/>
                    </a:cubicBezTo>
                    <a:cubicBezTo>
                      <a:pt x="1342" y="1665"/>
                      <a:pt x="1396" y="1790"/>
                      <a:pt x="1396" y="1952"/>
                    </a:cubicBezTo>
                    <a:cubicBezTo>
                      <a:pt x="1396" y="2113"/>
                      <a:pt x="1342" y="2256"/>
                      <a:pt x="1217" y="2345"/>
                    </a:cubicBezTo>
                    <a:cubicBezTo>
                      <a:pt x="1110" y="2435"/>
                      <a:pt x="931" y="2470"/>
                      <a:pt x="698" y="2470"/>
                    </a:cubicBezTo>
                    <a:cubicBezTo>
                      <a:pt x="573" y="2470"/>
                      <a:pt x="447" y="2453"/>
                      <a:pt x="322" y="2435"/>
                    </a:cubicBezTo>
                    <a:cubicBezTo>
                      <a:pt x="215" y="2399"/>
                      <a:pt x="107" y="2345"/>
                      <a:pt x="0" y="2292"/>
                    </a:cubicBezTo>
                    <a:lnTo>
                      <a:pt x="0" y="2649"/>
                    </a:lnTo>
                    <a:cubicBezTo>
                      <a:pt x="125" y="2685"/>
                      <a:pt x="251" y="2721"/>
                      <a:pt x="376" y="2739"/>
                    </a:cubicBezTo>
                    <a:cubicBezTo>
                      <a:pt x="483" y="2757"/>
                      <a:pt x="609" y="2775"/>
                      <a:pt x="716" y="2775"/>
                    </a:cubicBezTo>
                    <a:cubicBezTo>
                      <a:pt x="1056" y="2775"/>
                      <a:pt x="1306" y="2703"/>
                      <a:pt x="1485" y="2560"/>
                    </a:cubicBezTo>
                    <a:cubicBezTo>
                      <a:pt x="1664" y="2417"/>
                      <a:pt x="1754" y="2220"/>
                      <a:pt x="1754" y="1952"/>
                    </a:cubicBezTo>
                    <a:cubicBezTo>
                      <a:pt x="1754" y="1773"/>
                      <a:pt x="1718" y="1629"/>
                      <a:pt x="1611" y="1522"/>
                    </a:cubicBezTo>
                    <a:cubicBezTo>
                      <a:pt x="1521" y="1397"/>
                      <a:pt x="1378" y="1325"/>
                      <a:pt x="1217" y="1289"/>
                    </a:cubicBezTo>
                    <a:cubicBezTo>
                      <a:pt x="1360" y="1254"/>
                      <a:pt x="1485" y="1182"/>
                      <a:pt x="1575" y="1075"/>
                    </a:cubicBezTo>
                    <a:cubicBezTo>
                      <a:pt x="1646" y="967"/>
                      <a:pt x="1700" y="842"/>
                      <a:pt x="1700" y="699"/>
                    </a:cubicBezTo>
                    <a:cubicBezTo>
                      <a:pt x="1700" y="484"/>
                      <a:pt x="1611" y="323"/>
                      <a:pt x="1450" y="198"/>
                    </a:cubicBezTo>
                    <a:cubicBezTo>
                      <a:pt x="1289" y="73"/>
                      <a:pt x="1074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6487918" y="2314116"/>
                <a:ext cx="4067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721" extrusionOk="0">
                    <a:moveTo>
                      <a:pt x="770" y="1"/>
                    </a:moveTo>
                    <a:cubicBezTo>
                      <a:pt x="662" y="1"/>
                      <a:pt x="555" y="1"/>
                      <a:pt x="412" y="37"/>
                    </a:cubicBezTo>
                    <a:cubicBezTo>
                      <a:pt x="287" y="72"/>
                      <a:pt x="161" y="108"/>
                      <a:pt x="18" y="180"/>
                    </a:cubicBezTo>
                    <a:lnTo>
                      <a:pt x="18" y="538"/>
                    </a:lnTo>
                    <a:cubicBezTo>
                      <a:pt x="161" y="448"/>
                      <a:pt x="287" y="395"/>
                      <a:pt x="412" y="359"/>
                    </a:cubicBezTo>
                    <a:cubicBezTo>
                      <a:pt x="537" y="323"/>
                      <a:pt x="662" y="305"/>
                      <a:pt x="770" y="305"/>
                    </a:cubicBezTo>
                    <a:cubicBezTo>
                      <a:pt x="931" y="305"/>
                      <a:pt x="1056" y="341"/>
                      <a:pt x="1163" y="430"/>
                    </a:cubicBezTo>
                    <a:cubicBezTo>
                      <a:pt x="1271" y="520"/>
                      <a:pt x="1307" y="645"/>
                      <a:pt x="1307" y="788"/>
                    </a:cubicBezTo>
                    <a:cubicBezTo>
                      <a:pt x="1307" y="860"/>
                      <a:pt x="1289" y="949"/>
                      <a:pt x="1235" y="1039"/>
                    </a:cubicBezTo>
                    <a:cubicBezTo>
                      <a:pt x="1199" y="1128"/>
                      <a:pt x="1110" y="1254"/>
                      <a:pt x="1002" y="1379"/>
                    </a:cubicBezTo>
                    <a:cubicBezTo>
                      <a:pt x="949" y="1450"/>
                      <a:pt x="788" y="1594"/>
                      <a:pt x="555" y="1844"/>
                    </a:cubicBezTo>
                    <a:cubicBezTo>
                      <a:pt x="322" y="2077"/>
                      <a:pt x="126" y="2274"/>
                      <a:pt x="0" y="2417"/>
                    </a:cubicBezTo>
                    <a:lnTo>
                      <a:pt x="0" y="2721"/>
                    </a:lnTo>
                    <a:lnTo>
                      <a:pt x="1682" y="2721"/>
                    </a:lnTo>
                    <a:lnTo>
                      <a:pt x="1682" y="2417"/>
                    </a:lnTo>
                    <a:lnTo>
                      <a:pt x="430" y="2417"/>
                    </a:lnTo>
                    <a:cubicBezTo>
                      <a:pt x="716" y="2113"/>
                      <a:pt x="949" y="1880"/>
                      <a:pt x="1110" y="1719"/>
                    </a:cubicBezTo>
                    <a:cubicBezTo>
                      <a:pt x="1271" y="1558"/>
                      <a:pt x="1360" y="1450"/>
                      <a:pt x="1396" y="1415"/>
                    </a:cubicBezTo>
                    <a:cubicBezTo>
                      <a:pt x="1503" y="1289"/>
                      <a:pt x="1575" y="1164"/>
                      <a:pt x="1611" y="1075"/>
                    </a:cubicBezTo>
                    <a:cubicBezTo>
                      <a:pt x="1647" y="967"/>
                      <a:pt x="1682" y="860"/>
                      <a:pt x="1682" y="752"/>
                    </a:cubicBezTo>
                    <a:cubicBezTo>
                      <a:pt x="1682" y="520"/>
                      <a:pt x="1593" y="341"/>
                      <a:pt x="1432" y="198"/>
                    </a:cubicBezTo>
                    <a:cubicBezTo>
                      <a:pt x="1271" y="55"/>
                      <a:pt x="1038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6535475" y="2314116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13" y="287"/>
                    </a:moveTo>
                    <a:cubicBezTo>
                      <a:pt x="1074" y="287"/>
                      <a:pt x="1200" y="323"/>
                      <a:pt x="1289" y="395"/>
                    </a:cubicBezTo>
                    <a:cubicBezTo>
                      <a:pt x="1379" y="466"/>
                      <a:pt x="1414" y="574"/>
                      <a:pt x="1414" y="717"/>
                    </a:cubicBezTo>
                    <a:cubicBezTo>
                      <a:pt x="1414" y="860"/>
                      <a:pt x="1379" y="967"/>
                      <a:pt x="1289" y="1039"/>
                    </a:cubicBezTo>
                    <a:cubicBezTo>
                      <a:pt x="1200" y="1128"/>
                      <a:pt x="1074" y="1164"/>
                      <a:pt x="913" y="1164"/>
                    </a:cubicBezTo>
                    <a:cubicBezTo>
                      <a:pt x="770" y="1164"/>
                      <a:pt x="645" y="1128"/>
                      <a:pt x="555" y="1039"/>
                    </a:cubicBezTo>
                    <a:cubicBezTo>
                      <a:pt x="466" y="967"/>
                      <a:pt x="430" y="860"/>
                      <a:pt x="430" y="717"/>
                    </a:cubicBezTo>
                    <a:cubicBezTo>
                      <a:pt x="430" y="574"/>
                      <a:pt x="466" y="466"/>
                      <a:pt x="555" y="395"/>
                    </a:cubicBezTo>
                    <a:cubicBezTo>
                      <a:pt x="645" y="323"/>
                      <a:pt x="770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35" y="1486"/>
                      <a:pt x="1325" y="1576"/>
                    </a:cubicBezTo>
                    <a:cubicBezTo>
                      <a:pt x="1432" y="1683"/>
                      <a:pt x="1468" y="1808"/>
                      <a:pt x="1468" y="1969"/>
                    </a:cubicBezTo>
                    <a:cubicBezTo>
                      <a:pt x="1468" y="2130"/>
                      <a:pt x="1432" y="2256"/>
                      <a:pt x="1325" y="2345"/>
                    </a:cubicBezTo>
                    <a:cubicBezTo>
                      <a:pt x="1235" y="2435"/>
                      <a:pt x="1092" y="2488"/>
                      <a:pt x="913" y="2488"/>
                    </a:cubicBezTo>
                    <a:cubicBezTo>
                      <a:pt x="752" y="2488"/>
                      <a:pt x="609" y="2435"/>
                      <a:pt x="520" y="2345"/>
                    </a:cubicBezTo>
                    <a:cubicBezTo>
                      <a:pt x="412" y="2256"/>
                      <a:pt x="359" y="2130"/>
                      <a:pt x="359" y="1969"/>
                    </a:cubicBezTo>
                    <a:cubicBezTo>
                      <a:pt x="359" y="1808"/>
                      <a:pt x="412" y="1683"/>
                      <a:pt x="520" y="1576"/>
                    </a:cubicBezTo>
                    <a:cubicBezTo>
                      <a:pt x="609" y="1486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63" y="1"/>
                      <a:pt x="448" y="55"/>
                      <a:pt x="287" y="180"/>
                    </a:cubicBezTo>
                    <a:cubicBezTo>
                      <a:pt x="144" y="305"/>
                      <a:pt x="72" y="466"/>
                      <a:pt x="72" y="681"/>
                    </a:cubicBezTo>
                    <a:cubicBezTo>
                      <a:pt x="72" y="842"/>
                      <a:pt x="108" y="967"/>
                      <a:pt x="198" y="1075"/>
                    </a:cubicBezTo>
                    <a:cubicBezTo>
                      <a:pt x="287" y="1182"/>
                      <a:pt x="394" y="1254"/>
                      <a:pt x="555" y="1289"/>
                    </a:cubicBezTo>
                    <a:cubicBezTo>
                      <a:pt x="377" y="1325"/>
                      <a:pt x="251" y="1415"/>
                      <a:pt x="144" y="1522"/>
                    </a:cubicBezTo>
                    <a:cubicBezTo>
                      <a:pt x="54" y="1647"/>
                      <a:pt x="1" y="1790"/>
                      <a:pt x="1" y="1969"/>
                    </a:cubicBezTo>
                    <a:cubicBezTo>
                      <a:pt x="1" y="2220"/>
                      <a:pt x="90" y="2417"/>
                      <a:pt x="233" y="2560"/>
                    </a:cubicBezTo>
                    <a:cubicBezTo>
                      <a:pt x="394" y="2703"/>
                      <a:pt x="627" y="2775"/>
                      <a:pt x="913" y="2775"/>
                    </a:cubicBezTo>
                    <a:cubicBezTo>
                      <a:pt x="1218" y="2775"/>
                      <a:pt x="1432" y="2703"/>
                      <a:pt x="1593" y="2560"/>
                    </a:cubicBezTo>
                    <a:cubicBezTo>
                      <a:pt x="1754" y="2417"/>
                      <a:pt x="1844" y="2220"/>
                      <a:pt x="1844" y="1969"/>
                    </a:cubicBezTo>
                    <a:cubicBezTo>
                      <a:pt x="1844" y="1790"/>
                      <a:pt x="1790" y="1647"/>
                      <a:pt x="1683" y="1522"/>
                    </a:cubicBezTo>
                    <a:cubicBezTo>
                      <a:pt x="1593" y="1415"/>
                      <a:pt x="1450" y="1325"/>
                      <a:pt x="1289" y="1289"/>
                    </a:cubicBezTo>
                    <a:cubicBezTo>
                      <a:pt x="1432" y="1254"/>
                      <a:pt x="1558" y="1182"/>
                      <a:pt x="1647" y="1075"/>
                    </a:cubicBezTo>
                    <a:cubicBezTo>
                      <a:pt x="1737" y="967"/>
                      <a:pt x="1772" y="842"/>
                      <a:pt x="1772" y="681"/>
                    </a:cubicBezTo>
                    <a:cubicBezTo>
                      <a:pt x="1772" y="466"/>
                      <a:pt x="1701" y="305"/>
                      <a:pt x="1540" y="180"/>
                    </a:cubicBezTo>
                    <a:cubicBezTo>
                      <a:pt x="1397" y="55"/>
                      <a:pt x="1182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6491809" y="2416875"/>
                <a:ext cx="51471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2721" extrusionOk="0">
                    <a:moveTo>
                      <a:pt x="1056" y="1"/>
                    </a:moveTo>
                    <a:cubicBezTo>
                      <a:pt x="859" y="1"/>
                      <a:pt x="680" y="37"/>
                      <a:pt x="537" y="90"/>
                    </a:cubicBezTo>
                    <a:cubicBezTo>
                      <a:pt x="394" y="144"/>
                      <a:pt x="287" y="234"/>
                      <a:pt x="215" y="359"/>
                    </a:cubicBezTo>
                    <a:cubicBezTo>
                      <a:pt x="143" y="466"/>
                      <a:pt x="90" y="591"/>
                      <a:pt x="90" y="735"/>
                    </a:cubicBezTo>
                    <a:cubicBezTo>
                      <a:pt x="90" y="931"/>
                      <a:pt x="179" y="1110"/>
                      <a:pt x="340" y="1254"/>
                    </a:cubicBezTo>
                    <a:cubicBezTo>
                      <a:pt x="448" y="1361"/>
                      <a:pt x="662" y="1450"/>
                      <a:pt x="931" y="1522"/>
                    </a:cubicBezTo>
                    <a:cubicBezTo>
                      <a:pt x="1163" y="1576"/>
                      <a:pt x="1307" y="1611"/>
                      <a:pt x="1360" y="1629"/>
                    </a:cubicBezTo>
                    <a:cubicBezTo>
                      <a:pt x="1450" y="1665"/>
                      <a:pt x="1521" y="1701"/>
                      <a:pt x="1557" y="1755"/>
                    </a:cubicBezTo>
                    <a:cubicBezTo>
                      <a:pt x="1593" y="1790"/>
                      <a:pt x="1611" y="1844"/>
                      <a:pt x="1611" y="1898"/>
                    </a:cubicBezTo>
                    <a:cubicBezTo>
                      <a:pt x="1611" y="2005"/>
                      <a:pt x="1557" y="2095"/>
                      <a:pt x="1468" y="2166"/>
                    </a:cubicBezTo>
                    <a:cubicBezTo>
                      <a:pt x="1396" y="2238"/>
                      <a:pt x="1271" y="2274"/>
                      <a:pt x="1092" y="2274"/>
                    </a:cubicBezTo>
                    <a:cubicBezTo>
                      <a:pt x="931" y="2274"/>
                      <a:pt x="806" y="2220"/>
                      <a:pt x="698" y="2148"/>
                    </a:cubicBezTo>
                    <a:cubicBezTo>
                      <a:pt x="609" y="2059"/>
                      <a:pt x="555" y="1934"/>
                      <a:pt x="519" y="1773"/>
                    </a:cubicBezTo>
                    <a:lnTo>
                      <a:pt x="0" y="1808"/>
                    </a:lnTo>
                    <a:cubicBezTo>
                      <a:pt x="36" y="2113"/>
                      <a:pt x="143" y="2327"/>
                      <a:pt x="322" y="2488"/>
                    </a:cubicBezTo>
                    <a:cubicBezTo>
                      <a:pt x="501" y="2632"/>
                      <a:pt x="752" y="2721"/>
                      <a:pt x="1092" y="2721"/>
                    </a:cubicBezTo>
                    <a:cubicBezTo>
                      <a:pt x="1307" y="2721"/>
                      <a:pt x="1503" y="2685"/>
                      <a:pt x="1665" y="2614"/>
                    </a:cubicBezTo>
                    <a:cubicBezTo>
                      <a:pt x="1808" y="2560"/>
                      <a:pt x="1933" y="2453"/>
                      <a:pt x="2005" y="2327"/>
                    </a:cubicBezTo>
                    <a:cubicBezTo>
                      <a:pt x="2094" y="2202"/>
                      <a:pt x="2130" y="2059"/>
                      <a:pt x="2130" y="1898"/>
                    </a:cubicBezTo>
                    <a:cubicBezTo>
                      <a:pt x="2130" y="1737"/>
                      <a:pt x="2094" y="1594"/>
                      <a:pt x="2022" y="1486"/>
                    </a:cubicBezTo>
                    <a:cubicBezTo>
                      <a:pt x="1969" y="1379"/>
                      <a:pt x="1861" y="1289"/>
                      <a:pt x="1736" y="1218"/>
                    </a:cubicBezTo>
                    <a:cubicBezTo>
                      <a:pt x="1611" y="1146"/>
                      <a:pt x="1432" y="1093"/>
                      <a:pt x="1163" y="1039"/>
                    </a:cubicBezTo>
                    <a:cubicBezTo>
                      <a:pt x="913" y="967"/>
                      <a:pt x="752" y="914"/>
                      <a:pt x="680" y="860"/>
                    </a:cubicBezTo>
                    <a:cubicBezTo>
                      <a:pt x="627" y="806"/>
                      <a:pt x="609" y="753"/>
                      <a:pt x="609" y="699"/>
                    </a:cubicBezTo>
                    <a:cubicBezTo>
                      <a:pt x="609" y="627"/>
                      <a:pt x="627" y="574"/>
                      <a:pt x="680" y="538"/>
                    </a:cubicBezTo>
                    <a:cubicBezTo>
                      <a:pt x="770" y="466"/>
                      <a:pt x="895" y="430"/>
                      <a:pt x="1056" y="430"/>
                    </a:cubicBezTo>
                    <a:cubicBezTo>
                      <a:pt x="1199" y="430"/>
                      <a:pt x="1307" y="466"/>
                      <a:pt x="1378" y="520"/>
                    </a:cubicBezTo>
                    <a:cubicBezTo>
                      <a:pt x="1468" y="591"/>
                      <a:pt x="1503" y="681"/>
                      <a:pt x="1539" y="824"/>
                    </a:cubicBezTo>
                    <a:lnTo>
                      <a:pt x="2058" y="788"/>
                    </a:lnTo>
                    <a:cubicBezTo>
                      <a:pt x="2058" y="556"/>
                      <a:pt x="1969" y="359"/>
                      <a:pt x="1790" y="216"/>
                    </a:cubicBezTo>
                    <a:cubicBezTo>
                      <a:pt x="1629" y="73"/>
                      <a:pt x="1378" y="1"/>
                      <a:pt x="1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5"/>
              <p:cNvSpPr/>
              <p:nvPr/>
            </p:nvSpPr>
            <p:spPr>
              <a:xfrm>
                <a:off x="6552777" y="2417744"/>
                <a:ext cx="12131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632" extrusionOk="0">
                    <a:moveTo>
                      <a:pt x="1" y="1"/>
                    </a:moveTo>
                    <a:lnTo>
                      <a:pt x="1" y="466"/>
                    </a:lnTo>
                    <a:lnTo>
                      <a:pt x="502" y="466"/>
                    </a:lnTo>
                    <a:lnTo>
                      <a:pt x="502" y="1"/>
                    </a:lnTo>
                    <a:close/>
                    <a:moveTo>
                      <a:pt x="1" y="734"/>
                    </a:moveTo>
                    <a:lnTo>
                      <a:pt x="1" y="2631"/>
                    </a:lnTo>
                    <a:lnTo>
                      <a:pt x="502" y="2631"/>
                    </a:lnTo>
                    <a:lnTo>
                      <a:pt x="502" y="7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6461965" y="2520068"/>
                <a:ext cx="2208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54" extrusionOk="0">
                    <a:moveTo>
                      <a:pt x="466" y="1"/>
                    </a:moveTo>
                    <a:cubicBezTo>
                      <a:pt x="323" y="1"/>
                      <a:pt x="197" y="19"/>
                      <a:pt x="126" y="90"/>
                    </a:cubicBezTo>
                    <a:cubicBezTo>
                      <a:pt x="54" y="144"/>
                      <a:pt x="1" y="234"/>
                      <a:pt x="1" y="341"/>
                    </a:cubicBezTo>
                    <a:cubicBezTo>
                      <a:pt x="1" y="430"/>
                      <a:pt x="36" y="520"/>
                      <a:pt x="90" y="574"/>
                    </a:cubicBezTo>
                    <a:cubicBezTo>
                      <a:pt x="144" y="609"/>
                      <a:pt x="233" y="663"/>
                      <a:pt x="358" y="681"/>
                    </a:cubicBezTo>
                    <a:lnTo>
                      <a:pt x="412" y="699"/>
                    </a:lnTo>
                    <a:cubicBezTo>
                      <a:pt x="537" y="735"/>
                      <a:pt x="627" y="752"/>
                      <a:pt x="663" y="788"/>
                    </a:cubicBezTo>
                    <a:cubicBezTo>
                      <a:pt x="698" y="806"/>
                      <a:pt x="716" y="860"/>
                      <a:pt x="716" y="914"/>
                    </a:cubicBezTo>
                    <a:cubicBezTo>
                      <a:pt x="716" y="967"/>
                      <a:pt x="681" y="1003"/>
                      <a:pt x="645" y="1039"/>
                    </a:cubicBezTo>
                    <a:cubicBezTo>
                      <a:pt x="591" y="1075"/>
                      <a:pt x="519" y="1092"/>
                      <a:pt x="430" y="1092"/>
                    </a:cubicBezTo>
                    <a:cubicBezTo>
                      <a:pt x="358" y="1092"/>
                      <a:pt x="287" y="1075"/>
                      <a:pt x="215" y="1057"/>
                    </a:cubicBezTo>
                    <a:cubicBezTo>
                      <a:pt x="144" y="1039"/>
                      <a:pt x="72" y="1003"/>
                      <a:pt x="1" y="967"/>
                    </a:cubicBezTo>
                    <a:lnTo>
                      <a:pt x="1" y="1182"/>
                    </a:lnTo>
                    <a:cubicBezTo>
                      <a:pt x="72" y="1200"/>
                      <a:pt x="144" y="1218"/>
                      <a:pt x="215" y="1236"/>
                    </a:cubicBezTo>
                    <a:cubicBezTo>
                      <a:pt x="287" y="1254"/>
                      <a:pt x="358" y="1254"/>
                      <a:pt x="412" y="1254"/>
                    </a:cubicBezTo>
                    <a:cubicBezTo>
                      <a:pt x="573" y="1254"/>
                      <a:pt x="698" y="1218"/>
                      <a:pt x="788" y="1146"/>
                    </a:cubicBezTo>
                    <a:cubicBezTo>
                      <a:pt x="877" y="1092"/>
                      <a:pt x="913" y="1003"/>
                      <a:pt x="913" y="896"/>
                    </a:cubicBezTo>
                    <a:cubicBezTo>
                      <a:pt x="913" y="788"/>
                      <a:pt x="877" y="717"/>
                      <a:pt x="824" y="663"/>
                    </a:cubicBezTo>
                    <a:cubicBezTo>
                      <a:pt x="770" y="609"/>
                      <a:pt x="663" y="556"/>
                      <a:pt x="519" y="538"/>
                    </a:cubicBezTo>
                    <a:lnTo>
                      <a:pt x="466" y="520"/>
                    </a:lnTo>
                    <a:cubicBezTo>
                      <a:pt x="358" y="502"/>
                      <a:pt x="287" y="466"/>
                      <a:pt x="251" y="448"/>
                    </a:cubicBezTo>
                    <a:cubicBezTo>
                      <a:pt x="215" y="412"/>
                      <a:pt x="197" y="377"/>
                      <a:pt x="197" y="341"/>
                    </a:cubicBezTo>
                    <a:cubicBezTo>
                      <a:pt x="197" y="269"/>
                      <a:pt x="215" y="234"/>
                      <a:pt x="269" y="198"/>
                    </a:cubicBezTo>
                    <a:cubicBezTo>
                      <a:pt x="323" y="180"/>
                      <a:pt x="394" y="162"/>
                      <a:pt x="484" y="162"/>
                    </a:cubicBezTo>
                    <a:cubicBezTo>
                      <a:pt x="555" y="162"/>
                      <a:pt x="609" y="162"/>
                      <a:pt x="681" y="180"/>
                    </a:cubicBezTo>
                    <a:cubicBezTo>
                      <a:pt x="734" y="198"/>
                      <a:pt x="788" y="216"/>
                      <a:pt x="842" y="251"/>
                    </a:cubicBezTo>
                    <a:lnTo>
                      <a:pt x="842" y="55"/>
                    </a:lnTo>
                    <a:cubicBezTo>
                      <a:pt x="788" y="37"/>
                      <a:pt x="734" y="19"/>
                      <a:pt x="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6489634" y="2509283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6500025" y="2509283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0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6511262" y="2509283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5"/>
              <p:cNvSpPr/>
              <p:nvPr/>
            </p:nvSpPr>
            <p:spPr>
              <a:xfrm>
                <a:off x="6519913" y="2520068"/>
                <a:ext cx="2293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54" extrusionOk="0">
                    <a:moveTo>
                      <a:pt x="609" y="1"/>
                    </a:moveTo>
                    <a:cubicBezTo>
                      <a:pt x="412" y="1"/>
                      <a:pt x="269" y="55"/>
                      <a:pt x="162" y="162"/>
                    </a:cubicBezTo>
                    <a:cubicBezTo>
                      <a:pt x="54" y="269"/>
                      <a:pt x="0" y="430"/>
                      <a:pt x="0" y="627"/>
                    </a:cubicBezTo>
                    <a:cubicBezTo>
                      <a:pt x="0" y="806"/>
                      <a:pt x="54" y="967"/>
                      <a:pt x="162" y="1075"/>
                    </a:cubicBezTo>
                    <a:cubicBezTo>
                      <a:pt x="269" y="1200"/>
                      <a:pt x="412" y="1254"/>
                      <a:pt x="591" y="1254"/>
                    </a:cubicBezTo>
                    <a:cubicBezTo>
                      <a:pt x="663" y="1254"/>
                      <a:pt x="716" y="1254"/>
                      <a:pt x="770" y="1236"/>
                    </a:cubicBezTo>
                    <a:cubicBezTo>
                      <a:pt x="842" y="1218"/>
                      <a:pt x="895" y="1200"/>
                      <a:pt x="949" y="1182"/>
                    </a:cubicBezTo>
                    <a:lnTo>
                      <a:pt x="949" y="985"/>
                    </a:lnTo>
                    <a:cubicBezTo>
                      <a:pt x="895" y="1021"/>
                      <a:pt x="842" y="1039"/>
                      <a:pt x="788" y="1057"/>
                    </a:cubicBezTo>
                    <a:cubicBezTo>
                      <a:pt x="716" y="1075"/>
                      <a:pt x="663" y="1092"/>
                      <a:pt x="609" y="1092"/>
                    </a:cubicBezTo>
                    <a:cubicBezTo>
                      <a:pt x="484" y="1092"/>
                      <a:pt x="376" y="1039"/>
                      <a:pt x="305" y="967"/>
                    </a:cubicBezTo>
                    <a:cubicBezTo>
                      <a:pt x="251" y="878"/>
                      <a:pt x="215" y="770"/>
                      <a:pt x="215" y="627"/>
                    </a:cubicBezTo>
                    <a:cubicBezTo>
                      <a:pt x="215" y="484"/>
                      <a:pt x="251" y="359"/>
                      <a:pt x="305" y="287"/>
                    </a:cubicBezTo>
                    <a:cubicBezTo>
                      <a:pt x="376" y="198"/>
                      <a:pt x="484" y="162"/>
                      <a:pt x="609" y="162"/>
                    </a:cubicBezTo>
                    <a:cubicBezTo>
                      <a:pt x="663" y="162"/>
                      <a:pt x="716" y="162"/>
                      <a:pt x="788" y="180"/>
                    </a:cubicBezTo>
                    <a:cubicBezTo>
                      <a:pt x="842" y="198"/>
                      <a:pt x="895" y="216"/>
                      <a:pt x="949" y="251"/>
                    </a:cubicBezTo>
                    <a:lnTo>
                      <a:pt x="949" y="72"/>
                    </a:lnTo>
                    <a:cubicBezTo>
                      <a:pt x="895" y="37"/>
                      <a:pt x="842" y="19"/>
                      <a:pt x="788" y="19"/>
                    </a:cubicBezTo>
                    <a:cubicBezTo>
                      <a:pt x="716" y="1"/>
                      <a:pt x="663" y="1"/>
                      <a:pt x="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6545431" y="2520068"/>
                <a:ext cx="26388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254" extrusionOk="0">
                    <a:moveTo>
                      <a:pt x="537" y="162"/>
                    </a:moveTo>
                    <a:cubicBezTo>
                      <a:pt x="645" y="162"/>
                      <a:pt x="734" y="198"/>
                      <a:pt x="788" y="287"/>
                    </a:cubicBezTo>
                    <a:cubicBezTo>
                      <a:pt x="859" y="359"/>
                      <a:pt x="895" y="484"/>
                      <a:pt x="895" y="627"/>
                    </a:cubicBezTo>
                    <a:cubicBezTo>
                      <a:pt x="895" y="770"/>
                      <a:pt x="859" y="878"/>
                      <a:pt x="788" y="967"/>
                    </a:cubicBezTo>
                    <a:cubicBezTo>
                      <a:pt x="734" y="1039"/>
                      <a:pt x="645" y="1092"/>
                      <a:pt x="537" y="1092"/>
                    </a:cubicBezTo>
                    <a:cubicBezTo>
                      <a:pt x="448" y="1092"/>
                      <a:pt x="358" y="1039"/>
                      <a:pt x="287" y="967"/>
                    </a:cubicBezTo>
                    <a:cubicBezTo>
                      <a:pt x="233" y="878"/>
                      <a:pt x="197" y="770"/>
                      <a:pt x="197" y="627"/>
                    </a:cubicBezTo>
                    <a:cubicBezTo>
                      <a:pt x="197" y="484"/>
                      <a:pt x="233" y="359"/>
                      <a:pt x="287" y="287"/>
                    </a:cubicBezTo>
                    <a:cubicBezTo>
                      <a:pt x="358" y="198"/>
                      <a:pt x="448" y="162"/>
                      <a:pt x="537" y="162"/>
                    </a:cubicBezTo>
                    <a:close/>
                    <a:moveTo>
                      <a:pt x="537" y="1"/>
                    </a:moveTo>
                    <a:cubicBezTo>
                      <a:pt x="376" y="1"/>
                      <a:pt x="233" y="55"/>
                      <a:pt x="143" y="162"/>
                    </a:cubicBezTo>
                    <a:cubicBezTo>
                      <a:pt x="36" y="269"/>
                      <a:pt x="0" y="430"/>
                      <a:pt x="0" y="627"/>
                    </a:cubicBezTo>
                    <a:cubicBezTo>
                      <a:pt x="0" y="824"/>
                      <a:pt x="36" y="967"/>
                      <a:pt x="143" y="1092"/>
                    </a:cubicBezTo>
                    <a:cubicBezTo>
                      <a:pt x="233" y="1200"/>
                      <a:pt x="376" y="1254"/>
                      <a:pt x="537" y="1254"/>
                    </a:cubicBezTo>
                    <a:cubicBezTo>
                      <a:pt x="716" y="1254"/>
                      <a:pt x="859" y="1200"/>
                      <a:pt x="949" y="1092"/>
                    </a:cubicBezTo>
                    <a:cubicBezTo>
                      <a:pt x="1056" y="967"/>
                      <a:pt x="1092" y="824"/>
                      <a:pt x="1092" y="627"/>
                    </a:cubicBezTo>
                    <a:cubicBezTo>
                      <a:pt x="1092" y="430"/>
                      <a:pt x="1056" y="269"/>
                      <a:pt x="949" y="162"/>
                    </a:cubicBezTo>
                    <a:cubicBezTo>
                      <a:pt x="859" y="55"/>
                      <a:pt x="716" y="1"/>
                      <a:pt x="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5"/>
              <p:cNvSpPr/>
              <p:nvPr/>
            </p:nvSpPr>
            <p:spPr>
              <a:xfrm>
                <a:off x="6575686" y="2520068"/>
                <a:ext cx="24262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18" extrusionOk="0">
                    <a:moveTo>
                      <a:pt x="592" y="1"/>
                    </a:moveTo>
                    <a:cubicBezTo>
                      <a:pt x="502" y="1"/>
                      <a:pt x="430" y="19"/>
                      <a:pt x="359" y="55"/>
                    </a:cubicBezTo>
                    <a:cubicBezTo>
                      <a:pt x="305" y="90"/>
                      <a:pt x="234" y="144"/>
                      <a:pt x="198" y="216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18"/>
                    </a:lnTo>
                    <a:lnTo>
                      <a:pt x="198" y="1218"/>
                    </a:lnTo>
                    <a:lnTo>
                      <a:pt x="198" y="538"/>
                    </a:lnTo>
                    <a:cubicBezTo>
                      <a:pt x="198" y="430"/>
                      <a:pt x="234" y="341"/>
                      <a:pt x="287" y="269"/>
                    </a:cubicBezTo>
                    <a:cubicBezTo>
                      <a:pt x="341" y="198"/>
                      <a:pt x="430" y="162"/>
                      <a:pt x="538" y="162"/>
                    </a:cubicBezTo>
                    <a:cubicBezTo>
                      <a:pt x="627" y="162"/>
                      <a:pt x="699" y="198"/>
                      <a:pt x="735" y="251"/>
                    </a:cubicBezTo>
                    <a:cubicBezTo>
                      <a:pt x="788" y="305"/>
                      <a:pt x="806" y="395"/>
                      <a:pt x="806" y="502"/>
                    </a:cubicBezTo>
                    <a:lnTo>
                      <a:pt x="806" y="1218"/>
                    </a:lnTo>
                    <a:lnTo>
                      <a:pt x="1003" y="1218"/>
                    </a:lnTo>
                    <a:lnTo>
                      <a:pt x="1003" y="502"/>
                    </a:lnTo>
                    <a:cubicBezTo>
                      <a:pt x="1003" y="323"/>
                      <a:pt x="967" y="198"/>
                      <a:pt x="896" y="126"/>
                    </a:cubicBezTo>
                    <a:cubicBezTo>
                      <a:pt x="824" y="37"/>
                      <a:pt x="717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5"/>
              <p:cNvSpPr/>
              <p:nvPr/>
            </p:nvSpPr>
            <p:spPr>
              <a:xfrm>
                <a:off x="6490939" y="2578795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5"/>
              <p:cNvSpPr/>
              <p:nvPr/>
            </p:nvSpPr>
            <p:spPr>
              <a:xfrm>
                <a:off x="6533759" y="2578795"/>
                <a:ext cx="47146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667" extrusionOk="0">
                    <a:moveTo>
                      <a:pt x="1217" y="323"/>
                    </a:moveTo>
                    <a:lnTo>
                      <a:pt x="1217" y="1736"/>
                    </a:lnTo>
                    <a:lnTo>
                      <a:pt x="304" y="1736"/>
                    </a:lnTo>
                    <a:lnTo>
                      <a:pt x="1217" y="323"/>
                    </a:lnTo>
                    <a:close/>
                    <a:moveTo>
                      <a:pt x="1110" y="1"/>
                    </a:moveTo>
                    <a:lnTo>
                      <a:pt x="0" y="1701"/>
                    </a:lnTo>
                    <a:lnTo>
                      <a:pt x="0" y="2041"/>
                    </a:lnTo>
                    <a:lnTo>
                      <a:pt x="1217" y="2041"/>
                    </a:lnTo>
                    <a:lnTo>
                      <a:pt x="1217" y="2667"/>
                    </a:lnTo>
                    <a:lnTo>
                      <a:pt x="1575" y="2667"/>
                    </a:lnTo>
                    <a:lnTo>
                      <a:pt x="1575" y="2041"/>
                    </a:lnTo>
                    <a:lnTo>
                      <a:pt x="1951" y="2041"/>
                    </a:lnTo>
                    <a:lnTo>
                      <a:pt x="1951" y="1736"/>
                    </a:lnTo>
                    <a:lnTo>
                      <a:pt x="1575" y="1736"/>
                    </a:lnTo>
                    <a:lnTo>
                      <a:pt x="1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5"/>
              <p:cNvSpPr/>
              <p:nvPr/>
            </p:nvSpPr>
            <p:spPr>
              <a:xfrm>
                <a:off x="6869750" y="2314116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9" y="1"/>
                      <a:pt x="591" y="1"/>
                      <a:pt x="466" y="19"/>
                    </a:cubicBezTo>
                    <a:cubicBezTo>
                      <a:pt x="341" y="37"/>
                      <a:pt x="215" y="72"/>
                      <a:pt x="90" y="108"/>
                    </a:cubicBezTo>
                    <a:lnTo>
                      <a:pt x="90" y="430"/>
                    </a:lnTo>
                    <a:cubicBezTo>
                      <a:pt x="215" y="377"/>
                      <a:pt x="341" y="359"/>
                      <a:pt x="448" y="323"/>
                    </a:cubicBezTo>
                    <a:cubicBezTo>
                      <a:pt x="573" y="305"/>
                      <a:pt x="681" y="305"/>
                      <a:pt x="770" y="305"/>
                    </a:cubicBezTo>
                    <a:cubicBezTo>
                      <a:pt x="949" y="305"/>
                      <a:pt x="1092" y="341"/>
                      <a:pt x="1200" y="412"/>
                    </a:cubicBezTo>
                    <a:cubicBezTo>
                      <a:pt x="1289" y="484"/>
                      <a:pt x="1343" y="591"/>
                      <a:pt x="1343" y="717"/>
                    </a:cubicBezTo>
                    <a:cubicBezTo>
                      <a:pt x="1343" y="860"/>
                      <a:pt x="1289" y="967"/>
                      <a:pt x="1200" y="1039"/>
                    </a:cubicBezTo>
                    <a:cubicBezTo>
                      <a:pt x="1110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32"/>
                    </a:lnTo>
                    <a:lnTo>
                      <a:pt x="770" y="1432"/>
                    </a:lnTo>
                    <a:cubicBezTo>
                      <a:pt x="967" y="1432"/>
                      <a:pt x="1128" y="1486"/>
                      <a:pt x="1235" y="1576"/>
                    </a:cubicBezTo>
                    <a:cubicBezTo>
                      <a:pt x="1343" y="1665"/>
                      <a:pt x="1396" y="1773"/>
                      <a:pt x="1396" y="1934"/>
                    </a:cubicBezTo>
                    <a:cubicBezTo>
                      <a:pt x="1396" y="2113"/>
                      <a:pt x="1343" y="2238"/>
                      <a:pt x="1218" y="2327"/>
                    </a:cubicBezTo>
                    <a:cubicBezTo>
                      <a:pt x="1110" y="2417"/>
                      <a:pt x="931" y="2470"/>
                      <a:pt x="699" y="2470"/>
                    </a:cubicBezTo>
                    <a:cubicBezTo>
                      <a:pt x="573" y="2470"/>
                      <a:pt x="448" y="2453"/>
                      <a:pt x="323" y="2417"/>
                    </a:cubicBezTo>
                    <a:cubicBezTo>
                      <a:pt x="215" y="2381"/>
                      <a:pt x="108" y="2345"/>
                      <a:pt x="1" y="2291"/>
                    </a:cubicBezTo>
                    <a:lnTo>
                      <a:pt x="1" y="2631"/>
                    </a:lnTo>
                    <a:cubicBezTo>
                      <a:pt x="126" y="2685"/>
                      <a:pt x="251" y="2703"/>
                      <a:pt x="376" y="2739"/>
                    </a:cubicBezTo>
                    <a:cubicBezTo>
                      <a:pt x="484" y="2757"/>
                      <a:pt x="609" y="2775"/>
                      <a:pt x="716" y="2775"/>
                    </a:cubicBezTo>
                    <a:cubicBezTo>
                      <a:pt x="1056" y="2775"/>
                      <a:pt x="1307" y="2685"/>
                      <a:pt x="1486" y="2542"/>
                    </a:cubicBezTo>
                    <a:cubicBezTo>
                      <a:pt x="1665" y="2399"/>
                      <a:pt x="1754" y="2202"/>
                      <a:pt x="1754" y="1934"/>
                    </a:cubicBezTo>
                    <a:cubicBezTo>
                      <a:pt x="1754" y="1773"/>
                      <a:pt x="1719" y="1629"/>
                      <a:pt x="1611" y="1504"/>
                    </a:cubicBezTo>
                    <a:cubicBezTo>
                      <a:pt x="1522" y="1379"/>
                      <a:pt x="1379" y="1307"/>
                      <a:pt x="1218" y="1271"/>
                    </a:cubicBezTo>
                    <a:cubicBezTo>
                      <a:pt x="1361" y="1236"/>
                      <a:pt x="1486" y="1164"/>
                      <a:pt x="1575" y="1057"/>
                    </a:cubicBezTo>
                    <a:cubicBezTo>
                      <a:pt x="1647" y="967"/>
                      <a:pt x="1701" y="842"/>
                      <a:pt x="1701" y="681"/>
                    </a:cubicBezTo>
                    <a:cubicBezTo>
                      <a:pt x="1701" y="466"/>
                      <a:pt x="1611" y="305"/>
                      <a:pt x="1450" y="180"/>
                    </a:cubicBezTo>
                    <a:cubicBezTo>
                      <a:pt x="1307" y="55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5"/>
              <p:cNvSpPr/>
              <p:nvPr/>
            </p:nvSpPr>
            <p:spPr>
              <a:xfrm>
                <a:off x="6921221" y="2314985"/>
                <a:ext cx="3806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2685" extrusionOk="0">
                    <a:moveTo>
                      <a:pt x="627" y="1"/>
                    </a:moveTo>
                    <a:lnTo>
                      <a:pt x="0" y="144"/>
                    </a:lnTo>
                    <a:lnTo>
                      <a:pt x="0" y="466"/>
                    </a:lnTo>
                    <a:lnTo>
                      <a:pt x="627" y="341"/>
                    </a:lnTo>
                    <a:lnTo>
                      <a:pt x="627" y="2381"/>
                    </a:lnTo>
                    <a:lnTo>
                      <a:pt x="36" y="2381"/>
                    </a:lnTo>
                    <a:lnTo>
                      <a:pt x="36" y="2685"/>
                    </a:lnTo>
                    <a:lnTo>
                      <a:pt x="1575" y="2685"/>
                    </a:lnTo>
                    <a:lnTo>
                      <a:pt x="1575" y="2381"/>
                    </a:lnTo>
                    <a:lnTo>
                      <a:pt x="984" y="2381"/>
                    </a:lnTo>
                    <a:lnTo>
                      <a:pt x="9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5"/>
              <p:cNvSpPr/>
              <p:nvPr/>
            </p:nvSpPr>
            <p:spPr>
              <a:xfrm>
                <a:off x="6888357" y="2417744"/>
                <a:ext cx="48886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632" extrusionOk="0">
                    <a:moveTo>
                      <a:pt x="788" y="448"/>
                    </a:moveTo>
                    <a:cubicBezTo>
                      <a:pt x="984" y="448"/>
                      <a:pt x="1110" y="466"/>
                      <a:pt x="1181" y="466"/>
                    </a:cubicBezTo>
                    <a:cubicBezTo>
                      <a:pt x="1253" y="484"/>
                      <a:pt x="1324" y="520"/>
                      <a:pt x="1396" y="591"/>
                    </a:cubicBezTo>
                    <a:cubicBezTo>
                      <a:pt x="1450" y="645"/>
                      <a:pt x="1468" y="734"/>
                      <a:pt x="1468" y="824"/>
                    </a:cubicBezTo>
                    <a:cubicBezTo>
                      <a:pt x="1468" y="895"/>
                      <a:pt x="1450" y="967"/>
                      <a:pt x="1414" y="1021"/>
                    </a:cubicBezTo>
                    <a:cubicBezTo>
                      <a:pt x="1378" y="1092"/>
                      <a:pt x="1324" y="1128"/>
                      <a:pt x="1253" y="1164"/>
                    </a:cubicBezTo>
                    <a:cubicBezTo>
                      <a:pt x="1181" y="1182"/>
                      <a:pt x="1038" y="1200"/>
                      <a:pt x="823" y="1200"/>
                    </a:cubicBezTo>
                    <a:lnTo>
                      <a:pt x="537" y="1200"/>
                    </a:lnTo>
                    <a:lnTo>
                      <a:pt x="537" y="448"/>
                    </a:lnTo>
                    <a:close/>
                    <a:moveTo>
                      <a:pt x="0" y="1"/>
                    </a:moveTo>
                    <a:lnTo>
                      <a:pt x="0" y="2631"/>
                    </a:lnTo>
                    <a:lnTo>
                      <a:pt x="537" y="2631"/>
                    </a:lnTo>
                    <a:lnTo>
                      <a:pt x="537" y="1647"/>
                    </a:lnTo>
                    <a:lnTo>
                      <a:pt x="877" y="1647"/>
                    </a:lnTo>
                    <a:cubicBezTo>
                      <a:pt x="1128" y="1647"/>
                      <a:pt x="1307" y="1629"/>
                      <a:pt x="1432" y="1611"/>
                    </a:cubicBezTo>
                    <a:cubicBezTo>
                      <a:pt x="1521" y="1593"/>
                      <a:pt x="1611" y="1540"/>
                      <a:pt x="1700" y="1486"/>
                    </a:cubicBezTo>
                    <a:cubicBezTo>
                      <a:pt x="1790" y="1414"/>
                      <a:pt x="1879" y="1325"/>
                      <a:pt x="1933" y="1218"/>
                    </a:cubicBezTo>
                    <a:cubicBezTo>
                      <a:pt x="1987" y="1110"/>
                      <a:pt x="2022" y="985"/>
                      <a:pt x="2022" y="824"/>
                    </a:cubicBezTo>
                    <a:cubicBezTo>
                      <a:pt x="2022" y="609"/>
                      <a:pt x="1969" y="430"/>
                      <a:pt x="1861" y="305"/>
                    </a:cubicBezTo>
                    <a:cubicBezTo>
                      <a:pt x="1772" y="180"/>
                      <a:pt x="1647" y="90"/>
                      <a:pt x="1485" y="54"/>
                    </a:cubicBezTo>
                    <a:cubicBezTo>
                      <a:pt x="1396" y="19"/>
                      <a:pt x="1181" y="1"/>
                      <a:pt x="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5"/>
              <p:cNvSpPr/>
              <p:nvPr/>
            </p:nvSpPr>
            <p:spPr>
              <a:xfrm>
                <a:off x="6781958" y="2520068"/>
                <a:ext cx="25977" cy="4063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684" extrusionOk="0">
                    <a:moveTo>
                      <a:pt x="538" y="162"/>
                    </a:moveTo>
                    <a:cubicBezTo>
                      <a:pt x="645" y="162"/>
                      <a:pt x="717" y="198"/>
                      <a:pt x="770" y="287"/>
                    </a:cubicBezTo>
                    <a:cubicBezTo>
                      <a:pt x="842" y="359"/>
                      <a:pt x="878" y="484"/>
                      <a:pt x="878" y="627"/>
                    </a:cubicBezTo>
                    <a:cubicBezTo>
                      <a:pt x="878" y="770"/>
                      <a:pt x="842" y="878"/>
                      <a:pt x="770" y="967"/>
                    </a:cubicBezTo>
                    <a:cubicBezTo>
                      <a:pt x="717" y="1039"/>
                      <a:pt x="645" y="1092"/>
                      <a:pt x="538" y="1092"/>
                    </a:cubicBezTo>
                    <a:cubicBezTo>
                      <a:pt x="430" y="1092"/>
                      <a:pt x="341" y="1039"/>
                      <a:pt x="287" y="967"/>
                    </a:cubicBezTo>
                    <a:cubicBezTo>
                      <a:pt x="234" y="878"/>
                      <a:pt x="198" y="770"/>
                      <a:pt x="198" y="627"/>
                    </a:cubicBezTo>
                    <a:cubicBezTo>
                      <a:pt x="198" y="484"/>
                      <a:pt x="234" y="359"/>
                      <a:pt x="287" y="287"/>
                    </a:cubicBezTo>
                    <a:cubicBezTo>
                      <a:pt x="341" y="198"/>
                      <a:pt x="430" y="162"/>
                      <a:pt x="538" y="162"/>
                    </a:cubicBezTo>
                    <a:close/>
                    <a:moveTo>
                      <a:pt x="574" y="1"/>
                    </a:moveTo>
                    <a:cubicBezTo>
                      <a:pt x="502" y="1"/>
                      <a:pt x="413" y="1"/>
                      <a:pt x="359" y="37"/>
                    </a:cubicBezTo>
                    <a:cubicBezTo>
                      <a:pt x="287" y="72"/>
                      <a:pt x="234" y="126"/>
                      <a:pt x="198" y="198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683"/>
                    </a:lnTo>
                    <a:lnTo>
                      <a:pt x="198" y="1683"/>
                    </a:lnTo>
                    <a:lnTo>
                      <a:pt x="198" y="1039"/>
                    </a:lnTo>
                    <a:cubicBezTo>
                      <a:pt x="234" y="1110"/>
                      <a:pt x="287" y="1164"/>
                      <a:pt x="359" y="1200"/>
                    </a:cubicBezTo>
                    <a:cubicBezTo>
                      <a:pt x="413" y="1236"/>
                      <a:pt x="502" y="1254"/>
                      <a:pt x="574" y="1254"/>
                    </a:cubicBezTo>
                    <a:cubicBezTo>
                      <a:pt x="735" y="1254"/>
                      <a:pt x="842" y="1200"/>
                      <a:pt x="932" y="1075"/>
                    </a:cubicBezTo>
                    <a:cubicBezTo>
                      <a:pt x="1021" y="967"/>
                      <a:pt x="1075" y="806"/>
                      <a:pt x="1075" y="627"/>
                    </a:cubicBezTo>
                    <a:cubicBezTo>
                      <a:pt x="1075" y="430"/>
                      <a:pt x="1021" y="287"/>
                      <a:pt x="932" y="162"/>
                    </a:cubicBezTo>
                    <a:cubicBezTo>
                      <a:pt x="842" y="55"/>
                      <a:pt x="735" y="1"/>
                      <a:pt x="5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5"/>
              <p:cNvSpPr/>
              <p:nvPr/>
            </p:nvSpPr>
            <p:spPr>
              <a:xfrm>
                <a:off x="6810521" y="2509283"/>
                <a:ext cx="24237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65" extrusionOk="0">
                    <a:moveTo>
                      <a:pt x="0" y="0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985"/>
                    </a:lnTo>
                    <a:cubicBezTo>
                      <a:pt x="197" y="877"/>
                      <a:pt x="233" y="788"/>
                      <a:pt x="286" y="716"/>
                    </a:cubicBezTo>
                    <a:cubicBezTo>
                      <a:pt x="358" y="645"/>
                      <a:pt x="430" y="609"/>
                      <a:pt x="537" y="609"/>
                    </a:cubicBezTo>
                    <a:cubicBezTo>
                      <a:pt x="626" y="609"/>
                      <a:pt x="698" y="645"/>
                      <a:pt x="734" y="698"/>
                    </a:cubicBezTo>
                    <a:cubicBezTo>
                      <a:pt x="787" y="752"/>
                      <a:pt x="805" y="842"/>
                      <a:pt x="805" y="949"/>
                    </a:cubicBezTo>
                    <a:lnTo>
                      <a:pt x="805" y="1665"/>
                    </a:lnTo>
                    <a:lnTo>
                      <a:pt x="1002" y="1665"/>
                    </a:lnTo>
                    <a:lnTo>
                      <a:pt x="1002" y="949"/>
                    </a:lnTo>
                    <a:cubicBezTo>
                      <a:pt x="1002" y="770"/>
                      <a:pt x="966" y="645"/>
                      <a:pt x="895" y="573"/>
                    </a:cubicBezTo>
                    <a:cubicBezTo>
                      <a:pt x="823" y="484"/>
                      <a:pt x="716" y="448"/>
                      <a:pt x="591" y="448"/>
                    </a:cubicBezTo>
                    <a:cubicBezTo>
                      <a:pt x="501" y="448"/>
                      <a:pt x="430" y="466"/>
                      <a:pt x="358" y="502"/>
                    </a:cubicBezTo>
                    <a:cubicBezTo>
                      <a:pt x="304" y="537"/>
                      <a:pt x="251" y="591"/>
                      <a:pt x="197" y="663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5"/>
              <p:cNvSpPr/>
              <p:nvPr/>
            </p:nvSpPr>
            <p:spPr>
              <a:xfrm>
                <a:off x="6837320" y="2520068"/>
                <a:ext cx="2641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54" extrusionOk="0">
                    <a:moveTo>
                      <a:pt x="555" y="162"/>
                    </a:moveTo>
                    <a:cubicBezTo>
                      <a:pt x="645" y="162"/>
                      <a:pt x="734" y="198"/>
                      <a:pt x="788" y="287"/>
                    </a:cubicBezTo>
                    <a:cubicBezTo>
                      <a:pt x="860" y="359"/>
                      <a:pt x="895" y="484"/>
                      <a:pt x="895" y="627"/>
                    </a:cubicBezTo>
                    <a:cubicBezTo>
                      <a:pt x="895" y="770"/>
                      <a:pt x="860" y="878"/>
                      <a:pt x="788" y="967"/>
                    </a:cubicBezTo>
                    <a:cubicBezTo>
                      <a:pt x="734" y="1039"/>
                      <a:pt x="645" y="1092"/>
                      <a:pt x="555" y="1092"/>
                    </a:cubicBezTo>
                    <a:cubicBezTo>
                      <a:pt x="448" y="1092"/>
                      <a:pt x="358" y="1039"/>
                      <a:pt x="287" y="967"/>
                    </a:cubicBezTo>
                    <a:cubicBezTo>
                      <a:pt x="233" y="878"/>
                      <a:pt x="197" y="770"/>
                      <a:pt x="197" y="627"/>
                    </a:cubicBezTo>
                    <a:cubicBezTo>
                      <a:pt x="197" y="484"/>
                      <a:pt x="233" y="359"/>
                      <a:pt x="305" y="287"/>
                    </a:cubicBezTo>
                    <a:cubicBezTo>
                      <a:pt x="358" y="198"/>
                      <a:pt x="448" y="162"/>
                      <a:pt x="555" y="162"/>
                    </a:cubicBezTo>
                    <a:close/>
                    <a:moveTo>
                      <a:pt x="555" y="1"/>
                    </a:moveTo>
                    <a:cubicBezTo>
                      <a:pt x="376" y="1"/>
                      <a:pt x="233" y="55"/>
                      <a:pt x="144" y="162"/>
                    </a:cubicBezTo>
                    <a:cubicBezTo>
                      <a:pt x="36" y="269"/>
                      <a:pt x="1" y="430"/>
                      <a:pt x="1" y="627"/>
                    </a:cubicBezTo>
                    <a:cubicBezTo>
                      <a:pt x="1" y="824"/>
                      <a:pt x="36" y="967"/>
                      <a:pt x="144" y="1092"/>
                    </a:cubicBezTo>
                    <a:cubicBezTo>
                      <a:pt x="233" y="1200"/>
                      <a:pt x="376" y="1254"/>
                      <a:pt x="555" y="1254"/>
                    </a:cubicBezTo>
                    <a:cubicBezTo>
                      <a:pt x="716" y="1254"/>
                      <a:pt x="860" y="1200"/>
                      <a:pt x="949" y="1092"/>
                    </a:cubicBezTo>
                    <a:cubicBezTo>
                      <a:pt x="1056" y="967"/>
                      <a:pt x="1092" y="824"/>
                      <a:pt x="1092" y="627"/>
                    </a:cubicBezTo>
                    <a:cubicBezTo>
                      <a:pt x="1092" y="430"/>
                      <a:pt x="1056" y="269"/>
                      <a:pt x="949" y="162"/>
                    </a:cubicBezTo>
                    <a:cubicBezTo>
                      <a:pt x="860" y="55"/>
                      <a:pt x="716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5"/>
              <p:cNvSpPr/>
              <p:nvPr/>
            </p:nvSpPr>
            <p:spPr>
              <a:xfrm>
                <a:off x="6865859" y="2520068"/>
                <a:ext cx="2208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54" extrusionOk="0">
                    <a:moveTo>
                      <a:pt x="466" y="1"/>
                    </a:moveTo>
                    <a:cubicBezTo>
                      <a:pt x="323" y="1"/>
                      <a:pt x="197" y="19"/>
                      <a:pt x="126" y="90"/>
                    </a:cubicBezTo>
                    <a:cubicBezTo>
                      <a:pt x="36" y="144"/>
                      <a:pt x="1" y="234"/>
                      <a:pt x="1" y="341"/>
                    </a:cubicBezTo>
                    <a:cubicBezTo>
                      <a:pt x="1" y="430"/>
                      <a:pt x="36" y="520"/>
                      <a:pt x="90" y="574"/>
                    </a:cubicBezTo>
                    <a:cubicBezTo>
                      <a:pt x="144" y="609"/>
                      <a:pt x="233" y="663"/>
                      <a:pt x="359" y="681"/>
                    </a:cubicBezTo>
                    <a:lnTo>
                      <a:pt x="412" y="699"/>
                    </a:lnTo>
                    <a:cubicBezTo>
                      <a:pt x="537" y="735"/>
                      <a:pt x="627" y="752"/>
                      <a:pt x="663" y="788"/>
                    </a:cubicBezTo>
                    <a:cubicBezTo>
                      <a:pt x="699" y="806"/>
                      <a:pt x="716" y="860"/>
                      <a:pt x="716" y="914"/>
                    </a:cubicBezTo>
                    <a:cubicBezTo>
                      <a:pt x="716" y="967"/>
                      <a:pt x="681" y="1003"/>
                      <a:pt x="627" y="1039"/>
                    </a:cubicBezTo>
                    <a:cubicBezTo>
                      <a:pt x="591" y="1075"/>
                      <a:pt x="520" y="1092"/>
                      <a:pt x="412" y="1092"/>
                    </a:cubicBezTo>
                    <a:cubicBezTo>
                      <a:pt x="359" y="1092"/>
                      <a:pt x="287" y="1075"/>
                      <a:pt x="215" y="1057"/>
                    </a:cubicBezTo>
                    <a:cubicBezTo>
                      <a:pt x="144" y="1039"/>
                      <a:pt x="72" y="1003"/>
                      <a:pt x="1" y="967"/>
                    </a:cubicBezTo>
                    <a:lnTo>
                      <a:pt x="1" y="1182"/>
                    </a:lnTo>
                    <a:cubicBezTo>
                      <a:pt x="72" y="1200"/>
                      <a:pt x="144" y="1218"/>
                      <a:pt x="215" y="1236"/>
                    </a:cubicBezTo>
                    <a:cubicBezTo>
                      <a:pt x="287" y="1254"/>
                      <a:pt x="359" y="1254"/>
                      <a:pt x="412" y="1254"/>
                    </a:cubicBezTo>
                    <a:cubicBezTo>
                      <a:pt x="573" y="1254"/>
                      <a:pt x="699" y="1218"/>
                      <a:pt x="788" y="1146"/>
                    </a:cubicBezTo>
                    <a:cubicBezTo>
                      <a:pt x="877" y="1092"/>
                      <a:pt x="913" y="1003"/>
                      <a:pt x="913" y="896"/>
                    </a:cubicBezTo>
                    <a:cubicBezTo>
                      <a:pt x="913" y="788"/>
                      <a:pt x="877" y="717"/>
                      <a:pt x="824" y="663"/>
                    </a:cubicBezTo>
                    <a:cubicBezTo>
                      <a:pt x="770" y="609"/>
                      <a:pt x="663" y="556"/>
                      <a:pt x="520" y="538"/>
                    </a:cubicBezTo>
                    <a:lnTo>
                      <a:pt x="466" y="520"/>
                    </a:lnTo>
                    <a:cubicBezTo>
                      <a:pt x="359" y="502"/>
                      <a:pt x="287" y="466"/>
                      <a:pt x="251" y="448"/>
                    </a:cubicBezTo>
                    <a:cubicBezTo>
                      <a:pt x="215" y="412"/>
                      <a:pt x="197" y="377"/>
                      <a:pt x="197" y="341"/>
                    </a:cubicBezTo>
                    <a:cubicBezTo>
                      <a:pt x="197" y="269"/>
                      <a:pt x="215" y="234"/>
                      <a:pt x="269" y="198"/>
                    </a:cubicBezTo>
                    <a:cubicBezTo>
                      <a:pt x="323" y="180"/>
                      <a:pt x="394" y="162"/>
                      <a:pt x="484" y="162"/>
                    </a:cubicBezTo>
                    <a:cubicBezTo>
                      <a:pt x="555" y="162"/>
                      <a:pt x="609" y="162"/>
                      <a:pt x="681" y="180"/>
                    </a:cubicBezTo>
                    <a:cubicBezTo>
                      <a:pt x="734" y="198"/>
                      <a:pt x="788" y="216"/>
                      <a:pt x="842" y="251"/>
                    </a:cubicBezTo>
                    <a:lnTo>
                      <a:pt x="842" y="55"/>
                    </a:lnTo>
                    <a:cubicBezTo>
                      <a:pt x="788" y="37"/>
                      <a:pt x="734" y="19"/>
                      <a:pt x="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5"/>
              <p:cNvSpPr/>
              <p:nvPr/>
            </p:nvSpPr>
            <p:spPr>
              <a:xfrm>
                <a:off x="6893117" y="2520068"/>
                <a:ext cx="25953" cy="4063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684" extrusionOk="0">
                    <a:moveTo>
                      <a:pt x="537" y="162"/>
                    </a:moveTo>
                    <a:cubicBezTo>
                      <a:pt x="644" y="162"/>
                      <a:pt x="734" y="198"/>
                      <a:pt x="787" y="287"/>
                    </a:cubicBezTo>
                    <a:cubicBezTo>
                      <a:pt x="841" y="359"/>
                      <a:pt x="877" y="484"/>
                      <a:pt x="877" y="627"/>
                    </a:cubicBezTo>
                    <a:cubicBezTo>
                      <a:pt x="877" y="770"/>
                      <a:pt x="841" y="878"/>
                      <a:pt x="787" y="967"/>
                    </a:cubicBezTo>
                    <a:cubicBezTo>
                      <a:pt x="734" y="1039"/>
                      <a:pt x="644" y="1092"/>
                      <a:pt x="537" y="1092"/>
                    </a:cubicBezTo>
                    <a:cubicBezTo>
                      <a:pt x="429" y="1092"/>
                      <a:pt x="358" y="1039"/>
                      <a:pt x="286" y="967"/>
                    </a:cubicBezTo>
                    <a:cubicBezTo>
                      <a:pt x="233" y="878"/>
                      <a:pt x="215" y="770"/>
                      <a:pt x="215" y="627"/>
                    </a:cubicBezTo>
                    <a:cubicBezTo>
                      <a:pt x="215" y="484"/>
                      <a:pt x="233" y="359"/>
                      <a:pt x="286" y="287"/>
                    </a:cubicBezTo>
                    <a:cubicBezTo>
                      <a:pt x="358" y="198"/>
                      <a:pt x="429" y="162"/>
                      <a:pt x="537" y="162"/>
                    </a:cubicBezTo>
                    <a:close/>
                    <a:moveTo>
                      <a:pt x="591" y="1"/>
                    </a:moveTo>
                    <a:cubicBezTo>
                      <a:pt x="501" y="1"/>
                      <a:pt x="429" y="1"/>
                      <a:pt x="358" y="37"/>
                    </a:cubicBezTo>
                    <a:cubicBezTo>
                      <a:pt x="304" y="72"/>
                      <a:pt x="251" y="126"/>
                      <a:pt x="215" y="198"/>
                    </a:cubicBezTo>
                    <a:lnTo>
                      <a:pt x="215" y="19"/>
                    </a:lnTo>
                    <a:lnTo>
                      <a:pt x="0" y="19"/>
                    </a:lnTo>
                    <a:lnTo>
                      <a:pt x="0" y="1683"/>
                    </a:lnTo>
                    <a:lnTo>
                      <a:pt x="215" y="1683"/>
                    </a:lnTo>
                    <a:lnTo>
                      <a:pt x="215" y="1039"/>
                    </a:lnTo>
                    <a:cubicBezTo>
                      <a:pt x="251" y="1110"/>
                      <a:pt x="304" y="1164"/>
                      <a:pt x="358" y="1200"/>
                    </a:cubicBezTo>
                    <a:cubicBezTo>
                      <a:pt x="429" y="1236"/>
                      <a:pt x="501" y="1254"/>
                      <a:pt x="591" y="1254"/>
                    </a:cubicBezTo>
                    <a:cubicBezTo>
                      <a:pt x="734" y="1254"/>
                      <a:pt x="859" y="1200"/>
                      <a:pt x="948" y="1075"/>
                    </a:cubicBezTo>
                    <a:cubicBezTo>
                      <a:pt x="1038" y="967"/>
                      <a:pt x="1074" y="806"/>
                      <a:pt x="1074" y="627"/>
                    </a:cubicBezTo>
                    <a:cubicBezTo>
                      <a:pt x="1074" y="430"/>
                      <a:pt x="1038" y="287"/>
                      <a:pt x="948" y="162"/>
                    </a:cubicBezTo>
                    <a:cubicBezTo>
                      <a:pt x="859" y="55"/>
                      <a:pt x="734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5"/>
              <p:cNvSpPr/>
              <p:nvPr/>
            </p:nvSpPr>
            <p:spPr>
              <a:xfrm>
                <a:off x="6922067" y="2509283"/>
                <a:ext cx="24262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665" extrusionOk="0">
                    <a:moveTo>
                      <a:pt x="1" y="0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985"/>
                    </a:lnTo>
                    <a:cubicBezTo>
                      <a:pt x="198" y="877"/>
                      <a:pt x="216" y="788"/>
                      <a:pt x="287" y="716"/>
                    </a:cubicBezTo>
                    <a:cubicBezTo>
                      <a:pt x="341" y="645"/>
                      <a:pt x="430" y="609"/>
                      <a:pt x="538" y="609"/>
                    </a:cubicBezTo>
                    <a:cubicBezTo>
                      <a:pt x="627" y="609"/>
                      <a:pt x="681" y="645"/>
                      <a:pt x="735" y="698"/>
                    </a:cubicBezTo>
                    <a:cubicBezTo>
                      <a:pt x="770" y="752"/>
                      <a:pt x="806" y="842"/>
                      <a:pt x="806" y="949"/>
                    </a:cubicBezTo>
                    <a:lnTo>
                      <a:pt x="806" y="1665"/>
                    </a:lnTo>
                    <a:lnTo>
                      <a:pt x="1003" y="1665"/>
                    </a:lnTo>
                    <a:lnTo>
                      <a:pt x="1003" y="949"/>
                    </a:lnTo>
                    <a:cubicBezTo>
                      <a:pt x="1003" y="770"/>
                      <a:pt x="967" y="645"/>
                      <a:pt x="896" y="573"/>
                    </a:cubicBezTo>
                    <a:cubicBezTo>
                      <a:pt x="824" y="484"/>
                      <a:pt x="717" y="448"/>
                      <a:pt x="574" y="448"/>
                    </a:cubicBezTo>
                    <a:cubicBezTo>
                      <a:pt x="502" y="448"/>
                      <a:pt x="413" y="466"/>
                      <a:pt x="359" y="502"/>
                    </a:cubicBezTo>
                    <a:cubicBezTo>
                      <a:pt x="287" y="537"/>
                      <a:pt x="234" y="591"/>
                      <a:pt x="198" y="663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5"/>
              <p:cNvSpPr/>
              <p:nvPr/>
            </p:nvSpPr>
            <p:spPr>
              <a:xfrm>
                <a:off x="6948455" y="2520068"/>
                <a:ext cx="2684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4" extrusionOk="0">
                    <a:moveTo>
                      <a:pt x="555" y="162"/>
                    </a:moveTo>
                    <a:cubicBezTo>
                      <a:pt x="663" y="162"/>
                      <a:pt x="752" y="198"/>
                      <a:pt x="806" y="287"/>
                    </a:cubicBezTo>
                    <a:cubicBezTo>
                      <a:pt x="860" y="359"/>
                      <a:pt x="895" y="484"/>
                      <a:pt x="895" y="627"/>
                    </a:cubicBezTo>
                    <a:cubicBezTo>
                      <a:pt x="895" y="770"/>
                      <a:pt x="860" y="878"/>
                      <a:pt x="806" y="967"/>
                    </a:cubicBezTo>
                    <a:cubicBezTo>
                      <a:pt x="752" y="1039"/>
                      <a:pt x="663" y="1092"/>
                      <a:pt x="555" y="1092"/>
                    </a:cubicBezTo>
                    <a:cubicBezTo>
                      <a:pt x="448" y="1092"/>
                      <a:pt x="358" y="1039"/>
                      <a:pt x="305" y="967"/>
                    </a:cubicBezTo>
                    <a:cubicBezTo>
                      <a:pt x="251" y="878"/>
                      <a:pt x="215" y="770"/>
                      <a:pt x="215" y="627"/>
                    </a:cubicBezTo>
                    <a:cubicBezTo>
                      <a:pt x="215" y="484"/>
                      <a:pt x="251" y="359"/>
                      <a:pt x="305" y="287"/>
                    </a:cubicBezTo>
                    <a:cubicBezTo>
                      <a:pt x="358" y="198"/>
                      <a:pt x="448" y="162"/>
                      <a:pt x="555" y="162"/>
                    </a:cubicBezTo>
                    <a:close/>
                    <a:moveTo>
                      <a:pt x="555" y="1"/>
                    </a:moveTo>
                    <a:cubicBezTo>
                      <a:pt x="376" y="1"/>
                      <a:pt x="251" y="55"/>
                      <a:pt x="144" y="162"/>
                    </a:cubicBezTo>
                    <a:cubicBezTo>
                      <a:pt x="54" y="269"/>
                      <a:pt x="1" y="430"/>
                      <a:pt x="1" y="627"/>
                    </a:cubicBezTo>
                    <a:cubicBezTo>
                      <a:pt x="1" y="824"/>
                      <a:pt x="54" y="967"/>
                      <a:pt x="144" y="1092"/>
                    </a:cubicBezTo>
                    <a:cubicBezTo>
                      <a:pt x="251" y="1200"/>
                      <a:pt x="376" y="1254"/>
                      <a:pt x="555" y="1254"/>
                    </a:cubicBezTo>
                    <a:cubicBezTo>
                      <a:pt x="734" y="1254"/>
                      <a:pt x="860" y="1200"/>
                      <a:pt x="967" y="1092"/>
                    </a:cubicBezTo>
                    <a:cubicBezTo>
                      <a:pt x="1056" y="967"/>
                      <a:pt x="1110" y="824"/>
                      <a:pt x="1110" y="627"/>
                    </a:cubicBezTo>
                    <a:cubicBezTo>
                      <a:pt x="1110" y="430"/>
                      <a:pt x="1056" y="269"/>
                      <a:pt x="967" y="162"/>
                    </a:cubicBezTo>
                    <a:cubicBezTo>
                      <a:pt x="860" y="55"/>
                      <a:pt x="734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5"/>
              <p:cNvSpPr/>
              <p:nvPr/>
            </p:nvSpPr>
            <p:spPr>
              <a:xfrm>
                <a:off x="6979169" y="2520068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58" y="55"/>
                    </a:cubicBezTo>
                    <a:cubicBezTo>
                      <a:pt x="286" y="72"/>
                      <a:pt x="233" y="126"/>
                      <a:pt x="197" y="216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18"/>
                    </a:lnTo>
                    <a:lnTo>
                      <a:pt x="197" y="1218"/>
                    </a:lnTo>
                    <a:lnTo>
                      <a:pt x="197" y="591"/>
                    </a:lnTo>
                    <a:cubicBezTo>
                      <a:pt x="197" y="448"/>
                      <a:pt x="215" y="341"/>
                      <a:pt x="286" y="269"/>
                    </a:cubicBezTo>
                    <a:cubicBezTo>
                      <a:pt x="340" y="198"/>
                      <a:pt x="430" y="162"/>
                      <a:pt x="537" y="162"/>
                    </a:cubicBezTo>
                    <a:cubicBezTo>
                      <a:pt x="573" y="162"/>
                      <a:pt x="591" y="180"/>
                      <a:pt x="626" y="180"/>
                    </a:cubicBezTo>
                    <a:cubicBezTo>
                      <a:pt x="644" y="180"/>
                      <a:pt x="680" y="198"/>
                      <a:pt x="698" y="198"/>
                    </a:cubicBezTo>
                    <a:lnTo>
                      <a:pt x="6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6995166" y="2520503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6"/>
                      <a:pt x="36" y="1021"/>
                      <a:pt x="108" y="1110"/>
                    </a:cubicBezTo>
                    <a:cubicBezTo>
                      <a:pt x="179" y="1200"/>
                      <a:pt x="287" y="1236"/>
                      <a:pt x="430" y="1236"/>
                    </a:cubicBezTo>
                    <a:cubicBezTo>
                      <a:pt x="501" y="1236"/>
                      <a:pt x="573" y="1218"/>
                      <a:pt x="644" y="1182"/>
                    </a:cubicBezTo>
                    <a:cubicBezTo>
                      <a:pt x="698" y="1146"/>
                      <a:pt x="770" y="1092"/>
                      <a:pt x="806" y="1021"/>
                    </a:cubicBezTo>
                    <a:lnTo>
                      <a:pt x="806" y="1200"/>
                    </a:lnTo>
                    <a:lnTo>
                      <a:pt x="1002" y="1200"/>
                    </a:lnTo>
                    <a:lnTo>
                      <a:pt x="1002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6" y="967"/>
                    </a:cubicBezTo>
                    <a:cubicBezTo>
                      <a:pt x="662" y="1021"/>
                      <a:pt x="573" y="1057"/>
                      <a:pt x="466" y="1057"/>
                    </a:cubicBezTo>
                    <a:cubicBezTo>
                      <a:pt x="376" y="1057"/>
                      <a:pt x="304" y="1039"/>
                      <a:pt x="269" y="985"/>
                    </a:cubicBezTo>
                    <a:cubicBezTo>
                      <a:pt x="215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7021965" y="2520068"/>
                <a:ext cx="2252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54" extrusionOk="0">
                    <a:moveTo>
                      <a:pt x="484" y="1"/>
                    </a:moveTo>
                    <a:cubicBezTo>
                      <a:pt x="323" y="1"/>
                      <a:pt x="216" y="19"/>
                      <a:pt x="144" y="90"/>
                    </a:cubicBezTo>
                    <a:cubicBezTo>
                      <a:pt x="54" y="144"/>
                      <a:pt x="19" y="234"/>
                      <a:pt x="19" y="341"/>
                    </a:cubicBezTo>
                    <a:cubicBezTo>
                      <a:pt x="19" y="430"/>
                      <a:pt x="37" y="520"/>
                      <a:pt x="90" y="574"/>
                    </a:cubicBezTo>
                    <a:cubicBezTo>
                      <a:pt x="144" y="609"/>
                      <a:pt x="233" y="663"/>
                      <a:pt x="359" y="681"/>
                    </a:cubicBezTo>
                    <a:lnTo>
                      <a:pt x="430" y="699"/>
                    </a:lnTo>
                    <a:cubicBezTo>
                      <a:pt x="556" y="735"/>
                      <a:pt x="627" y="752"/>
                      <a:pt x="663" y="788"/>
                    </a:cubicBezTo>
                    <a:cubicBezTo>
                      <a:pt x="699" y="806"/>
                      <a:pt x="717" y="860"/>
                      <a:pt x="717" y="914"/>
                    </a:cubicBezTo>
                    <a:cubicBezTo>
                      <a:pt x="717" y="967"/>
                      <a:pt x="699" y="1003"/>
                      <a:pt x="645" y="1039"/>
                    </a:cubicBezTo>
                    <a:cubicBezTo>
                      <a:pt x="591" y="1075"/>
                      <a:pt x="520" y="1092"/>
                      <a:pt x="430" y="1092"/>
                    </a:cubicBezTo>
                    <a:cubicBezTo>
                      <a:pt x="359" y="1092"/>
                      <a:pt x="287" y="1075"/>
                      <a:pt x="216" y="1057"/>
                    </a:cubicBezTo>
                    <a:cubicBezTo>
                      <a:pt x="144" y="1039"/>
                      <a:pt x="72" y="1003"/>
                      <a:pt x="1" y="967"/>
                    </a:cubicBezTo>
                    <a:lnTo>
                      <a:pt x="1" y="1182"/>
                    </a:lnTo>
                    <a:cubicBezTo>
                      <a:pt x="90" y="1200"/>
                      <a:pt x="162" y="1218"/>
                      <a:pt x="233" y="1236"/>
                    </a:cubicBezTo>
                    <a:cubicBezTo>
                      <a:pt x="305" y="1254"/>
                      <a:pt x="359" y="1254"/>
                      <a:pt x="430" y="1254"/>
                    </a:cubicBezTo>
                    <a:cubicBezTo>
                      <a:pt x="591" y="1254"/>
                      <a:pt x="699" y="1218"/>
                      <a:pt x="788" y="1146"/>
                    </a:cubicBezTo>
                    <a:cubicBezTo>
                      <a:pt x="878" y="1092"/>
                      <a:pt x="931" y="1003"/>
                      <a:pt x="931" y="896"/>
                    </a:cubicBezTo>
                    <a:cubicBezTo>
                      <a:pt x="931" y="788"/>
                      <a:pt x="896" y="717"/>
                      <a:pt x="842" y="663"/>
                    </a:cubicBezTo>
                    <a:cubicBezTo>
                      <a:pt x="770" y="609"/>
                      <a:pt x="681" y="556"/>
                      <a:pt x="538" y="538"/>
                    </a:cubicBezTo>
                    <a:lnTo>
                      <a:pt x="466" y="520"/>
                    </a:lnTo>
                    <a:cubicBezTo>
                      <a:pt x="359" y="502"/>
                      <a:pt x="287" y="466"/>
                      <a:pt x="251" y="448"/>
                    </a:cubicBezTo>
                    <a:cubicBezTo>
                      <a:pt x="216" y="412"/>
                      <a:pt x="216" y="377"/>
                      <a:pt x="216" y="341"/>
                    </a:cubicBezTo>
                    <a:cubicBezTo>
                      <a:pt x="216" y="269"/>
                      <a:pt x="233" y="234"/>
                      <a:pt x="287" y="198"/>
                    </a:cubicBezTo>
                    <a:cubicBezTo>
                      <a:pt x="323" y="180"/>
                      <a:pt x="394" y="162"/>
                      <a:pt x="502" y="162"/>
                    </a:cubicBezTo>
                    <a:cubicBezTo>
                      <a:pt x="573" y="162"/>
                      <a:pt x="627" y="162"/>
                      <a:pt x="681" y="180"/>
                    </a:cubicBezTo>
                    <a:cubicBezTo>
                      <a:pt x="752" y="198"/>
                      <a:pt x="806" y="216"/>
                      <a:pt x="860" y="251"/>
                    </a:cubicBezTo>
                    <a:lnTo>
                      <a:pt x="860" y="55"/>
                    </a:lnTo>
                    <a:cubicBezTo>
                      <a:pt x="806" y="37"/>
                      <a:pt x="752" y="19"/>
                      <a:pt x="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6872770" y="2578795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5" y="2363"/>
                    </a:lnTo>
                    <a:lnTo>
                      <a:pt x="55" y="2667"/>
                    </a:lnTo>
                    <a:lnTo>
                      <a:pt x="1594" y="2667"/>
                    </a:lnTo>
                    <a:lnTo>
                      <a:pt x="1594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6918176" y="2578795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6" y="1289"/>
                      <a:pt x="305" y="1271"/>
                      <a:pt x="413" y="1235"/>
                    </a:cubicBezTo>
                    <a:cubicBezTo>
                      <a:pt x="502" y="1217"/>
                      <a:pt x="591" y="1217"/>
                      <a:pt x="699" y="1217"/>
                    </a:cubicBezTo>
                    <a:cubicBezTo>
                      <a:pt x="896" y="1217"/>
                      <a:pt x="1057" y="1271"/>
                      <a:pt x="1182" y="1379"/>
                    </a:cubicBezTo>
                    <a:cubicBezTo>
                      <a:pt x="1307" y="1486"/>
                      <a:pt x="1361" y="1629"/>
                      <a:pt x="1361" y="1808"/>
                    </a:cubicBezTo>
                    <a:cubicBezTo>
                      <a:pt x="1361" y="2005"/>
                      <a:pt x="1307" y="2148"/>
                      <a:pt x="1182" y="2255"/>
                    </a:cubicBezTo>
                    <a:cubicBezTo>
                      <a:pt x="1057" y="2363"/>
                      <a:pt x="896" y="2416"/>
                      <a:pt x="699" y="2416"/>
                    </a:cubicBezTo>
                    <a:cubicBezTo>
                      <a:pt x="574" y="2416"/>
                      <a:pt x="448" y="2399"/>
                      <a:pt x="323" y="2381"/>
                    </a:cubicBezTo>
                    <a:cubicBezTo>
                      <a:pt x="216" y="2345"/>
                      <a:pt x="108" y="2309"/>
                      <a:pt x="1" y="2238"/>
                    </a:cubicBezTo>
                    <a:lnTo>
                      <a:pt x="1" y="2613"/>
                    </a:lnTo>
                    <a:cubicBezTo>
                      <a:pt x="126" y="2649"/>
                      <a:pt x="234" y="2667"/>
                      <a:pt x="359" y="2703"/>
                    </a:cubicBezTo>
                    <a:cubicBezTo>
                      <a:pt x="466" y="2721"/>
                      <a:pt x="591" y="2721"/>
                      <a:pt x="699" y="2721"/>
                    </a:cubicBezTo>
                    <a:cubicBezTo>
                      <a:pt x="1021" y="2721"/>
                      <a:pt x="1271" y="2649"/>
                      <a:pt x="1450" y="2488"/>
                    </a:cubicBezTo>
                    <a:cubicBezTo>
                      <a:pt x="1629" y="2327"/>
                      <a:pt x="1719" y="2094"/>
                      <a:pt x="1719" y="1808"/>
                    </a:cubicBezTo>
                    <a:cubicBezTo>
                      <a:pt x="1719" y="1540"/>
                      <a:pt x="1647" y="1307"/>
                      <a:pt x="1468" y="1146"/>
                    </a:cubicBezTo>
                    <a:cubicBezTo>
                      <a:pt x="1289" y="985"/>
                      <a:pt x="1057" y="913"/>
                      <a:pt x="753" y="913"/>
                    </a:cubicBezTo>
                    <a:lnTo>
                      <a:pt x="591" y="913"/>
                    </a:lnTo>
                    <a:cubicBezTo>
                      <a:pt x="538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22" y="305"/>
                    </a:lnTo>
                    <a:lnTo>
                      <a:pt x="1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7251605" y="2314116"/>
                <a:ext cx="4238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775" extrusionOk="0">
                    <a:moveTo>
                      <a:pt x="805" y="1"/>
                    </a:moveTo>
                    <a:cubicBezTo>
                      <a:pt x="698" y="1"/>
                      <a:pt x="591" y="1"/>
                      <a:pt x="465" y="19"/>
                    </a:cubicBezTo>
                    <a:cubicBezTo>
                      <a:pt x="340" y="37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77"/>
                      <a:pt x="340" y="359"/>
                      <a:pt x="447" y="323"/>
                    </a:cubicBezTo>
                    <a:cubicBezTo>
                      <a:pt x="573" y="305"/>
                      <a:pt x="680" y="305"/>
                      <a:pt x="770" y="305"/>
                    </a:cubicBezTo>
                    <a:cubicBezTo>
                      <a:pt x="949" y="305"/>
                      <a:pt x="1092" y="341"/>
                      <a:pt x="1181" y="412"/>
                    </a:cubicBezTo>
                    <a:cubicBezTo>
                      <a:pt x="1289" y="484"/>
                      <a:pt x="1342" y="591"/>
                      <a:pt x="1342" y="717"/>
                    </a:cubicBezTo>
                    <a:cubicBezTo>
                      <a:pt x="1342" y="860"/>
                      <a:pt x="1289" y="967"/>
                      <a:pt x="1199" y="1039"/>
                    </a:cubicBezTo>
                    <a:cubicBezTo>
                      <a:pt x="1092" y="1110"/>
                      <a:pt x="966" y="1146"/>
                      <a:pt x="787" y="1146"/>
                    </a:cubicBezTo>
                    <a:lnTo>
                      <a:pt x="465" y="1146"/>
                    </a:lnTo>
                    <a:lnTo>
                      <a:pt x="465" y="1432"/>
                    </a:lnTo>
                    <a:lnTo>
                      <a:pt x="770" y="1432"/>
                    </a:lnTo>
                    <a:cubicBezTo>
                      <a:pt x="966" y="1432"/>
                      <a:pt x="1127" y="1486"/>
                      <a:pt x="1235" y="1576"/>
                    </a:cubicBezTo>
                    <a:cubicBezTo>
                      <a:pt x="1342" y="1665"/>
                      <a:pt x="1396" y="1773"/>
                      <a:pt x="1396" y="1934"/>
                    </a:cubicBezTo>
                    <a:cubicBezTo>
                      <a:pt x="1396" y="2113"/>
                      <a:pt x="1342" y="2238"/>
                      <a:pt x="1217" y="2327"/>
                    </a:cubicBezTo>
                    <a:cubicBezTo>
                      <a:pt x="1092" y="2417"/>
                      <a:pt x="931" y="2470"/>
                      <a:pt x="698" y="2470"/>
                    </a:cubicBezTo>
                    <a:cubicBezTo>
                      <a:pt x="573" y="2470"/>
                      <a:pt x="447" y="2453"/>
                      <a:pt x="322" y="2417"/>
                    </a:cubicBezTo>
                    <a:cubicBezTo>
                      <a:pt x="215" y="2381"/>
                      <a:pt x="90" y="2345"/>
                      <a:pt x="0" y="2291"/>
                    </a:cubicBezTo>
                    <a:lnTo>
                      <a:pt x="0" y="2631"/>
                    </a:lnTo>
                    <a:cubicBezTo>
                      <a:pt x="125" y="2685"/>
                      <a:pt x="251" y="2703"/>
                      <a:pt x="358" y="2739"/>
                    </a:cubicBezTo>
                    <a:cubicBezTo>
                      <a:pt x="483" y="2757"/>
                      <a:pt x="591" y="2775"/>
                      <a:pt x="716" y="2775"/>
                    </a:cubicBezTo>
                    <a:cubicBezTo>
                      <a:pt x="1038" y="2775"/>
                      <a:pt x="1306" y="2685"/>
                      <a:pt x="1485" y="2542"/>
                    </a:cubicBezTo>
                    <a:cubicBezTo>
                      <a:pt x="1664" y="2399"/>
                      <a:pt x="1754" y="2202"/>
                      <a:pt x="1754" y="1934"/>
                    </a:cubicBezTo>
                    <a:cubicBezTo>
                      <a:pt x="1754" y="1773"/>
                      <a:pt x="1700" y="1629"/>
                      <a:pt x="1611" y="1504"/>
                    </a:cubicBezTo>
                    <a:cubicBezTo>
                      <a:pt x="1521" y="1379"/>
                      <a:pt x="1378" y="1307"/>
                      <a:pt x="1199" y="1271"/>
                    </a:cubicBezTo>
                    <a:cubicBezTo>
                      <a:pt x="1360" y="1236"/>
                      <a:pt x="1485" y="1164"/>
                      <a:pt x="1575" y="1057"/>
                    </a:cubicBezTo>
                    <a:cubicBezTo>
                      <a:pt x="1646" y="967"/>
                      <a:pt x="1700" y="842"/>
                      <a:pt x="1700" y="681"/>
                    </a:cubicBezTo>
                    <a:cubicBezTo>
                      <a:pt x="1700" y="466"/>
                      <a:pt x="1611" y="305"/>
                      <a:pt x="1450" y="180"/>
                    </a:cubicBezTo>
                    <a:cubicBezTo>
                      <a:pt x="1289" y="55"/>
                      <a:pt x="1074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5"/>
              <p:cNvSpPr/>
              <p:nvPr/>
            </p:nvSpPr>
            <p:spPr>
              <a:xfrm>
                <a:off x="7299597" y="2314116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5" y="1"/>
                      <a:pt x="430" y="37"/>
                    </a:cubicBezTo>
                    <a:cubicBezTo>
                      <a:pt x="305" y="72"/>
                      <a:pt x="162" y="108"/>
                      <a:pt x="18" y="180"/>
                    </a:cubicBezTo>
                    <a:lnTo>
                      <a:pt x="18" y="538"/>
                    </a:lnTo>
                    <a:cubicBezTo>
                      <a:pt x="162" y="448"/>
                      <a:pt x="287" y="395"/>
                      <a:pt x="412" y="359"/>
                    </a:cubicBezTo>
                    <a:cubicBezTo>
                      <a:pt x="537" y="323"/>
                      <a:pt x="663" y="305"/>
                      <a:pt x="770" y="305"/>
                    </a:cubicBezTo>
                    <a:cubicBezTo>
                      <a:pt x="931" y="305"/>
                      <a:pt x="1074" y="341"/>
                      <a:pt x="1164" y="430"/>
                    </a:cubicBezTo>
                    <a:cubicBezTo>
                      <a:pt x="1271" y="520"/>
                      <a:pt x="1325" y="645"/>
                      <a:pt x="1325" y="788"/>
                    </a:cubicBezTo>
                    <a:cubicBezTo>
                      <a:pt x="1325" y="860"/>
                      <a:pt x="1289" y="949"/>
                      <a:pt x="1253" y="1039"/>
                    </a:cubicBezTo>
                    <a:cubicBezTo>
                      <a:pt x="1199" y="1128"/>
                      <a:pt x="1128" y="1254"/>
                      <a:pt x="1003" y="1379"/>
                    </a:cubicBezTo>
                    <a:cubicBezTo>
                      <a:pt x="949" y="1450"/>
                      <a:pt x="788" y="1594"/>
                      <a:pt x="555" y="1844"/>
                    </a:cubicBezTo>
                    <a:cubicBezTo>
                      <a:pt x="323" y="2077"/>
                      <a:pt x="144" y="2274"/>
                      <a:pt x="0" y="2417"/>
                    </a:cubicBezTo>
                    <a:lnTo>
                      <a:pt x="0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16" y="2113"/>
                      <a:pt x="949" y="1880"/>
                      <a:pt x="1110" y="1719"/>
                    </a:cubicBezTo>
                    <a:cubicBezTo>
                      <a:pt x="1271" y="1558"/>
                      <a:pt x="1360" y="1450"/>
                      <a:pt x="1396" y="1415"/>
                    </a:cubicBezTo>
                    <a:cubicBezTo>
                      <a:pt x="1504" y="1289"/>
                      <a:pt x="1575" y="1164"/>
                      <a:pt x="1611" y="1075"/>
                    </a:cubicBezTo>
                    <a:cubicBezTo>
                      <a:pt x="1665" y="967"/>
                      <a:pt x="1683" y="860"/>
                      <a:pt x="1683" y="752"/>
                    </a:cubicBezTo>
                    <a:cubicBezTo>
                      <a:pt x="1683" y="520"/>
                      <a:pt x="1593" y="341"/>
                      <a:pt x="1432" y="198"/>
                    </a:cubicBezTo>
                    <a:cubicBezTo>
                      <a:pt x="1271" y="55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7267167" y="2416875"/>
                <a:ext cx="51471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2721" extrusionOk="0">
                    <a:moveTo>
                      <a:pt x="1056" y="1"/>
                    </a:moveTo>
                    <a:cubicBezTo>
                      <a:pt x="841" y="1"/>
                      <a:pt x="680" y="37"/>
                      <a:pt x="537" y="90"/>
                    </a:cubicBezTo>
                    <a:cubicBezTo>
                      <a:pt x="394" y="144"/>
                      <a:pt x="287" y="234"/>
                      <a:pt x="197" y="359"/>
                    </a:cubicBezTo>
                    <a:cubicBezTo>
                      <a:pt x="126" y="466"/>
                      <a:pt x="90" y="591"/>
                      <a:pt x="90" y="735"/>
                    </a:cubicBezTo>
                    <a:cubicBezTo>
                      <a:pt x="90" y="931"/>
                      <a:pt x="179" y="1110"/>
                      <a:pt x="340" y="1254"/>
                    </a:cubicBezTo>
                    <a:cubicBezTo>
                      <a:pt x="448" y="1361"/>
                      <a:pt x="645" y="1450"/>
                      <a:pt x="931" y="1522"/>
                    </a:cubicBezTo>
                    <a:cubicBezTo>
                      <a:pt x="1146" y="1576"/>
                      <a:pt x="1289" y="1611"/>
                      <a:pt x="1360" y="1629"/>
                    </a:cubicBezTo>
                    <a:cubicBezTo>
                      <a:pt x="1450" y="1665"/>
                      <a:pt x="1504" y="1701"/>
                      <a:pt x="1539" y="1755"/>
                    </a:cubicBezTo>
                    <a:cubicBezTo>
                      <a:pt x="1575" y="1790"/>
                      <a:pt x="1593" y="1844"/>
                      <a:pt x="1593" y="1898"/>
                    </a:cubicBezTo>
                    <a:cubicBezTo>
                      <a:pt x="1593" y="2005"/>
                      <a:pt x="1557" y="2095"/>
                      <a:pt x="1468" y="2166"/>
                    </a:cubicBezTo>
                    <a:cubicBezTo>
                      <a:pt x="1378" y="2238"/>
                      <a:pt x="1253" y="2274"/>
                      <a:pt x="1092" y="2274"/>
                    </a:cubicBezTo>
                    <a:cubicBezTo>
                      <a:pt x="931" y="2274"/>
                      <a:pt x="788" y="2220"/>
                      <a:pt x="698" y="2148"/>
                    </a:cubicBezTo>
                    <a:cubicBezTo>
                      <a:pt x="609" y="2059"/>
                      <a:pt x="537" y="1934"/>
                      <a:pt x="519" y="1773"/>
                    </a:cubicBezTo>
                    <a:lnTo>
                      <a:pt x="0" y="1808"/>
                    </a:lnTo>
                    <a:cubicBezTo>
                      <a:pt x="36" y="2113"/>
                      <a:pt x="143" y="2327"/>
                      <a:pt x="322" y="2488"/>
                    </a:cubicBezTo>
                    <a:cubicBezTo>
                      <a:pt x="501" y="2632"/>
                      <a:pt x="752" y="2721"/>
                      <a:pt x="1074" y="2721"/>
                    </a:cubicBezTo>
                    <a:cubicBezTo>
                      <a:pt x="1307" y="2721"/>
                      <a:pt x="1504" y="2685"/>
                      <a:pt x="1647" y="2614"/>
                    </a:cubicBezTo>
                    <a:cubicBezTo>
                      <a:pt x="1808" y="2560"/>
                      <a:pt x="1915" y="2453"/>
                      <a:pt x="2005" y="2327"/>
                    </a:cubicBezTo>
                    <a:cubicBezTo>
                      <a:pt x="2094" y="2202"/>
                      <a:pt x="2130" y="2059"/>
                      <a:pt x="2130" y="1898"/>
                    </a:cubicBezTo>
                    <a:cubicBezTo>
                      <a:pt x="2130" y="1737"/>
                      <a:pt x="2094" y="1594"/>
                      <a:pt x="2022" y="1486"/>
                    </a:cubicBezTo>
                    <a:cubicBezTo>
                      <a:pt x="1951" y="1379"/>
                      <a:pt x="1861" y="1289"/>
                      <a:pt x="1736" y="1218"/>
                    </a:cubicBezTo>
                    <a:cubicBezTo>
                      <a:pt x="1611" y="1146"/>
                      <a:pt x="1414" y="1093"/>
                      <a:pt x="1164" y="1039"/>
                    </a:cubicBezTo>
                    <a:cubicBezTo>
                      <a:pt x="913" y="967"/>
                      <a:pt x="752" y="914"/>
                      <a:pt x="680" y="860"/>
                    </a:cubicBezTo>
                    <a:cubicBezTo>
                      <a:pt x="627" y="806"/>
                      <a:pt x="591" y="753"/>
                      <a:pt x="591" y="699"/>
                    </a:cubicBezTo>
                    <a:cubicBezTo>
                      <a:pt x="591" y="627"/>
                      <a:pt x="627" y="574"/>
                      <a:pt x="680" y="538"/>
                    </a:cubicBezTo>
                    <a:cubicBezTo>
                      <a:pt x="770" y="466"/>
                      <a:pt x="895" y="430"/>
                      <a:pt x="1038" y="430"/>
                    </a:cubicBezTo>
                    <a:cubicBezTo>
                      <a:pt x="1199" y="430"/>
                      <a:pt x="1307" y="466"/>
                      <a:pt x="1378" y="520"/>
                    </a:cubicBezTo>
                    <a:cubicBezTo>
                      <a:pt x="1450" y="591"/>
                      <a:pt x="1504" y="681"/>
                      <a:pt x="1521" y="824"/>
                    </a:cubicBezTo>
                    <a:lnTo>
                      <a:pt x="2058" y="788"/>
                    </a:lnTo>
                    <a:cubicBezTo>
                      <a:pt x="2040" y="556"/>
                      <a:pt x="1951" y="359"/>
                      <a:pt x="1790" y="216"/>
                    </a:cubicBezTo>
                    <a:cubicBezTo>
                      <a:pt x="1629" y="73"/>
                      <a:pt x="1378" y="1"/>
                      <a:pt x="1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5"/>
              <p:cNvSpPr/>
              <p:nvPr/>
            </p:nvSpPr>
            <p:spPr>
              <a:xfrm>
                <a:off x="7233868" y="2520068"/>
                <a:ext cx="2208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54" extrusionOk="0">
                    <a:moveTo>
                      <a:pt x="466" y="1"/>
                    </a:moveTo>
                    <a:cubicBezTo>
                      <a:pt x="323" y="1"/>
                      <a:pt x="215" y="19"/>
                      <a:pt x="126" y="90"/>
                    </a:cubicBezTo>
                    <a:cubicBezTo>
                      <a:pt x="54" y="144"/>
                      <a:pt x="0" y="234"/>
                      <a:pt x="0" y="341"/>
                    </a:cubicBezTo>
                    <a:cubicBezTo>
                      <a:pt x="0" y="430"/>
                      <a:pt x="36" y="520"/>
                      <a:pt x="90" y="574"/>
                    </a:cubicBezTo>
                    <a:cubicBezTo>
                      <a:pt x="144" y="609"/>
                      <a:pt x="233" y="663"/>
                      <a:pt x="358" y="681"/>
                    </a:cubicBezTo>
                    <a:lnTo>
                      <a:pt x="430" y="699"/>
                    </a:lnTo>
                    <a:cubicBezTo>
                      <a:pt x="537" y="735"/>
                      <a:pt x="627" y="752"/>
                      <a:pt x="663" y="788"/>
                    </a:cubicBezTo>
                    <a:cubicBezTo>
                      <a:pt x="698" y="806"/>
                      <a:pt x="716" y="860"/>
                      <a:pt x="716" y="914"/>
                    </a:cubicBezTo>
                    <a:cubicBezTo>
                      <a:pt x="716" y="967"/>
                      <a:pt x="698" y="1003"/>
                      <a:pt x="645" y="1039"/>
                    </a:cubicBezTo>
                    <a:cubicBezTo>
                      <a:pt x="591" y="1075"/>
                      <a:pt x="519" y="1092"/>
                      <a:pt x="430" y="1092"/>
                    </a:cubicBezTo>
                    <a:cubicBezTo>
                      <a:pt x="358" y="1092"/>
                      <a:pt x="287" y="1075"/>
                      <a:pt x="215" y="1057"/>
                    </a:cubicBezTo>
                    <a:cubicBezTo>
                      <a:pt x="144" y="1039"/>
                      <a:pt x="72" y="1003"/>
                      <a:pt x="0" y="967"/>
                    </a:cubicBezTo>
                    <a:lnTo>
                      <a:pt x="0" y="1182"/>
                    </a:lnTo>
                    <a:cubicBezTo>
                      <a:pt x="72" y="1200"/>
                      <a:pt x="144" y="1218"/>
                      <a:pt x="215" y="1236"/>
                    </a:cubicBezTo>
                    <a:cubicBezTo>
                      <a:pt x="287" y="1254"/>
                      <a:pt x="358" y="1254"/>
                      <a:pt x="430" y="1254"/>
                    </a:cubicBezTo>
                    <a:cubicBezTo>
                      <a:pt x="573" y="1254"/>
                      <a:pt x="698" y="1218"/>
                      <a:pt x="788" y="1146"/>
                    </a:cubicBezTo>
                    <a:cubicBezTo>
                      <a:pt x="877" y="1092"/>
                      <a:pt x="913" y="1003"/>
                      <a:pt x="913" y="896"/>
                    </a:cubicBezTo>
                    <a:cubicBezTo>
                      <a:pt x="913" y="788"/>
                      <a:pt x="895" y="717"/>
                      <a:pt x="824" y="663"/>
                    </a:cubicBezTo>
                    <a:cubicBezTo>
                      <a:pt x="770" y="609"/>
                      <a:pt x="663" y="556"/>
                      <a:pt x="537" y="538"/>
                    </a:cubicBezTo>
                    <a:lnTo>
                      <a:pt x="466" y="520"/>
                    </a:lnTo>
                    <a:cubicBezTo>
                      <a:pt x="358" y="502"/>
                      <a:pt x="287" y="466"/>
                      <a:pt x="251" y="448"/>
                    </a:cubicBezTo>
                    <a:cubicBezTo>
                      <a:pt x="215" y="412"/>
                      <a:pt x="197" y="377"/>
                      <a:pt x="197" y="341"/>
                    </a:cubicBezTo>
                    <a:cubicBezTo>
                      <a:pt x="197" y="269"/>
                      <a:pt x="215" y="234"/>
                      <a:pt x="269" y="198"/>
                    </a:cubicBezTo>
                    <a:cubicBezTo>
                      <a:pt x="323" y="180"/>
                      <a:pt x="394" y="162"/>
                      <a:pt x="501" y="162"/>
                    </a:cubicBezTo>
                    <a:cubicBezTo>
                      <a:pt x="555" y="162"/>
                      <a:pt x="627" y="162"/>
                      <a:pt x="680" y="180"/>
                    </a:cubicBezTo>
                    <a:cubicBezTo>
                      <a:pt x="734" y="198"/>
                      <a:pt x="806" y="216"/>
                      <a:pt x="859" y="251"/>
                    </a:cubicBezTo>
                    <a:lnTo>
                      <a:pt x="859" y="55"/>
                    </a:lnTo>
                    <a:cubicBezTo>
                      <a:pt x="806" y="37"/>
                      <a:pt x="734" y="19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5"/>
              <p:cNvSpPr/>
              <p:nvPr/>
            </p:nvSpPr>
            <p:spPr>
              <a:xfrm>
                <a:off x="7261102" y="2520503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6"/>
                      <a:pt x="37" y="1021"/>
                      <a:pt x="108" y="1110"/>
                    </a:cubicBezTo>
                    <a:cubicBezTo>
                      <a:pt x="180" y="1200"/>
                      <a:pt x="269" y="1236"/>
                      <a:pt x="412" y="1236"/>
                    </a:cubicBezTo>
                    <a:cubicBezTo>
                      <a:pt x="502" y="1236"/>
                      <a:pt x="573" y="1218"/>
                      <a:pt x="627" y="1182"/>
                    </a:cubicBezTo>
                    <a:cubicBezTo>
                      <a:pt x="699" y="1146"/>
                      <a:pt x="752" y="1092"/>
                      <a:pt x="806" y="1021"/>
                    </a:cubicBezTo>
                    <a:lnTo>
                      <a:pt x="806" y="1200"/>
                    </a:lnTo>
                    <a:lnTo>
                      <a:pt x="1003" y="1200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7" y="967"/>
                    </a:cubicBezTo>
                    <a:cubicBezTo>
                      <a:pt x="645" y="1021"/>
                      <a:pt x="556" y="1057"/>
                      <a:pt x="448" y="1057"/>
                    </a:cubicBezTo>
                    <a:cubicBezTo>
                      <a:pt x="377" y="1057"/>
                      <a:pt x="305" y="1039"/>
                      <a:pt x="251" y="985"/>
                    </a:cubicBezTo>
                    <a:cubicBezTo>
                      <a:pt x="216" y="913"/>
                      <a:pt x="198" y="842"/>
                      <a:pt x="198" y="717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5"/>
              <p:cNvSpPr/>
              <p:nvPr/>
            </p:nvSpPr>
            <p:spPr>
              <a:xfrm>
                <a:off x="7289641" y="2509283"/>
                <a:ext cx="5220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65" extrusionOk="0">
                    <a:moveTo>
                      <a:pt x="1" y="0"/>
                    </a:moveTo>
                    <a:lnTo>
                      <a:pt x="1" y="1665"/>
                    </a:lnTo>
                    <a:lnTo>
                      <a:pt x="216" y="1665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7297011" y="2509283"/>
                <a:ext cx="18172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665" extrusionOk="0">
                    <a:moveTo>
                      <a:pt x="573" y="0"/>
                    </a:moveTo>
                    <a:cubicBezTo>
                      <a:pt x="430" y="0"/>
                      <a:pt x="340" y="36"/>
                      <a:pt x="269" y="90"/>
                    </a:cubicBezTo>
                    <a:cubicBezTo>
                      <a:pt x="215" y="162"/>
                      <a:pt x="179" y="251"/>
                      <a:pt x="179" y="376"/>
                    </a:cubicBezTo>
                    <a:lnTo>
                      <a:pt x="179" y="466"/>
                    </a:lnTo>
                    <a:lnTo>
                      <a:pt x="0" y="466"/>
                    </a:lnTo>
                    <a:lnTo>
                      <a:pt x="0" y="627"/>
                    </a:lnTo>
                    <a:lnTo>
                      <a:pt x="179" y="627"/>
                    </a:lnTo>
                    <a:lnTo>
                      <a:pt x="179" y="1665"/>
                    </a:lnTo>
                    <a:lnTo>
                      <a:pt x="376" y="1665"/>
                    </a:lnTo>
                    <a:lnTo>
                      <a:pt x="376" y="627"/>
                    </a:lnTo>
                    <a:lnTo>
                      <a:pt x="698" y="627"/>
                    </a:lnTo>
                    <a:lnTo>
                      <a:pt x="698" y="466"/>
                    </a:lnTo>
                    <a:lnTo>
                      <a:pt x="376" y="466"/>
                    </a:lnTo>
                    <a:lnTo>
                      <a:pt x="376" y="358"/>
                    </a:lnTo>
                    <a:cubicBezTo>
                      <a:pt x="376" y="287"/>
                      <a:pt x="394" y="233"/>
                      <a:pt x="412" y="215"/>
                    </a:cubicBezTo>
                    <a:cubicBezTo>
                      <a:pt x="447" y="179"/>
                      <a:pt x="501" y="162"/>
                      <a:pt x="573" y="162"/>
                    </a:cubicBezTo>
                    <a:lnTo>
                      <a:pt x="752" y="162"/>
                    </a:lnTo>
                    <a:lnTo>
                      <a:pt x="7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7314289" y="2520503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6"/>
                      <a:pt x="37" y="1021"/>
                      <a:pt x="108" y="1110"/>
                    </a:cubicBezTo>
                    <a:cubicBezTo>
                      <a:pt x="180" y="1200"/>
                      <a:pt x="287" y="1236"/>
                      <a:pt x="430" y="1236"/>
                    </a:cubicBezTo>
                    <a:cubicBezTo>
                      <a:pt x="502" y="1236"/>
                      <a:pt x="591" y="1218"/>
                      <a:pt x="645" y="1182"/>
                    </a:cubicBezTo>
                    <a:cubicBezTo>
                      <a:pt x="717" y="1146"/>
                      <a:pt x="770" y="1092"/>
                      <a:pt x="806" y="1021"/>
                    </a:cubicBezTo>
                    <a:lnTo>
                      <a:pt x="806" y="1200"/>
                    </a:lnTo>
                    <a:lnTo>
                      <a:pt x="1003" y="1200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88" y="896"/>
                      <a:pt x="717" y="967"/>
                    </a:cubicBezTo>
                    <a:cubicBezTo>
                      <a:pt x="663" y="1021"/>
                      <a:pt x="574" y="1057"/>
                      <a:pt x="466" y="1057"/>
                    </a:cubicBezTo>
                    <a:cubicBezTo>
                      <a:pt x="377" y="1057"/>
                      <a:pt x="305" y="1039"/>
                      <a:pt x="269" y="985"/>
                    </a:cubicBezTo>
                    <a:cubicBezTo>
                      <a:pt x="216" y="913"/>
                      <a:pt x="198" y="842"/>
                      <a:pt x="198" y="717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7343263" y="2520068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5"/>
                    </a:cubicBezTo>
                    <a:cubicBezTo>
                      <a:pt x="287" y="72"/>
                      <a:pt x="234" y="126"/>
                      <a:pt x="198" y="216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18"/>
                    </a:lnTo>
                    <a:lnTo>
                      <a:pt x="198" y="1218"/>
                    </a:lnTo>
                    <a:lnTo>
                      <a:pt x="198" y="591"/>
                    </a:lnTo>
                    <a:cubicBezTo>
                      <a:pt x="198" y="448"/>
                      <a:pt x="216" y="341"/>
                      <a:pt x="287" y="269"/>
                    </a:cubicBezTo>
                    <a:cubicBezTo>
                      <a:pt x="341" y="198"/>
                      <a:pt x="430" y="162"/>
                      <a:pt x="538" y="162"/>
                    </a:cubicBezTo>
                    <a:cubicBezTo>
                      <a:pt x="574" y="162"/>
                      <a:pt x="591" y="180"/>
                      <a:pt x="627" y="180"/>
                    </a:cubicBezTo>
                    <a:cubicBezTo>
                      <a:pt x="645" y="180"/>
                      <a:pt x="681" y="198"/>
                      <a:pt x="699" y="198"/>
                    </a:cubicBezTo>
                    <a:lnTo>
                      <a:pt x="6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5"/>
              <p:cNvSpPr/>
              <p:nvPr/>
            </p:nvSpPr>
            <p:spPr>
              <a:xfrm>
                <a:off x="7254626" y="2578795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27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5"/>
              <p:cNvSpPr/>
              <p:nvPr/>
            </p:nvSpPr>
            <p:spPr>
              <a:xfrm>
                <a:off x="7299162" y="2577492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49" y="1254"/>
                    </a:moveTo>
                    <a:cubicBezTo>
                      <a:pt x="1128" y="1254"/>
                      <a:pt x="1253" y="1307"/>
                      <a:pt x="1343" y="1415"/>
                    </a:cubicBezTo>
                    <a:cubicBezTo>
                      <a:pt x="1432" y="1522"/>
                      <a:pt x="1486" y="1683"/>
                      <a:pt x="1486" y="1862"/>
                    </a:cubicBezTo>
                    <a:cubicBezTo>
                      <a:pt x="1486" y="2059"/>
                      <a:pt x="1432" y="2220"/>
                      <a:pt x="1343" y="2327"/>
                    </a:cubicBezTo>
                    <a:cubicBezTo>
                      <a:pt x="1253" y="2435"/>
                      <a:pt x="1128" y="2488"/>
                      <a:pt x="949" y="2488"/>
                    </a:cubicBezTo>
                    <a:cubicBezTo>
                      <a:pt x="788" y="2488"/>
                      <a:pt x="663" y="2435"/>
                      <a:pt x="573" y="2327"/>
                    </a:cubicBezTo>
                    <a:cubicBezTo>
                      <a:pt x="484" y="2220"/>
                      <a:pt x="430" y="2059"/>
                      <a:pt x="430" y="1862"/>
                    </a:cubicBezTo>
                    <a:cubicBezTo>
                      <a:pt x="430" y="1683"/>
                      <a:pt x="484" y="1522"/>
                      <a:pt x="573" y="1415"/>
                    </a:cubicBezTo>
                    <a:cubicBezTo>
                      <a:pt x="663" y="1307"/>
                      <a:pt x="788" y="1254"/>
                      <a:pt x="949" y="1254"/>
                    </a:cubicBezTo>
                    <a:close/>
                    <a:moveTo>
                      <a:pt x="1110" y="1"/>
                    </a:moveTo>
                    <a:cubicBezTo>
                      <a:pt x="770" y="1"/>
                      <a:pt x="502" y="126"/>
                      <a:pt x="305" y="377"/>
                    </a:cubicBezTo>
                    <a:cubicBezTo>
                      <a:pt x="108" y="627"/>
                      <a:pt x="1" y="967"/>
                      <a:pt x="1" y="1397"/>
                    </a:cubicBezTo>
                    <a:cubicBezTo>
                      <a:pt x="1" y="1844"/>
                      <a:pt x="90" y="2184"/>
                      <a:pt x="251" y="2417"/>
                    </a:cubicBezTo>
                    <a:cubicBezTo>
                      <a:pt x="412" y="2667"/>
                      <a:pt x="645" y="2775"/>
                      <a:pt x="949" y="2775"/>
                    </a:cubicBezTo>
                    <a:cubicBezTo>
                      <a:pt x="1235" y="2775"/>
                      <a:pt x="1450" y="2685"/>
                      <a:pt x="1611" y="2524"/>
                    </a:cubicBezTo>
                    <a:cubicBezTo>
                      <a:pt x="1772" y="2363"/>
                      <a:pt x="1844" y="2148"/>
                      <a:pt x="1844" y="1862"/>
                    </a:cubicBezTo>
                    <a:cubicBezTo>
                      <a:pt x="1844" y="1594"/>
                      <a:pt x="1772" y="1361"/>
                      <a:pt x="1611" y="1200"/>
                    </a:cubicBezTo>
                    <a:cubicBezTo>
                      <a:pt x="1450" y="1039"/>
                      <a:pt x="1253" y="967"/>
                      <a:pt x="985" y="967"/>
                    </a:cubicBezTo>
                    <a:cubicBezTo>
                      <a:pt x="860" y="967"/>
                      <a:pt x="734" y="985"/>
                      <a:pt x="627" y="1039"/>
                    </a:cubicBezTo>
                    <a:cubicBezTo>
                      <a:pt x="520" y="1093"/>
                      <a:pt x="430" y="1182"/>
                      <a:pt x="358" y="1289"/>
                    </a:cubicBezTo>
                    <a:cubicBezTo>
                      <a:pt x="376" y="949"/>
                      <a:pt x="448" y="717"/>
                      <a:pt x="573" y="556"/>
                    </a:cubicBezTo>
                    <a:cubicBezTo>
                      <a:pt x="698" y="395"/>
                      <a:pt x="895" y="305"/>
                      <a:pt x="1128" y="305"/>
                    </a:cubicBezTo>
                    <a:cubicBezTo>
                      <a:pt x="1217" y="305"/>
                      <a:pt x="1307" y="323"/>
                      <a:pt x="1396" y="341"/>
                    </a:cubicBezTo>
                    <a:cubicBezTo>
                      <a:pt x="1486" y="359"/>
                      <a:pt x="1575" y="395"/>
                      <a:pt x="1683" y="448"/>
                    </a:cubicBezTo>
                    <a:lnTo>
                      <a:pt x="1683" y="108"/>
                    </a:lnTo>
                    <a:cubicBezTo>
                      <a:pt x="1575" y="73"/>
                      <a:pt x="1486" y="55"/>
                      <a:pt x="1378" y="37"/>
                    </a:cubicBezTo>
                    <a:cubicBezTo>
                      <a:pt x="1289" y="19"/>
                      <a:pt x="1200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7597116" y="2314116"/>
                <a:ext cx="4282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2775" extrusionOk="0">
                    <a:moveTo>
                      <a:pt x="806" y="1"/>
                    </a:moveTo>
                    <a:cubicBezTo>
                      <a:pt x="698" y="1"/>
                      <a:pt x="591" y="1"/>
                      <a:pt x="466" y="19"/>
                    </a:cubicBezTo>
                    <a:cubicBezTo>
                      <a:pt x="358" y="37"/>
                      <a:pt x="215" y="72"/>
                      <a:pt x="90" y="108"/>
                    </a:cubicBezTo>
                    <a:lnTo>
                      <a:pt x="90" y="430"/>
                    </a:lnTo>
                    <a:cubicBezTo>
                      <a:pt x="215" y="377"/>
                      <a:pt x="340" y="359"/>
                      <a:pt x="466" y="323"/>
                    </a:cubicBezTo>
                    <a:cubicBezTo>
                      <a:pt x="573" y="305"/>
                      <a:pt x="680" y="305"/>
                      <a:pt x="770" y="305"/>
                    </a:cubicBezTo>
                    <a:cubicBezTo>
                      <a:pt x="967" y="305"/>
                      <a:pt x="1092" y="341"/>
                      <a:pt x="1199" y="412"/>
                    </a:cubicBezTo>
                    <a:cubicBezTo>
                      <a:pt x="1289" y="484"/>
                      <a:pt x="1342" y="591"/>
                      <a:pt x="1342" y="717"/>
                    </a:cubicBezTo>
                    <a:cubicBezTo>
                      <a:pt x="1342" y="860"/>
                      <a:pt x="1289" y="967"/>
                      <a:pt x="1199" y="1039"/>
                    </a:cubicBezTo>
                    <a:cubicBezTo>
                      <a:pt x="1110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32"/>
                    </a:lnTo>
                    <a:lnTo>
                      <a:pt x="770" y="1432"/>
                    </a:lnTo>
                    <a:cubicBezTo>
                      <a:pt x="967" y="1432"/>
                      <a:pt x="1128" y="1486"/>
                      <a:pt x="1235" y="1576"/>
                    </a:cubicBezTo>
                    <a:cubicBezTo>
                      <a:pt x="1342" y="1665"/>
                      <a:pt x="1396" y="1773"/>
                      <a:pt x="1396" y="1934"/>
                    </a:cubicBezTo>
                    <a:cubicBezTo>
                      <a:pt x="1396" y="2113"/>
                      <a:pt x="1342" y="2238"/>
                      <a:pt x="1217" y="2327"/>
                    </a:cubicBezTo>
                    <a:cubicBezTo>
                      <a:pt x="1110" y="2417"/>
                      <a:pt x="931" y="2470"/>
                      <a:pt x="716" y="2470"/>
                    </a:cubicBezTo>
                    <a:cubicBezTo>
                      <a:pt x="573" y="2470"/>
                      <a:pt x="448" y="2453"/>
                      <a:pt x="340" y="2417"/>
                    </a:cubicBezTo>
                    <a:cubicBezTo>
                      <a:pt x="215" y="2381"/>
                      <a:pt x="108" y="2345"/>
                      <a:pt x="0" y="2291"/>
                    </a:cubicBezTo>
                    <a:lnTo>
                      <a:pt x="0" y="2631"/>
                    </a:lnTo>
                    <a:cubicBezTo>
                      <a:pt x="126" y="2685"/>
                      <a:pt x="251" y="2703"/>
                      <a:pt x="376" y="2739"/>
                    </a:cubicBezTo>
                    <a:cubicBezTo>
                      <a:pt x="484" y="2757"/>
                      <a:pt x="609" y="2775"/>
                      <a:pt x="716" y="2775"/>
                    </a:cubicBezTo>
                    <a:cubicBezTo>
                      <a:pt x="1056" y="2775"/>
                      <a:pt x="1307" y="2685"/>
                      <a:pt x="1486" y="2542"/>
                    </a:cubicBezTo>
                    <a:cubicBezTo>
                      <a:pt x="1682" y="2399"/>
                      <a:pt x="1772" y="2202"/>
                      <a:pt x="1772" y="1934"/>
                    </a:cubicBezTo>
                    <a:cubicBezTo>
                      <a:pt x="1772" y="1773"/>
                      <a:pt x="1718" y="1629"/>
                      <a:pt x="1611" y="1504"/>
                    </a:cubicBezTo>
                    <a:cubicBezTo>
                      <a:pt x="1521" y="1379"/>
                      <a:pt x="1378" y="1307"/>
                      <a:pt x="1217" y="1271"/>
                    </a:cubicBezTo>
                    <a:cubicBezTo>
                      <a:pt x="1378" y="1236"/>
                      <a:pt x="1486" y="1164"/>
                      <a:pt x="1575" y="1057"/>
                    </a:cubicBezTo>
                    <a:cubicBezTo>
                      <a:pt x="1665" y="967"/>
                      <a:pt x="1700" y="842"/>
                      <a:pt x="1700" y="681"/>
                    </a:cubicBezTo>
                    <a:cubicBezTo>
                      <a:pt x="1700" y="466"/>
                      <a:pt x="1629" y="305"/>
                      <a:pt x="1468" y="180"/>
                    </a:cubicBezTo>
                    <a:cubicBezTo>
                      <a:pt x="1307" y="55"/>
                      <a:pt x="1092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5"/>
              <p:cNvSpPr/>
              <p:nvPr/>
            </p:nvSpPr>
            <p:spPr>
              <a:xfrm>
                <a:off x="7645543" y="2314985"/>
                <a:ext cx="41540" cy="6608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39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5" y="1307"/>
                      <a:pt x="305" y="1271"/>
                      <a:pt x="412" y="1253"/>
                    </a:cubicBezTo>
                    <a:cubicBezTo>
                      <a:pt x="502" y="1235"/>
                      <a:pt x="591" y="1218"/>
                      <a:pt x="699" y="1218"/>
                    </a:cubicBezTo>
                    <a:cubicBezTo>
                      <a:pt x="895" y="1218"/>
                      <a:pt x="1056" y="1271"/>
                      <a:pt x="1182" y="1379"/>
                    </a:cubicBezTo>
                    <a:cubicBezTo>
                      <a:pt x="1307" y="1486"/>
                      <a:pt x="1361" y="1629"/>
                      <a:pt x="1361" y="1826"/>
                    </a:cubicBezTo>
                    <a:cubicBezTo>
                      <a:pt x="1361" y="2005"/>
                      <a:pt x="1307" y="2148"/>
                      <a:pt x="1182" y="2255"/>
                    </a:cubicBezTo>
                    <a:cubicBezTo>
                      <a:pt x="1056" y="2363"/>
                      <a:pt x="895" y="2434"/>
                      <a:pt x="699" y="2434"/>
                    </a:cubicBezTo>
                    <a:cubicBezTo>
                      <a:pt x="573" y="2434"/>
                      <a:pt x="448" y="2417"/>
                      <a:pt x="323" y="2381"/>
                    </a:cubicBezTo>
                    <a:cubicBezTo>
                      <a:pt x="215" y="2363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51" y="2685"/>
                      <a:pt x="359" y="2703"/>
                    </a:cubicBezTo>
                    <a:cubicBezTo>
                      <a:pt x="484" y="2721"/>
                      <a:pt x="591" y="2739"/>
                      <a:pt x="699" y="2739"/>
                    </a:cubicBezTo>
                    <a:cubicBezTo>
                      <a:pt x="1021" y="2739"/>
                      <a:pt x="1271" y="2649"/>
                      <a:pt x="1450" y="2488"/>
                    </a:cubicBezTo>
                    <a:cubicBezTo>
                      <a:pt x="1629" y="2327"/>
                      <a:pt x="1719" y="2112"/>
                      <a:pt x="1719" y="1826"/>
                    </a:cubicBezTo>
                    <a:cubicBezTo>
                      <a:pt x="1719" y="1540"/>
                      <a:pt x="1647" y="1325"/>
                      <a:pt x="1468" y="1164"/>
                    </a:cubicBezTo>
                    <a:cubicBezTo>
                      <a:pt x="1289" y="985"/>
                      <a:pt x="1056" y="913"/>
                      <a:pt x="752" y="913"/>
                    </a:cubicBezTo>
                    <a:cubicBezTo>
                      <a:pt x="699" y="913"/>
                      <a:pt x="645" y="913"/>
                      <a:pt x="591" y="931"/>
                    </a:cubicBezTo>
                    <a:cubicBezTo>
                      <a:pt x="555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22" y="305"/>
                    </a:lnTo>
                    <a:lnTo>
                      <a:pt x="1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5"/>
              <p:cNvSpPr/>
              <p:nvPr/>
            </p:nvSpPr>
            <p:spPr>
              <a:xfrm>
                <a:off x="7696144" y="2368524"/>
                <a:ext cx="9110" cy="1124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66" extrusionOk="0">
                    <a:moveTo>
                      <a:pt x="0" y="1"/>
                    </a:moveTo>
                    <a:lnTo>
                      <a:pt x="0" y="466"/>
                    </a:lnTo>
                    <a:lnTo>
                      <a:pt x="376" y="466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5"/>
              <p:cNvSpPr/>
              <p:nvPr/>
            </p:nvSpPr>
            <p:spPr>
              <a:xfrm>
                <a:off x="7717337" y="2314985"/>
                <a:ext cx="41540" cy="6608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39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5" y="1307"/>
                      <a:pt x="304" y="1271"/>
                      <a:pt x="394" y="1253"/>
                    </a:cubicBezTo>
                    <a:cubicBezTo>
                      <a:pt x="501" y="1235"/>
                      <a:pt x="591" y="1218"/>
                      <a:pt x="698" y="1218"/>
                    </a:cubicBezTo>
                    <a:cubicBezTo>
                      <a:pt x="895" y="1218"/>
                      <a:pt x="1056" y="1271"/>
                      <a:pt x="1181" y="1379"/>
                    </a:cubicBezTo>
                    <a:cubicBezTo>
                      <a:pt x="1307" y="1486"/>
                      <a:pt x="1360" y="1629"/>
                      <a:pt x="1360" y="1826"/>
                    </a:cubicBezTo>
                    <a:cubicBezTo>
                      <a:pt x="1360" y="2005"/>
                      <a:pt x="1307" y="2148"/>
                      <a:pt x="1181" y="2255"/>
                    </a:cubicBezTo>
                    <a:cubicBezTo>
                      <a:pt x="1056" y="2363"/>
                      <a:pt x="895" y="2434"/>
                      <a:pt x="698" y="2434"/>
                    </a:cubicBezTo>
                    <a:cubicBezTo>
                      <a:pt x="573" y="2434"/>
                      <a:pt x="448" y="2417"/>
                      <a:pt x="322" y="2381"/>
                    </a:cubicBezTo>
                    <a:cubicBezTo>
                      <a:pt x="215" y="2363"/>
                      <a:pt x="108" y="2309"/>
                      <a:pt x="0" y="2255"/>
                    </a:cubicBezTo>
                    <a:lnTo>
                      <a:pt x="0" y="2613"/>
                    </a:lnTo>
                    <a:cubicBezTo>
                      <a:pt x="125" y="2649"/>
                      <a:pt x="233" y="2685"/>
                      <a:pt x="358" y="2703"/>
                    </a:cubicBezTo>
                    <a:cubicBezTo>
                      <a:pt x="465" y="2721"/>
                      <a:pt x="591" y="2739"/>
                      <a:pt x="698" y="2739"/>
                    </a:cubicBezTo>
                    <a:cubicBezTo>
                      <a:pt x="1020" y="2739"/>
                      <a:pt x="1271" y="2649"/>
                      <a:pt x="1450" y="2488"/>
                    </a:cubicBezTo>
                    <a:cubicBezTo>
                      <a:pt x="1629" y="2327"/>
                      <a:pt x="1718" y="2112"/>
                      <a:pt x="1718" y="1826"/>
                    </a:cubicBezTo>
                    <a:cubicBezTo>
                      <a:pt x="1718" y="1540"/>
                      <a:pt x="1629" y="1325"/>
                      <a:pt x="1468" y="1164"/>
                    </a:cubicBezTo>
                    <a:cubicBezTo>
                      <a:pt x="1289" y="985"/>
                      <a:pt x="1056" y="913"/>
                      <a:pt x="752" y="913"/>
                    </a:cubicBezTo>
                    <a:cubicBezTo>
                      <a:pt x="698" y="913"/>
                      <a:pt x="644" y="913"/>
                      <a:pt x="591" y="931"/>
                    </a:cubicBezTo>
                    <a:cubicBezTo>
                      <a:pt x="537" y="931"/>
                      <a:pt x="483" y="949"/>
                      <a:pt x="448" y="967"/>
                    </a:cubicBezTo>
                    <a:lnTo>
                      <a:pt x="448" y="305"/>
                    </a:lnTo>
                    <a:lnTo>
                      <a:pt x="1521" y="305"/>
                    </a:lnTo>
                    <a:lnTo>
                      <a:pt x="15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5"/>
              <p:cNvSpPr/>
              <p:nvPr/>
            </p:nvSpPr>
            <p:spPr>
              <a:xfrm>
                <a:off x="7635611" y="2416875"/>
                <a:ext cx="54927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721" extrusionOk="0">
                    <a:moveTo>
                      <a:pt x="1217" y="1"/>
                    </a:moveTo>
                    <a:cubicBezTo>
                      <a:pt x="859" y="1"/>
                      <a:pt x="555" y="126"/>
                      <a:pt x="340" y="359"/>
                    </a:cubicBezTo>
                    <a:cubicBezTo>
                      <a:pt x="107" y="609"/>
                      <a:pt x="0" y="949"/>
                      <a:pt x="0" y="1379"/>
                    </a:cubicBezTo>
                    <a:cubicBezTo>
                      <a:pt x="0" y="1790"/>
                      <a:pt x="107" y="2113"/>
                      <a:pt x="340" y="2363"/>
                    </a:cubicBezTo>
                    <a:cubicBezTo>
                      <a:pt x="555" y="2596"/>
                      <a:pt x="841" y="2721"/>
                      <a:pt x="1199" y="2721"/>
                    </a:cubicBezTo>
                    <a:cubicBezTo>
                      <a:pt x="1467" y="2721"/>
                      <a:pt x="1700" y="2649"/>
                      <a:pt x="1879" y="2506"/>
                    </a:cubicBezTo>
                    <a:cubicBezTo>
                      <a:pt x="2076" y="2363"/>
                      <a:pt x="2201" y="2148"/>
                      <a:pt x="2273" y="1862"/>
                    </a:cubicBezTo>
                    <a:lnTo>
                      <a:pt x="1772" y="1701"/>
                    </a:lnTo>
                    <a:cubicBezTo>
                      <a:pt x="1718" y="1898"/>
                      <a:pt x="1646" y="2041"/>
                      <a:pt x="1557" y="2130"/>
                    </a:cubicBezTo>
                    <a:cubicBezTo>
                      <a:pt x="1450" y="2220"/>
                      <a:pt x="1324" y="2256"/>
                      <a:pt x="1181" y="2256"/>
                    </a:cubicBezTo>
                    <a:cubicBezTo>
                      <a:pt x="1002" y="2256"/>
                      <a:pt x="841" y="2184"/>
                      <a:pt x="716" y="2041"/>
                    </a:cubicBezTo>
                    <a:cubicBezTo>
                      <a:pt x="608" y="1916"/>
                      <a:pt x="537" y="1665"/>
                      <a:pt x="537" y="1343"/>
                    </a:cubicBezTo>
                    <a:cubicBezTo>
                      <a:pt x="537" y="1021"/>
                      <a:pt x="608" y="806"/>
                      <a:pt x="716" y="663"/>
                    </a:cubicBezTo>
                    <a:cubicBezTo>
                      <a:pt x="841" y="520"/>
                      <a:pt x="1002" y="448"/>
                      <a:pt x="1199" y="448"/>
                    </a:cubicBezTo>
                    <a:cubicBezTo>
                      <a:pt x="1342" y="448"/>
                      <a:pt x="1450" y="484"/>
                      <a:pt x="1557" y="574"/>
                    </a:cubicBezTo>
                    <a:cubicBezTo>
                      <a:pt x="1646" y="645"/>
                      <a:pt x="1718" y="753"/>
                      <a:pt x="1754" y="896"/>
                    </a:cubicBezTo>
                    <a:lnTo>
                      <a:pt x="2273" y="770"/>
                    </a:lnTo>
                    <a:cubicBezTo>
                      <a:pt x="2219" y="556"/>
                      <a:pt x="2130" y="395"/>
                      <a:pt x="2004" y="287"/>
                    </a:cubicBezTo>
                    <a:cubicBezTo>
                      <a:pt x="1807" y="90"/>
                      <a:pt x="1539" y="1"/>
                      <a:pt x="1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5"/>
              <p:cNvSpPr/>
              <p:nvPr/>
            </p:nvSpPr>
            <p:spPr>
              <a:xfrm>
                <a:off x="7700470" y="2417744"/>
                <a:ext cx="12131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632" extrusionOk="0">
                    <a:moveTo>
                      <a:pt x="0" y="1"/>
                    </a:moveTo>
                    <a:lnTo>
                      <a:pt x="0" y="2631"/>
                    </a:lnTo>
                    <a:lnTo>
                      <a:pt x="501" y="2631"/>
                    </a:ln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5"/>
              <p:cNvSpPr/>
              <p:nvPr/>
            </p:nvSpPr>
            <p:spPr>
              <a:xfrm>
                <a:off x="7588465" y="2520068"/>
                <a:ext cx="2293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54" extrusionOk="0">
                    <a:moveTo>
                      <a:pt x="609" y="1"/>
                    </a:moveTo>
                    <a:cubicBezTo>
                      <a:pt x="430" y="1"/>
                      <a:pt x="269" y="55"/>
                      <a:pt x="162" y="162"/>
                    </a:cubicBezTo>
                    <a:cubicBezTo>
                      <a:pt x="54" y="269"/>
                      <a:pt x="0" y="430"/>
                      <a:pt x="0" y="627"/>
                    </a:cubicBezTo>
                    <a:cubicBezTo>
                      <a:pt x="0" y="806"/>
                      <a:pt x="54" y="967"/>
                      <a:pt x="162" y="1075"/>
                    </a:cubicBezTo>
                    <a:cubicBezTo>
                      <a:pt x="269" y="1200"/>
                      <a:pt x="412" y="1254"/>
                      <a:pt x="591" y="1254"/>
                    </a:cubicBezTo>
                    <a:cubicBezTo>
                      <a:pt x="663" y="1254"/>
                      <a:pt x="734" y="1254"/>
                      <a:pt x="788" y="1236"/>
                    </a:cubicBezTo>
                    <a:cubicBezTo>
                      <a:pt x="842" y="1218"/>
                      <a:pt x="895" y="1200"/>
                      <a:pt x="949" y="1182"/>
                    </a:cubicBezTo>
                    <a:lnTo>
                      <a:pt x="949" y="985"/>
                    </a:lnTo>
                    <a:cubicBezTo>
                      <a:pt x="895" y="1021"/>
                      <a:pt x="842" y="1039"/>
                      <a:pt x="788" y="1057"/>
                    </a:cubicBezTo>
                    <a:cubicBezTo>
                      <a:pt x="734" y="1075"/>
                      <a:pt x="680" y="1092"/>
                      <a:pt x="627" y="1092"/>
                    </a:cubicBezTo>
                    <a:cubicBezTo>
                      <a:pt x="484" y="1092"/>
                      <a:pt x="394" y="1039"/>
                      <a:pt x="323" y="967"/>
                    </a:cubicBezTo>
                    <a:cubicBezTo>
                      <a:pt x="251" y="878"/>
                      <a:pt x="215" y="770"/>
                      <a:pt x="215" y="627"/>
                    </a:cubicBezTo>
                    <a:cubicBezTo>
                      <a:pt x="215" y="484"/>
                      <a:pt x="251" y="359"/>
                      <a:pt x="323" y="287"/>
                    </a:cubicBezTo>
                    <a:cubicBezTo>
                      <a:pt x="394" y="198"/>
                      <a:pt x="484" y="162"/>
                      <a:pt x="627" y="162"/>
                    </a:cubicBezTo>
                    <a:cubicBezTo>
                      <a:pt x="680" y="162"/>
                      <a:pt x="734" y="162"/>
                      <a:pt x="788" y="180"/>
                    </a:cubicBezTo>
                    <a:cubicBezTo>
                      <a:pt x="842" y="198"/>
                      <a:pt x="895" y="216"/>
                      <a:pt x="949" y="251"/>
                    </a:cubicBezTo>
                    <a:lnTo>
                      <a:pt x="949" y="72"/>
                    </a:lnTo>
                    <a:cubicBezTo>
                      <a:pt x="895" y="37"/>
                      <a:pt x="842" y="19"/>
                      <a:pt x="788" y="19"/>
                    </a:cubicBezTo>
                    <a:cubicBezTo>
                      <a:pt x="734" y="1"/>
                      <a:pt x="680" y="1"/>
                      <a:pt x="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5"/>
              <p:cNvSpPr/>
              <p:nvPr/>
            </p:nvSpPr>
            <p:spPr>
              <a:xfrm>
                <a:off x="7616134" y="2509283"/>
                <a:ext cx="24237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65" extrusionOk="0">
                    <a:moveTo>
                      <a:pt x="1" y="0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985"/>
                    </a:lnTo>
                    <a:cubicBezTo>
                      <a:pt x="198" y="877"/>
                      <a:pt x="233" y="788"/>
                      <a:pt x="287" y="716"/>
                    </a:cubicBezTo>
                    <a:cubicBezTo>
                      <a:pt x="341" y="645"/>
                      <a:pt x="430" y="609"/>
                      <a:pt x="538" y="609"/>
                    </a:cubicBezTo>
                    <a:cubicBezTo>
                      <a:pt x="627" y="609"/>
                      <a:pt x="699" y="645"/>
                      <a:pt x="734" y="698"/>
                    </a:cubicBezTo>
                    <a:cubicBezTo>
                      <a:pt x="788" y="752"/>
                      <a:pt x="806" y="842"/>
                      <a:pt x="806" y="949"/>
                    </a:cubicBezTo>
                    <a:lnTo>
                      <a:pt x="806" y="1665"/>
                    </a:lnTo>
                    <a:lnTo>
                      <a:pt x="1003" y="1665"/>
                    </a:lnTo>
                    <a:lnTo>
                      <a:pt x="1003" y="949"/>
                    </a:lnTo>
                    <a:cubicBezTo>
                      <a:pt x="1003" y="770"/>
                      <a:pt x="967" y="645"/>
                      <a:pt x="895" y="573"/>
                    </a:cubicBezTo>
                    <a:cubicBezTo>
                      <a:pt x="824" y="484"/>
                      <a:pt x="717" y="448"/>
                      <a:pt x="591" y="448"/>
                    </a:cubicBezTo>
                    <a:cubicBezTo>
                      <a:pt x="502" y="448"/>
                      <a:pt x="430" y="466"/>
                      <a:pt x="359" y="502"/>
                    </a:cubicBezTo>
                    <a:cubicBezTo>
                      <a:pt x="305" y="537"/>
                      <a:pt x="251" y="591"/>
                      <a:pt x="198" y="663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5"/>
              <p:cNvSpPr/>
              <p:nvPr/>
            </p:nvSpPr>
            <p:spPr>
              <a:xfrm>
                <a:off x="7644673" y="2509283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5"/>
              <p:cNvSpPr/>
              <p:nvPr/>
            </p:nvSpPr>
            <p:spPr>
              <a:xfrm>
                <a:off x="7653324" y="2520068"/>
                <a:ext cx="2684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4" extrusionOk="0">
                    <a:moveTo>
                      <a:pt x="555" y="162"/>
                    </a:moveTo>
                    <a:cubicBezTo>
                      <a:pt x="663" y="162"/>
                      <a:pt x="752" y="198"/>
                      <a:pt x="806" y="287"/>
                    </a:cubicBezTo>
                    <a:cubicBezTo>
                      <a:pt x="860" y="359"/>
                      <a:pt x="895" y="484"/>
                      <a:pt x="895" y="627"/>
                    </a:cubicBezTo>
                    <a:cubicBezTo>
                      <a:pt x="895" y="770"/>
                      <a:pt x="860" y="878"/>
                      <a:pt x="806" y="967"/>
                    </a:cubicBezTo>
                    <a:cubicBezTo>
                      <a:pt x="752" y="1039"/>
                      <a:pt x="663" y="1092"/>
                      <a:pt x="555" y="1092"/>
                    </a:cubicBezTo>
                    <a:cubicBezTo>
                      <a:pt x="448" y="1092"/>
                      <a:pt x="359" y="1039"/>
                      <a:pt x="305" y="967"/>
                    </a:cubicBezTo>
                    <a:cubicBezTo>
                      <a:pt x="251" y="878"/>
                      <a:pt x="215" y="770"/>
                      <a:pt x="215" y="627"/>
                    </a:cubicBezTo>
                    <a:cubicBezTo>
                      <a:pt x="215" y="484"/>
                      <a:pt x="251" y="359"/>
                      <a:pt x="305" y="287"/>
                    </a:cubicBezTo>
                    <a:cubicBezTo>
                      <a:pt x="377" y="198"/>
                      <a:pt x="448" y="162"/>
                      <a:pt x="555" y="162"/>
                    </a:cubicBezTo>
                    <a:close/>
                    <a:moveTo>
                      <a:pt x="555" y="1"/>
                    </a:moveTo>
                    <a:cubicBezTo>
                      <a:pt x="377" y="1"/>
                      <a:pt x="251" y="55"/>
                      <a:pt x="144" y="162"/>
                    </a:cubicBezTo>
                    <a:cubicBezTo>
                      <a:pt x="54" y="269"/>
                      <a:pt x="1" y="430"/>
                      <a:pt x="1" y="627"/>
                    </a:cubicBezTo>
                    <a:cubicBezTo>
                      <a:pt x="1" y="824"/>
                      <a:pt x="54" y="967"/>
                      <a:pt x="144" y="1092"/>
                    </a:cubicBezTo>
                    <a:cubicBezTo>
                      <a:pt x="251" y="1200"/>
                      <a:pt x="377" y="1254"/>
                      <a:pt x="555" y="1254"/>
                    </a:cubicBezTo>
                    <a:cubicBezTo>
                      <a:pt x="734" y="1254"/>
                      <a:pt x="860" y="1200"/>
                      <a:pt x="967" y="1092"/>
                    </a:cubicBezTo>
                    <a:cubicBezTo>
                      <a:pt x="1057" y="967"/>
                      <a:pt x="1110" y="824"/>
                      <a:pt x="1110" y="627"/>
                    </a:cubicBezTo>
                    <a:cubicBezTo>
                      <a:pt x="1110" y="430"/>
                      <a:pt x="1057" y="269"/>
                      <a:pt x="967" y="162"/>
                    </a:cubicBezTo>
                    <a:cubicBezTo>
                      <a:pt x="860" y="55"/>
                      <a:pt x="734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5"/>
              <p:cNvSpPr/>
              <p:nvPr/>
            </p:nvSpPr>
            <p:spPr>
              <a:xfrm>
                <a:off x="7684038" y="2520068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591" y="1"/>
                    </a:moveTo>
                    <a:cubicBezTo>
                      <a:pt x="501" y="1"/>
                      <a:pt x="412" y="19"/>
                      <a:pt x="358" y="55"/>
                    </a:cubicBezTo>
                    <a:cubicBezTo>
                      <a:pt x="287" y="72"/>
                      <a:pt x="233" y="126"/>
                      <a:pt x="197" y="216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18"/>
                    </a:lnTo>
                    <a:lnTo>
                      <a:pt x="197" y="1218"/>
                    </a:lnTo>
                    <a:lnTo>
                      <a:pt x="197" y="591"/>
                    </a:lnTo>
                    <a:cubicBezTo>
                      <a:pt x="197" y="448"/>
                      <a:pt x="215" y="341"/>
                      <a:pt x="287" y="269"/>
                    </a:cubicBezTo>
                    <a:cubicBezTo>
                      <a:pt x="340" y="198"/>
                      <a:pt x="430" y="162"/>
                      <a:pt x="537" y="162"/>
                    </a:cubicBezTo>
                    <a:cubicBezTo>
                      <a:pt x="573" y="162"/>
                      <a:pt x="591" y="180"/>
                      <a:pt x="627" y="180"/>
                    </a:cubicBezTo>
                    <a:cubicBezTo>
                      <a:pt x="645" y="180"/>
                      <a:pt x="680" y="198"/>
                      <a:pt x="698" y="198"/>
                    </a:cubicBezTo>
                    <a:lnTo>
                      <a:pt x="6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5"/>
              <p:cNvSpPr/>
              <p:nvPr/>
            </p:nvSpPr>
            <p:spPr>
              <a:xfrm>
                <a:off x="7700905" y="2509283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5"/>
              <p:cNvSpPr/>
              <p:nvPr/>
            </p:nvSpPr>
            <p:spPr>
              <a:xfrm>
                <a:off x="7711707" y="2520068"/>
                <a:ext cx="24237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18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8" y="55"/>
                    </a:cubicBezTo>
                    <a:cubicBezTo>
                      <a:pt x="305" y="90"/>
                      <a:pt x="251" y="144"/>
                      <a:pt x="197" y="216"/>
                    </a:cubicBezTo>
                    <a:lnTo>
                      <a:pt x="197" y="19"/>
                    </a:lnTo>
                    <a:lnTo>
                      <a:pt x="1" y="19"/>
                    </a:lnTo>
                    <a:lnTo>
                      <a:pt x="1" y="1218"/>
                    </a:lnTo>
                    <a:lnTo>
                      <a:pt x="197" y="1218"/>
                    </a:lnTo>
                    <a:lnTo>
                      <a:pt x="197" y="538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58" y="198"/>
                      <a:pt x="430" y="162"/>
                      <a:pt x="537" y="162"/>
                    </a:cubicBezTo>
                    <a:cubicBezTo>
                      <a:pt x="627" y="162"/>
                      <a:pt x="698" y="198"/>
                      <a:pt x="734" y="251"/>
                    </a:cubicBezTo>
                    <a:cubicBezTo>
                      <a:pt x="788" y="305"/>
                      <a:pt x="806" y="395"/>
                      <a:pt x="806" y="502"/>
                    </a:cubicBezTo>
                    <a:lnTo>
                      <a:pt x="806" y="1218"/>
                    </a:lnTo>
                    <a:lnTo>
                      <a:pt x="1003" y="1218"/>
                    </a:lnTo>
                    <a:lnTo>
                      <a:pt x="1003" y="502"/>
                    </a:lnTo>
                    <a:cubicBezTo>
                      <a:pt x="1003" y="323"/>
                      <a:pt x="967" y="198"/>
                      <a:pt x="895" y="126"/>
                    </a:cubicBezTo>
                    <a:cubicBezTo>
                      <a:pt x="824" y="37"/>
                      <a:pt x="716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5"/>
              <p:cNvSpPr/>
              <p:nvPr/>
            </p:nvSpPr>
            <p:spPr>
              <a:xfrm>
                <a:off x="7738095" y="2520068"/>
                <a:ext cx="27258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254" extrusionOk="0">
                    <a:moveTo>
                      <a:pt x="591" y="162"/>
                    </a:moveTo>
                    <a:cubicBezTo>
                      <a:pt x="698" y="162"/>
                      <a:pt x="770" y="198"/>
                      <a:pt x="841" y="251"/>
                    </a:cubicBezTo>
                    <a:cubicBezTo>
                      <a:pt x="895" y="323"/>
                      <a:pt x="931" y="412"/>
                      <a:pt x="931" y="520"/>
                    </a:cubicBezTo>
                    <a:lnTo>
                      <a:pt x="215" y="520"/>
                    </a:lnTo>
                    <a:cubicBezTo>
                      <a:pt x="233" y="395"/>
                      <a:pt x="269" y="323"/>
                      <a:pt x="340" y="251"/>
                    </a:cubicBezTo>
                    <a:cubicBezTo>
                      <a:pt x="394" y="198"/>
                      <a:pt x="483" y="162"/>
                      <a:pt x="591" y="162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5"/>
                      <a:pt x="161" y="162"/>
                    </a:cubicBezTo>
                    <a:cubicBezTo>
                      <a:pt x="54" y="287"/>
                      <a:pt x="0" y="430"/>
                      <a:pt x="0" y="627"/>
                    </a:cubicBezTo>
                    <a:cubicBezTo>
                      <a:pt x="0" y="824"/>
                      <a:pt x="72" y="967"/>
                      <a:pt x="179" y="1092"/>
                    </a:cubicBezTo>
                    <a:cubicBezTo>
                      <a:pt x="286" y="1200"/>
                      <a:pt x="448" y="1254"/>
                      <a:pt x="627" y="1254"/>
                    </a:cubicBezTo>
                    <a:cubicBezTo>
                      <a:pt x="716" y="1254"/>
                      <a:pt x="788" y="1236"/>
                      <a:pt x="859" y="1236"/>
                    </a:cubicBezTo>
                    <a:cubicBezTo>
                      <a:pt x="931" y="1218"/>
                      <a:pt x="1002" y="1182"/>
                      <a:pt x="1074" y="1164"/>
                    </a:cubicBezTo>
                    <a:lnTo>
                      <a:pt x="1074" y="967"/>
                    </a:lnTo>
                    <a:cubicBezTo>
                      <a:pt x="1002" y="1003"/>
                      <a:pt x="931" y="1039"/>
                      <a:pt x="859" y="1057"/>
                    </a:cubicBezTo>
                    <a:cubicBezTo>
                      <a:pt x="788" y="1075"/>
                      <a:pt x="716" y="1092"/>
                      <a:pt x="644" y="1092"/>
                    </a:cubicBezTo>
                    <a:cubicBezTo>
                      <a:pt x="519" y="1092"/>
                      <a:pt x="412" y="1057"/>
                      <a:pt x="340" y="985"/>
                    </a:cubicBezTo>
                    <a:cubicBezTo>
                      <a:pt x="269" y="914"/>
                      <a:pt x="215" y="806"/>
                      <a:pt x="215" y="663"/>
                    </a:cubicBezTo>
                    <a:lnTo>
                      <a:pt x="1128" y="663"/>
                    </a:lnTo>
                    <a:lnTo>
                      <a:pt x="1128" y="574"/>
                    </a:lnTo>
                    <a:cubicBezTo>
                      <a:pt x="1128" y="395"/>
                      <a:pt x="1074" y="251"/>
                      <a:pt x="984" y="144"/>
                    </a:cubicBezTo>
                    <a:cubicBezTo>
                      <a:pt x="877" y="37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5"/>
              <p:cNvSpPr/>
              <p:nvPr/>
            </p:nvSpPr>
            <p:spPr>
              <a:xfrm>
                <a:off x="7636457" y="2578795"/>
                <a:ext cx="38084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667" extrusionOk="0">
                    <a:moveTo>
                      <a:pt x="627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27" y="323"/>
                    </a:lnTo>
                    <a:lnTo>
                      <a:pt x="627" y="2363"/>
                    </a:lnTo>
                    <a:lnTo>
                      <a:pt x="37" y="2363"/>
                    </a:lnTo>
                    <a:lnTo>
                      <a:pt x="37" y="2667"/>
                    </a:lnTo>
                    <a:lnTo>
                      <a:pt x="1576" y="2667"/>
                    </a:lnTo>
                    <a:lnTo>
                      <a:pt x="1576" y="2363"/>
                    </a:lnTo>
                    <a:lnTo>
                      <a:pt x="985" y="2363"/>
                    </a:lnTo>
                    <a:lnTo>
                      <a:pt x="9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5"/>
              <p:cNvSpPr/>
              <p:nvPr/>
            </p:nvSpPr>
            <p:spPr>
              <a:xfrm>
                <a:off x="7681863" y="2578795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1289" y="305"/>
                    </a:lnTo>
                    <a:lnTo>
                      <a:pt x="377" y="2667"/>
                    </a:lnTo>
                    <a:lnTo>
                      <a:pt x="752" y="2667"/>
                    </a:lnTo>
                    <a:lnTo>
                      <a:pt x="1719" y="162"/>
                    </a:ln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5"/>
              <p:cNvSpPr/>
              <p:nvPr/>
            </p:nvSpPr>
            <p:spPr>
              <a:xfrm>
                <a:off x="8012682" y="2314985"/>
                <a:ext cx="4717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5" extrusionOk="0">
                    <a:moveTo>
                      <a:pt x="1200" y="323"/>
                    </a:moveTo>
                    <a:lnTo>
                      <a:pt x="1200" y="1754"/>
                    </a:lnTo>
                    <a:lnTo>
                      <a:pt x="287" y="1754"/>
                    </a:lnTo>
                    <a:lnTo>
                      <a:pt x="1200" y="323"/>
                    </a:lnTo>
                    <a:close/>
                    <a:moveTo>
                      <a:pt x="1110" y="1"/>
                    </a:moveTo>
                    <a:lnTo>
                      <a:pt x="1" y="1701"/>
                    </a:lnTo>
                    <a:lnTo>
                      <a:pt x="1" y="2041"/>
                    </a:lnTo>
                    <a:lnTo>
                      <a:pt x="1200" y="2041"/>
                    </a:lnTo>
                    <a:lnTo>
                      <a:pt x="1200" y="2685"/>
                    </a:lnTo>
                    <a:lnTo>
                      <a:pt x="1557" y="2685"/>
                    </a:lnTo>
                    <a:lnTo>
                      <a:pt x="1557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57" y="1754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5"/>
              <p:cNvSpPr/>
              <p:nvPr/>
            </p:nvSpPr>
            <p:spPr>
              <a:xfrm>
                <a:off x="8062413" y="2314116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7"/>
                      <a:pt x="1343" y="556"/>
                    </a:cubicBezTo>
                    <a:cubicBezTo>
                      <a:pt x="1432" y="735"/>
                      <a:pt x="1486" y="1021"/>
                      <a:pt x="1486" y="1379"/>
                    </a:cubicBezTo>
                    <a:cubicBezTo>
                      <a:pt x="1486" y="1755"/>
                      <a:pt x="1432" y="2023"/>
                      <a:pt x="1343" y="2202"/>
                    </a:cubicBezTo>
                    <a:cubicBezTo>
                      <a:pt x="1253" y="2381"/>
                      <a:pt x="1110" y="2488"/>
                      <a:pt x="931" y="2488"/>
                    </a:cubicBezTo>
                    <a:cubicBezTo>
                      <a:pt x="734" y="2488"/>
                      <a:pt x="591" y="2381"/>
                      <a:pt x="502" y="2202"/>
                    </a:cubicBezTo>
                    <a:cubicBezTo>
                      <a:pt x="412" y="2023"/>
                      <a:pt x="358" y="1755"/>
                      <a:pt x="358" y="1379"/>
                    </a:cubicBezTo>
                    <a:cubicBezTo>
                      <a:pt x="358" y="1021"/>
                      <a:pt x="412" y="735"/>
                      <a:pt x="502" y="556"/>
                    </a:cubicBezTo>
                    <a:cubicBezTo>
                      <a:pt x="591" y="377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4" y="108"/>
                      <a:pt x="233" y="359"/>
                    </a:cubicBezTo>
                    <a:cubicBezTo>
                      <a:pt x="72" y="591"/>
                      <a:pt x="1" y="931"/>
                      <a:pt x="1" y="1379"/>
                    </a:cubicBezTo>
                    <a:cubicBezTo>
                      <a:pt x="1" y="1826"/>
                      <a:pt x="72" y="2166"/>
                      <a:pt x="233" y="2417"/>
                    </a:cubicBezTo>
                    <a:cubicBezTo>
                      <a:pt x="394" y="2649"/>
                      <a:pt x="627" y="2775"/>
                      <a:pt x="931" y="2775"/>
                    </a:cubicBezTo>
                    <a:cubicBezTo>
                      <a:pt x="1217" y="2775"/>
                      <a:pt x="1450" y="2649"/>
                      <a:pt x="1611" y="2417"/>
                    </a:cubicBezTo>
                    <a:cubicBezTo>
                      <a:pt x="1772" y="2166"/>
                      <a:pt x="1844" y="1826"/>
                      <a:pt x="1844" y="1379"/>
                    </a:cubicBezTo>
                    <a:cubicBezTo>
                      <a:pt x="1844" y="931"/>
                      <a:pt x="1772" y="591"/>
                      <a:pt x="1611" y="359"/>
                    </a:cubicBezTo>
                    <a:cubicBezTo>
                      <a:pt x="1450" y="108"/>
                      <a:pt x="1217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5"/>
              <p:cNvSpPr/>
              <p:nvPr/>
            </p:nvSpPr>
            <p:spPr>
              <a:xfrm>
                <a:off x="8008356" y="2417744"/>
                <a:ext cx="63602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289" y="627"/>
                    </a:moveTo>
                    <a:lnTo>
                      <a:pt x="1647" y="1593"/>
                    </a:lnTo>
                    <a:lnTo>
                      <a:pt x="931" y="1593"/>
                    </a:lnTo>
                    <a:lnTo>
                      <a:pt x="1289" y="627"/>
                    </a:lnTo>
                    <a:close/>
                    <a:moveTo>
                      <a:pt x="1021" y="1"/>
                    </a:moveTo>
                    <a:lnTo>
                      <a:pt x="1" y="2631"/>
                    </a:lnTo>
                    <a:lnTo>
                      <a:pt x="555" y="2631"/>
                    </a:lnTo>
                    <a:lnTo>
                      <a:pt x="770" y="2041"/>
                    </a:lnTo>
                    <a:lnTo>
                      <a:pt x="1826" y="2041"/>
                    </a:lnTo>
                    <a:lnTo>
                      <a:pt x="2059" y="2631"/>
                    </a:lnTo>
                    <a:lnTo>
                      <a:pt x="2631" y="2631"/>
                    </a:lnTo>
                    <a:lnTo>
                      <a:pt x="1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8077106" y="2434150"/>
                <a:ext cx="29868" cy="47097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952" extrusionOk="0">
                    <a:moveTo>
                      <a:pt x="896" y="1"/>
                    </a:moveTo>
                    <a:cubicBezTo>
                      <a:pt x="824" y="1"/>
                      <a:pt x="753" y="37"/>
                      <a:pt x="681" y="72"/>
                    </a:cubicBezTo>
                    <a:cubicBezTo>
                      <a:pt x="627" y="108"/>
                      <a:pt x="556" y="198"/>
                      <a:pt x="466" y="323"/>
                    </a:cubicBezTo>
                    <a:lnTo>
                      <a:pt x="466" y="54"/>
                    </a:lnTo>
                    <a:lnTo>
                      <a:pt x="1" y="54"/>
                    </a:lnTo>
                    <a:lnTo>
                      <a:pt x="1" y="1951"/>
                    </a:lnTo>
                    <a:lnTo>
                      <a:pt x="502" y="1951"/>
                    </a:lnTo>
                    <a:lnTo>
                      <a:pt x="502" y="1361"/>
                    </a:lnTo>
                    <a:cubicBezTo>
                      <a:pt x="502" y="1039"/>
                      <a:pt x="520" y="824"/>
                      <a:pt x="556" y="734"/>
                    </a:cubicBezTo>
                    <a:cubicBezTo>
                      <a:pt x="574" y="627"/>
                      <a:pt x="609" y="555"/>
                      <a:pt x="663" y="520"/>
                    </a:cubicBezTo>
                    <a:cubicBezTo>
                      <a:pt x="717" y="484"/>
                      <a:pt x="770" y="466"/>
                      <a:pt x="842" y="466"/>
                    </a:cubicBezTo>
                    <a:cubicBezTo>
                      <a:pt x="914" y="466"/>
                      <a:pt x="1003" y="484"/>
                      <a:pt x="1075" y="538"/>
                    </a:cubicBezTo>
                    <a:lnTo>
                      <a:pt x="1236" y="108"/>
                    </a:lnTo>
                    <a:cubicBezTo>
                      <a:pt x="1128" y="37"/>
                      <a:pt x="1021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7994099" y="2520068"/>
                <a:ext cx="2423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54" extrusionOk="0">
                    <a:moveTo>
                      <a:pt x="805" y="609"/>
                    </a:moveTo>
                    <a:lnTo>
                      <a:pt x="805" y="663"/>
                    </a:lnTo>
                    <a:cubicBezTo>
                      <a:pt x="805" y="788"/>
                      <a:pt x="787" y="896"/>
                      <a:pt x="716" y="967"/>
                    </a:cubicBezTo>
                    <a:cubicBezTo>
                      <a:pt x="644" y="1057"/>
                      <a:pt x="555" y="1092"/>
                      <a:pt x="447" y="1092"/>
                    </a:cubicBezTo>
                    <a:cubicBezTo>
                      <a:pt x="376" y="1092"/>
                      <a:pt x="304" y="1075"/>
                      <a:pt x="269" y="1021"/>
                    </a:cubicBezTo>
                    <a:cubicBezTo>
                      <a:pt x="215" y="985"/>
                      <a:pt x="197" y="931"/>
                      <a:pt x="197" y="860"/>
                    </a:cubicBezTo>
                    <a:cubicBezTo>
                      <a:pt x="197" y="770"/>
                      <a:pt x="215" y="717"/>
                      <a:pt x="286" y="681"/>
                    </a:cubicBezTo>
                    <a:cubicBezTo>
                      <a:pt x="340" y="627"/>
                      <a:pt x="465" y="609"/>
                      <a:pt x="609" y="609"/>
                    </a:cubicBezTo>
                    <a:close/>
                    <a:moveTo>
                      <a:pt x="483" y="1"/>
                    </a:moveTo>
                    <a:cubicBezTo>
                      <a:pt x="430" y="1"/>
                      <a:pt x="358" y="1"/>
                      <a:pt x="286" y="19"/>
                    </a:cubicBezTo>
                    <a:cubicBezTo>
                      <a:pt x="233" y="19"/>
                      <a:pt x="161" y="55"/>
                      <a:pt x="90" y="72"/>
                    </a:cubicBezTo>
                    <a:lnTo>
                      <a:pt x="90" y="251"/>
                    </a:lnTo>
                    <a:cubicBezTo>
                      <a:pt x="143" y="234"/>
                      <a:pt x="215" y="198"/>
                      <a:pt x="269" y="180"/>
                    </a:cubicBezTo>
                    <a:cubicBezTo>
                      <a:pt x="340" y="162"/>
                      <a:pt x="412" y="162"/>
                      <a:pt x="465" y="162"/>
                    </a:cubicBezTo>
                    <a:cubicBezTo>
                      <a:pt x="573" y="162"/>
                      <a:pt x="662" y="180"/>
                      <a:pt x="716" y="234"/>
                    </a:cubicBezTo>
                    <a:cubicBezTo>
                      <a:pt x="787" y="287"/>
                      <a:pt x="805" y="359"/>
                      <a:pt x="805" y="448"/>
                    </a:cubicBezTo>
                    <a:lnTo>
                      <a:pt x="805" y="466"/>
                    </a:lnTo>
                    <a:lnTo>
                      <a:pt x="537" y="466"/>
                    </a:lnTo>
                    <a:cubicBezTo>
                      <a:pt x="358" y="466"/>
                      <a:pt x="215" y="502"/>
                      <a:pt x="125" y="574"/>
                    </a:cubicBezTo>
                    <a:cubicBezTo>
                      <a:pt x="36" y="627"/>
                      <a:pt x="0" y="735"/>
                      <a:pt x="0" y="878"/>
                    </a:cubicBezTo>
                    <a:cubicBezTo>
                      <a:pt x="0" y="985"/>
                      <a:pt x="36" y="1075"/>
                      <a:pt x="107" y="1146"/>
                    </a:cubicBezTo>
                    <a:cubicBezTo>
                      <a:pt x="179" y="1218"/>
                      <a:pt x="269" y="1254"/>
                      <a:pt x="394" y="1254"/>
                    </a:cubicBezTo>
                    <a:cubicBezTo>
                      <a:pt x="501" y="1254"/>
                      <a:pt x="573" y="1236"/>
                      <a:pt x="644" y="1200"/>
                    </a:cubicBezTo>
                    <a:cubicBezTo>
                      <a:pt x="716" y="1164"/>
                      <a:pt x="770" y="1110"/>
                      <a:pt x="805" y="1039"/>
                    </a:cubicBezTo>
                    <a:lnTo>
                      <a:pt x="805" y="1218"/>
                    </a:lnTo>
                    <a:lnTo>
                      <a:pt x="1002" y="1218"/>
                    </a:lnTo>
                    <a:lnTo>
                      <a:pt x="1002" y="538"/>
                    </a:lnTo>
                    <a:cubicBezTo>
                      <a:pt x="1002" y="359"/>
                      <a:pt x="966" y="216"/>
                      <a:pt x="877" y="126"/>
                    </a:cubicBezTo>
                    <a:cubicBezTo>
                      <a:pt x="787" y="37"/>
                      <a:pt x="662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8024353" y="2520068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5"/>
                    </a:cubicBezTo>
                    <a:cubicBezTo>
                      <a:pt x="287" y="72"/>
                      <a:pt x="233" y="126"/>
                      <a:pt x="198" y="216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18"/>
                    </a:lnTo>
                    <a:lnTo>
                      <a:pt x="198" y="1218"/>
                    </a:lnTo>
                    <a:lnTo>
                      <a:pt x="198" y="591"/>
                    </a:lnTo>
                    <a:cubicBezTo>
                      <a:pt x="198" y="448"/>
                      <a:pt x="216" y="341"/>
                      <a:pt x="287" y="269"/>
                    </a:cubicBezTo>
                    <a:cubicBezTo>
                      <a:pt x="341" y="198"/>
                      <a:pt x="430" y="162"/>
                      <a:pt x="538" y="162"/>
                    </a:cubicBezTo>
                    <a:cubicBezTo>
                      <a:pt x="573" y="162"/>
                      <a:pt x="609" y="180"/>
                      <a:pt x="627" y="180"/>
                    </a:cubicBezTo>
                    <a:cubicBezTo>
                      <a:pt x="645" y="180"/>
                      <a:pt x="681" y="198"/>
                      <a:pt x="699" y="198"/>
                    </a:cubicBezTo>
                    <a:lnTo>
                      <a:pt x="6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8039070" y="2520068"/>
                <a:ext cx="25953" cy="4063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684" extrusionOk="0">
                    <a:moveTo>
                      <a:pt x="537" y="162"/>
                    </a:moveTo>
                    <a:cubicBezTo>
                      <a:pt x="644" y="162"/>
                      <a:pt x="734" y="198"/>
                      <a:pt x="788" y="269"/>
                    </a:cubicBezTo>
                    <a:cubicBezTo>
                      <a:pt x="859" y="359"/>
                      <a:pt x="877" y="466"/>
                      <a:pt x="877" y="609"/>
                    </a:cubicBezTo>
                    <a:cubicBezTo>
                      <a:pt x="877" y="752"/>
                      <a:pt x="859" y="860"/>
                      <a:pt x="788" y="931"/>
                    </a:cubicBezTo>
                    <a:cubicBezTo>
                      <a:pt x="734" y="1021"/>
                      <a:pt x="644" y="1057"/>
                      <a:pt x="537" y="1057"/>
                    </a:cubicBezTo>
                    <a:cubicBezTo>
                      <a:pt x="430" y="1057"/>
                      <a:pt x="358" y="1021"/>
                      <a:pt x="304" y="931"/>
                    </a:cubicBezTo>
                    <a:cubicBezTo>
                      <a:pt x="233" y="860"/>
                      <a:pt x="215" y="752"/>
                      <a:pt x="215" y="609"/>
                    </a:cubicBezTo>
                    <a:cubicBezTo>
                      <a:pt x="215" y="466"/>
                      <a:pt x="233" y="359"/>
                      <a:pt x="304" y="269"/>
                    </a:cubicBezTo>
                    <a:cubicBezTo>
                      <a:pt x="358" y="198"/>
                      <a:pt x="430" y="162"/>
                      <a:pt x="537" y="162"/>
                    </a:cubicBezTo>
                    <a:close/>
                    <a:moveTo>
                      <a:pt x="501" y="1"/>
                    </a:moveTo>
                    <a:cubicBezTo>
                      <a:pt x="340" y="1"/>
                      <a:pt x="233" y="55"/>
                      <a:pt x="143" y="162"/>
                    </a:cubicBezTo>
                    <a:cubicBezTo>
                      <a:pt x="54" y="269"/>
                      <a:pt x="0" y="412"/>
                      <a:pt x="0" y="609"/>
                    </a:cubicBezTo>
                    <a:cubicBezTo>
                      <a:pt x="0" y="788"/>
                      <a:pt x="54" y="949"/>
                      <a:pt x="143" y="1057"/>
                    </a:cubicBezTo>
                    <a:cubicBezTo>
                      <a:pt x="233" y="1164"/>
                      <a:pt x="340" y="1218"/>
                      <a:pt x="501" y="1218"/>
                    </a:cubicBezTo>
                    <a:cubicBezTo>
                      <a:pt x="591" y="1218"/>
                      <a:pt x="662" y="1200"/>
                      <a:pt x="716" y="1164"/>
                    </a:cubicBezTo>
                    <a:cubicBezTo>
                      <a:pt x="788" y="1128"/>
                      <a:pt x="841" y="1075"/>
                      <a:pt x="877" y="1003"/>
                    </a:cubicBezTo>
                    <a:lnTo>
                      <a:pt x="877" y="1110"/>
                    </a:lnTo>
                    <a:cubicBezTo>
                      <a:pt x="877" y="1236"/>
                      <a:pt x="841" y="1343"/>
                      <a:pt x="788" y="1415"/>
                    </a:cubicBezTo>
                    <a:cubicBezTo>
                      <a:pt x="716" y="1486"/>
                      <a:pt x="627" y="1522"/>
                      <a:pt x="501" y="1522"/>
                    </a:cubicBezTo>
                    <a:cubicBezTo>
                      <a:pt x="430" y="1522"/>
                      <a:pt x="376" y="1504"/>
                      <a:pt x="322" y="1486"/>
                    </a:cubicBezTo>
                    <a:cubicBezTo>
                      <a:pt x="269" y="1468"/>
                      <a:pt x="215" y="1450"/>
                      <a:pt x="143" y="1415"/>
                    </a:cubicBezTo>
                    <a:lnTo>
                      <a:pt x="143" y="1611"/>
                    </a:lnTo>
                    <a:cubicBezTo>
                      <a:pt x="215" y="1629"/>
                      <a:pt x="269" y="1647"/>
                      <a:pt x="322" y="1665"/>
                    </a:cubicBezTo>
                    <a:cubicBezTo>
                      <a:pt x="394" y="1665"/>
                      <a:pt x="448" y="1683"/>
                      <a:pt x="519" y="1683"/>
                    </a:cubicBezTo>
                    <a:cubicBezTo>
                      <a:pt x="716" y="1683"/>
                      <a:pt x="859" y="1629"/>
                      <a:pt x="949" y="1522"/>
                    </a:cubicBezTo>
                    <a:cubicBezTo>
                      <a:pt x="1038" y="1432"/>
                      <a:pt x="1074" y="1271"/>
                      <a:pt x="1074" y="1075"/>
                    </a:cubicBezTo>
                    <a:lnTo>
                      <a:pt x="1074" y="19"/>
                    </a:lnTo>
                    <a:lnTo>
                      <a:pt x="877" y="19"/>
                    </a:lnTo>
                    <a:lnTo>
                      <a:pt x="877" y="198"/>
                    </a:lnTo>
                    <a:cubicBezTo>
                      <a:pt x="841" y="126"/>
                      <a:pt x="788" y="72"/>
                      <a:pt x="716" y="37"/>
                    </a:cubicBezTo>
                    <a:cubicBezTo>
                      <a:pt x="662" y="1"/>
                      <a:pt x="591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5"/>
              <p:cNvSpPr/>
              <p:nvPr/>
            </p:nvSpPr>
            <p:spPr>
              <a:xfrm>
                <a:off x="8067174" y="2520068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55" y="162"/>
                    </a:moveTo>
                    <a:cubicBezTo>
                      <a:pt x="663" y="162"/>
                      <a:pt x="752" y="198"/>
                      <a:pt x="806" y="287"/>
                    </a:cubicBezTo>
                    <a:cubicBezTo>
                      <a:pt x="859" y="359"/>
                      <a:pt x="895" y="484"/>
                      <a:pt x="895" y="627"/>
                    </a:cubicBezTo>
                    <a:cubicBezTo>
                      <a:pt x="895" y="770"/>
                      <a:pt x="859" y="878"/>
                      <a:pt x="806" y="967"/>
                    </a:cubicBezTo>
                    <a:cubicBezTo>
                      <a:pt x="752" y="1039"/>
                      <a:pt x="663" y="1092"/>
                      <a:pt x="555" y="1092"/>
                    </a:cubicBezTo>
                    <a:cubicBezTo>
                      <a:pt x="448" y="1092"/>
                      <a:pt x="358" y="1039"/>
                      <a:pt x="305" y="967"/>
                    </a:cubicBezTo>
                    <a:cubicBezTo>
                      <a:pt x="251" y="878"/>
                      <a:pt x="215" y="770"/>
                      <a:pt x="215" y="627"/>
                    </a:cubicBezTo>
                    <a:cubicBezTo>
                      <a:pt x="215" y="484"/>
                      <a:pt x="251" y="359"/>
                      <a:pt x="305" y="287"/>
                    </a:cubicBezTo>
                    <a:cubicBezTo>
                      <a:pt x="358" y="198"/>
                      <a:pt x="448" y="162"/>
                      <a:pt x="555" y="162"/>
                    </a:cubicBezTo>
                    <a:close/>
                    <a:moveTo>
                      <a:pt x="555" y="1"/>
                    </a:moveTo>
                    <a:cubicBezTo>
                      <a:pt x="376" y="1"/>
                      <a:pt x="251" y="55"/>
                      <a:pt x="144" y="162"/>
                    </a:cubicBezTo>
                    <a:cubicBezTo>
                      <a:pt x="54" y="269"/>
                      <a:pt x="0" y="430"/>
                      <a:pt x="0" y="627"/>
                    </a:cubicBezTo>
                    <a:cubicBezTo>
                      <a:pt x="0" y="824"/>
                      <a:pt x="54" y="967"/>
                      <a:pt x="144" y="1092"/>
                    </a:cubicBezTo>
                    <a:cubicBezTo>
                      <a:pt x="251" y="1200"/>
                      <a:pt x="376" y="1254"/>
                      <a:pt x="555" y="1254"/>
                    </a:cubicBezTo>
                    <a:cubicBezTo>
                      <a:pt x="734" y="1254"/>
                      <a:pt x="859" y="1200"/>
                      <a:pt x="967" y="1092"/>
                    </a:cubicBezTo>
                    <a:cubicBezTo>
                      <a:pt x="1056" y="967"/>
                      <a:pt x="1110" y="824"/>
                      <a:pt x="1110" y="627"/>
                    </a:cubicBezTo>
                    <a:cubicBezTo>
                      <a:pt x="1110" y="430"/>
                      <a:pt x="1056" y="269"/>
                      <a:pt x="967" y="162"/>
                    </a:cubicBezTo>
                    <a:cubicBezTo>
                      <a:pt x="859" y="55"/>
                      <a:pt x="734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5"/>
              <p:cNvSpPr/>
              <p:nvPr/>
            </p:nvSpPr>
            <p:spPr>
              <a:xfrm>
                <a:off x="8097863" y="2520068"/>
                <a:ext cx="24262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18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5"/>
                    </a:cubicBezTo>
                    <a:cubicBezTo>
                      <a:pt x="305" y="90"/>
                      <a:pt x="251" y="144"/>
                      <a:pt x="198" y="216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18"/>
                    </a:lnTo>
                    <a:lnTo>
                      <a:pt x="198" y="1218"/>
                    </a:lnTo>
                    <a:lnTo>
                      <a:pt x="198" y="538"/>
                    </a:lnTo>
                    <a:cubicBezTo>
                      <a:pt x="198" y="430"/>
                      <a:pt x="234" y="341"/>
                      <a:pt x="287" y="269"/>
                    </a:cubicBezTo>
                    <a:cubicBezTo>
                      <a:pt x="359" y="198"/>
                      <a:pt x="430" y="162"/>
                      <a:pt x="538" y="162"/>
                    </a:cubicBezTo>
                    <a:cubicBezTo>
                      <a:pt x="627" y="162"/>
                      <a:pt x="699" y="198"/>
                      <a:pt x="735" y="251"/>
                    </a:cubicBezTo>
                    <a:cubicBezTo>
                      <a:pt x="788" y="305"/>
                      <a:pt x="806" y="395"/>
                      <a:pt x="806" y="502"/>
                    </a:cubicBezTo>
                    <a:lnTo>
                      <a:pt x="806" y="1218"/>
                    </a:lnTo>
                    <a:lnTo>
                      <a:pt x="1003" y="1218"/>
                    </a:lnTo>
                    <a:lnTo>
                      <a:pt x="1003" y="502"/>
                    </a:lnTo>
                    <a:cubicBezTo>
                      <a:pt x="1003" y="323"/>
                      <a:pt x="967" y="198"/>
                      <a:pt x="896" y="126"/>
                    </a:cubicBezTo>
                    <a:cubicBezTo>
                      <a:pt x="824" y="37"/>
                      <a:pt x="717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5"/>
              <p:cNvSpPr/>
              <p:nvPr/>
            </p:nvSpPr>
            <p:spPr>
              <a:xfrm>
                <a:off x="8017877" y="2578795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5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5"/>
              <p:cNvSpPr/>
              <p:nvPr/>
            </p:nvSpPr>
            <p:spPr>
              <a:xfrm>
                <a:off x="8062413" y="2577492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074" y="287"/>
                      <a:pt x="1200" y="323"/>
                      <a:pt x="1289" y="413"/>
                    </a:cubicBezTo>
                    <a:cubicBezTo>
                      <a:pt x="1378" y="484"/>
                      <a:pt x="1414" y="591"/>
                      <a:pt x="1414" y="735"/>
                    </a:cubicBezTo>
                    <a:cubicBezTo>
                      <a:pt x="1414" y="878"/>
                      <a:pt x="1378" y="985"/>
                      <a:pt x="1289" y="1057"/>
                    </a:cubicBezTo>
                    <a:cubicBezTo>
                      <a:pt x="1200" y="1128"/>
                      <a:pt x="1074" y="1164"/>
                      <a:pt x="931" y="1164"/>
                    </a:cubicBezTo>
                    <a:cubicBezTo>
                      <a:pt x="770" y="1164"/>
                      <a:pt x="645" y="1128"/>
                      <a:pt x="555" y="1057"/>
                    </a:cubicBezTo>
                    <a:cubicBezTo>
                      <a:pt x="466" y="985"/>
                      <a:pt x="430" y="878"/>
                      <a:pt x="430" y="735"/>
                    </a:cubicBezTo>
                    <a:cubicBezTo>
                      <a:pt x="430" y="591"/>
                      <a:pt x="466" y="484"/>
                      <a:pt x="555" y="413"/>
                    </a:cubicBezTo>
                    <a:cubicBezTo>
                      <a:pt x="645" y="323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5" y="1504"/>
                      <a:pt x="1325" y="1594"/>
                    </a:cubicBezTo>
                    <a:cubicBezTo>
                      <a:pt x="1432" y="1683"/>
                      <a:pt x="1486" y="1808"/>
                      <a:pt x="1486" y="1969"/>
                    </a:cubicBezTo>
                    <a:cubicBezTo>
                      <a:pt x="1486" y="2130"/>
                      <a:pt x="1432" y="2256"/>
                      <a:pt x="1325" y="2345"/>
                    </a:cubicBezTo>
                    <a:cubicBezTo>
                      <a:pt x="1235" y="2453"/>
                      <a:pt x="1092" y="2488"/>
                      <a:pt x="931" y="2488"/>
                    </a:cubicBezTo>
                    <a:cubicBezTo>
                      <a:pt x="752" y="2488"/>
                      <a:pt x="609" y="2453"/>
                      <a:pt x="520" y="2345"/>
                    </a:cubicBezTo>
                    <a:cubicBezTo>
                      <a:pt x="412" y="2256"/>
                      <a:pt x="376" y="2130"/>
                      <a:pt x="376" y="1969"/>
                    </a:cubicBezTo>
                    <a:cubicBezTo>
                      <a:pt x="376" y="1808"/>
                      <a:pt x="412" y="1683"/>
                      <a:pt x="520" y="1594"/>
                    </a:cubicBezTo>
                    <a:cubicBezTo>
                      <a:pt x="609" y="1504"/>
                      <a:pt x="752" y="1450"/>
                      <a:pt x="931" y="1450"/>
                    </a:cubicBezTo>
                    <a:close/>
                    <a:moveTo>
                      <a:pt x="931" y="1"/>
                    </a:moveTo>
                    <a:cubicBezTo>
                      <a:pt x="663" y="1"/>
                      <a:pt x="448" y="73"/>
                      <a:pt x="305" y="198"/>
                    </a:cubicBezTo>
                    <a:cubicBezTo>
                      <a:pt x="144" y="323"/>
                      <a:pt x="72" y="484"/>
                      <a:pt x="72" y="699"/>
                    </a:cubicBezTo>
                    <a:cubicBezTo>
                      <a:pt x="72" y="842"/>
                      <a:pt x="108" y="985"/>
                      <a:pt x="197" y="1093"/>
                    </a:cubicBezTo>
                    <a:cubicBezTo>
                      <a:pt x="287" y="1200"/>
                      <a:pt x="412" y="1271"/>
                      <a:pt x="555" y="1307"/>
                    </a:cubicBezTo>
                    <a:cubicBezTo>
                      <a:pt x="394" y="1343"/>
                      <a:pt x="251" y="1415"/>
                      <a:pt x="162" y="1540"/>
                    </a:cubicBezTo>
                    <a:cubicBezTo>
                      <a:pt x="54" y="1665"/>
                      <a:pt x="1" y="1808"/>
                      <a:pt x="1" y="1969"/>
                    </a:cubicBezTo>
                    <a:cubicBezTo>
                      <a:pt x="1" y="2238"/>
                      <a:pt x="90" y="2435"/>
                      <a:pt x="251" y="2578"/>
                    </a:cubicBezTo>
                    <a:cubicBezTo>
                      <a:pt x="394" y="2703"/>
                      <a:pt x="627" y="2775"/>
                      <a:pt x="931" y="2775"/>
                    </a:cubicBezTo>
                    <a:cubicBezTo>
                      <a:pt x="1217" y="2775"/>
                      <a:pt x="1450" y="2703"/>
                      <a:pt x="1593" y="2578"/>
                    </a:cubicBezTo>
                    <a:cubicBezTo>
                      <a:pt x="1754" y="2435"/>
                      <a:pt x="1844" y="2238"/>
                      <a:pt x="1844" y="1969"/>
                    </a:cubicBezTo>
                    <a:cubicBezTo>
                      <a:pt x="1844" y="1808"/>
                      <a:pt x="1790" y="1665"/>
                      <a:pt x="1701" y="1540"/>
                    </a:cubicBezTo>
                    <a:cubicBezTo>
                      <a:pt x="1593" y="1415"/>
                      <a:pt x="1468" y="1343"/>
                      <a:pt x="1289" y="1307"/>
                    </a:cubicBezTo>
                    <a:cubicBezTo>
                      <a:pt x="1432" y="1271"/>
                      <a:pt x="1557" y="1200"/>
                      <a:pt x="1647" y="1093"/>
                    </a:cubicBezTo>
                    <a:cubicBezTo>
                      <a:pt x="1736" y="985"/>
                      <a:pt x="1772" y="842"/>
                      <a:pt x="1772" y="699"/>
                    </a:cubicBezTo>
                    <a:cubicBezTo>
                      <a:pt x="1772" y="484"/>
                      <a:pt x="1701" y="323"/>
                      <a:pt x="1557" y="198"/>
                    </a:cubicBezTo>
                    <a:cubicBezTo>
                      <a:pt x="1396" y="73"/>
                      <a:pt x="1182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5"/>
              <p:cNvSpPr/>
              <p:nvPr/>
            </p:nvSpPr>
            <p:spPr>
              <a:xfrm>
                <a:off x="1385165" y="2247210"/>
                <a:ext cx="370184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319" h="180" extrusionOk="0">
                    <a:moveTo>
                      <a:pt x="0" y="0"/>
                    </a:moveTo>
                    <a:lnTo>
                      <a:pt x="0" y="179"/>
                    </a:lnTo>
                    <a:lnTo>
                      <a:pt x="15319" y="179"/>
                    </a:lnTo>
                    <a:lnTo>
                      <a:pt x="15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5"/>
              <p:cNvSpPr/>
              <p:nvPr/>
            </p:nvSpPr>
            <p:spPr>
              <a:xfrm>
                <a:off x="1755324" y="2247210"/>
                <a:ext cx="4350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55" extrusionOk="0">
                    <a:moveTo>
                      <a:pt x="1" y="0"/>
                    </a:moveTo>
                    <a:lnTo>
                      <a:pt x="1" y="555"/>
                    </a:lnTo>
                    <a:lnTo>
                      <a:pt x="179" y="555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1759650" y="2247210"/>
                <a:ext cx="369749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180" extrusionOk="0">
                    <a:moveTo>
                      <a:pt x="0" y="0"/>
                    </a:moveTo>
                    <a:lnTo>
                      <a:pt x="0" y="179"/>
                    </a:lnTo>
                    <a:lnTo>
                      <a:pt x="15301" y="179"/>
                    </a:lnTo>
                    <a:lnTo>
                      <a:pt x="153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5"/>
              <p:cNvSpPr/>
              <p:nvPr/>
            </p:nvSpPr>
            <p:spPr>
              <a:xfrm>
                <a:off x="2129374" y="2247210"/>
                <a:ext cx="19501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555" extrusionOk="0">
                    <a:moveTo>
                      <a:pt x="1" y="0"/>
                    </a:moveTo>
                    <a:lnTo>
                      <a:pt x="1" y="555"/>
                    </a:lnTo>
                    <a:lnTo>
                      <a:pt x="806" y="555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5"/>
              <p:cNvSpPr/>
              <p:nvPr/>
            </p:nvSpPr>
            <p:spPr>
              <a:xfrm>
                <a:off x="5946937" y="2247210"/>
                <a:ext cx="19477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5" extrusionOk="0">
                    <a:moveTo>
                      <a:pt x="0" y="0"/>
                    </a:moveTo>
                    <a:lnTo>
                      <a:pt x="0" y="555"/>
                    </a:lnTo>
                    <a:lnTo>
                      <a:pt x="806" y="555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5"/>
              <p:cNvSpPr/>
              <p:nvPr/>
            </p:nvSpPr>
            <p:spPr>
              <a:xfrm>
                <a:off x="5966389" y="2247210"/>
                <a:ext cx="370184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319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15319" y="179"/>
                    </a:lnTo>
                    <a:lnTo>
                      <a:pt x="15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5"/>
              <p:cNvSpPr/>
              <p:nvPr/>
            </p:nvSpPr>
            <p:spPr>
              <a:xfrm>
                <a:off x="6336549" y="2247210"/>
                <a:ext cx="4350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55" extrusionOk="0">
                    <a:moveTo>
                      <a:pt x="1" y="0"/>
                    </a:moveTo>
                    <a:lnTo>
                      <a:pt x="1" y="555"/>
                    </a:lnTo>
                    <a:lnTo>
                      <a:pt x="180" y="555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5"/>
              <p:cNvSpPr/>
              <p:nvPr/>
            </p:nvSpPr>
            <p:spPr>
              <a:xfrm>
                <a:off x="6340874" y="2247210"/>
                <a:ext cx="377554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624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15623" y="179"/>
                    </a:lnTo>
                    <a:lnTo>
                      <a:pt x="156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5"/>
              <p:cNvSpPr/>
              <p:nvPr/>
            </p:nvSpPr>
            <p:spPr>
              <a:xfrm>
                <a:off x="6718404" y="2247210"/>
                <a:ext cx="4350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55" extrusionOk="0">
                    <a:moveTo>
                      <a:pt x="0" y="0"/>
                    </a:moveTo>
                    <a:lnTo>
                      <a:pt x="0" y="555"/>
                    </a:lnTo>
                    <a:lnTo>
                      <a:pt x="179" y="555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5"/>
              <p:cNvSpPr/>
              <p:nvPr/>
            </p:nvSpPr>
            <p:spPr>
              <a:xfrm>
                <a:off x="6722295" y="2247210"/>
                <a:ext cx="377965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641" h="180" extrusionOk="0">
                    <a:moveTo>
                      <a:pt x="0" y="0"/>
                    </a:moveTo>
                    <a:lnTo>
                      <a:pt x="0" y="179"/>
                    </a:lnTo>
                    <a:lnTo>
                      <a:pt x="15641" y="179"/>
                    </a:lnTo>
                    <a:lnTo>
                      <a:pt x="156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7100235" y="2247210"/>
                <a:ext cx="3915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555" extrusionOk="0">
                    <a:moveTo>
                      <a:pt x="1" y="0"/>
                    </a:moveTo>
                    <a:lnTo>
                      <a:pt x="1" y="555"/>
                    </a:lnTo>
                    <a:lnTo>
                      <a:pt x="162" y="555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7104126" y="2247210"/>
                <a:ext cx="377554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624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15623" y="179"/>
                    </a:lnTo>
                    <a:lnTo>
                      <a:pt x="156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7481656" y="2247210"/>
                <a:ext cx="4350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55" extrusionOk="0">
                    <a:moveTo>
                      <a:pt x="0" y="0"/>
                    </a:moveTo>
                    <a:lnTo>
                      <a:pt x="0" y="555"/>
                    </a:lnTo>
                    <a:lnTo>
                      <a:pt x="179" y="555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7485981" y="2247210"/>
                <a:ext cx="377530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623" h="180" extrusionOk="0">
                    <a:moveTo>
                      <a:pt x="0" y="0"/>
                    </a:moveTo>
                    <a:lnTo>
                      <a:pt x="0" y="179"/>
                    </a:lnTo>
                    <a:lnTo>
                      <a:pt x="15623" y="179"/>
                    </a:lnTo>
                    <a:lnTo>
                      <a:pt x="156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7863487" y="2247210"/>
                <a:ext cx="4350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55" extrusionOk="0">
                    <a:moveTo>
                      <a:pt x="1" y="0"/>
                    </a:moveTo>
                    <a:lnTo>
                      <a:pt x="1" y="555"/>
                    </a:lnTo>
                    <a:lnTo>
                      <a:pt x="180" y="555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7867812" y="2247210"/>
                <a:ext cx="369773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302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15301" y="179"/>
                    </a:lnTo>
                    <a:lnTo>
                      <a:pt x="153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8237561" y="2247210"/>
                <a:ext cx="19477" cy="13391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5" extrusionOk="0">
                    <a:moveTo>
                      <a:pt x="0" y="0"/>
                    </a:moveTo>
                    <a:lnTo>
                      <a:pt x="0" y="555"/>
                    </a:lnTo>
                    <a:lnTo>
                      <a:pt x="805" y="55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1755324" y="22605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2129374" y="2260577"/>
                <a:ext cx="19501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806" y="18272"/>
                    </a:lnTo>
                    <a:lnTo>
                      <a:pt x="8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5"/>
              <p:cNvSpPr/>
              <p:nvPr/>
            </p:nvSpPr>
            <p:spPr>
              <a:xfrm>
                <a:off x="5946937" y="2260577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6" y="18272"/>
                    </a:lnTo>
                    <a:lnTo>
                      <a:pt x="8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5"/>
              <p:cNvSpPr/>
              <p:nvPr/>
            </p:nvSpPr>
            <p:spPr>
              <a:xfrm>
                <a:off x="6336549" y="22605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5"/>
              <p:cNvSpPr/>
              <p:nvPr/>
            </p:nvSpPr>
            <p:spPr>
              <a:xfrm>
                <a:off x="6718404" y="22605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7100235" y="2260577"/>
                <a:ext cx="3915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62" y="18272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7481656" y="22605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5"/>
              <p:cNvSpPr/>
              <p:nvPr/>
            </p:nvSpPr>
            <p:spPr>
              <a:xfrm>
                <a:off x="7863487" y="2260577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5"/>
              <p:cNvSpPr/>
              <p:nvPr/>
            </p:nvSpPr>
            <p:spPr>
              <a:xfrm>
                <a:off x="8237561" y="2260577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5" y="1827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1572395" y="2775241"/>
                <a:ext cx="44584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57" extrusionOk="0">
                    <a:moveTo>
                      <a:pt x="878" y="287"/>
                    </a:moveTo>
                    <a:cubicBezTo>
                      <a:pt x="1039" y="287"/>
                      <a:pt x="1182" y="341"/>
                      <a:pt x="1271" y="448"/>
                    </a:cubicBezTo>
                    <a:cubicBezTo>
                      <a:pt x="1361" y="556"/>
                      <a:pt x="1415" y="717"/>
                      <a:pt x="1415" y="896"/>
                    </a:cubicBezTo>
                    <a:cubicBezTo>
                      <a:pt x="1415" y="1093"/>
                      <a:pt x="1361" y="1254"/>
                      <a:pt x="1271" y="1361"/>
                    </a:cubicBezTo>
                    <a:cubicBezTo>
                      <a:pt x="1182" y="1468"/>
                      <a:pt x="1039" y="1522"/>
                      <a:pt x="878" y="1522"/>
                    </a:cubicBezTo>
                    <a:cubicBezTo>
                      <a:pt x="717" y="1522"/>
                      <a:pt x="591" y="1468"/>
                      <a:pt x="502" y="1361"/>
                    </a:cubicBezTo>
                    <a:cubicBezTo>
                      <a:pt x="412" y="1254"/>
                      <a:pt x="359" y="1093"/>
                      <a:pt x="359" y="896"/>
                    </a:cubicBezTo>
                    <a:cubicBezTo>
                      <a:pt x="359" y="717"/>
                      <a:pt x="412" y="556"/>
                      <a:pt x="502" y="448"/>
                    </a:cubicBezTo>
                    <a:cubicBezTo>
                      <a:pt x="591" y="341"/>
                      <a:pt x="717" y="287"/>
                      <a:pt x="878" y="287"/>
                    </a:cubicBezTo>
                    <a:close/>
                    <a:moveTo>
                      <a:pt x="878" y="1"/>
                    </a:moveTo>
                    <a:cubicBezTo>
                      <a:pt x="609" y="1"/>
                      <a:pt x="395" y="72"/>
                      <a:pt x="234" y="234"/>
                    </a:cubicBezTo>
                    <a:cubicBezTo>
                      <a:pt x="72" y="413"/>
                      <a:pt x="1" y="627"/>
                      <a:pt x="1" y="896"/>
                    </a:cubicBezTo>
                    <a:cubicBezTo>
                      <a:pt x="1" y="1182"/>
                      <a:pt x="72" y="1397"/>
                      <a:pt x="234" y="1558"/>
                    </a:cubicBezTo>
                    <a:cubicBezTo>
                      <a:pt x="377" y="1719"/>
                      <a:pt x="591" y="1808"/>
                      <a:pt x="860" y="1808"/>
                    </a:cubicBezTo>
                    <a:cubicBezTo>
                      <a:pt x="985" y="1808"/>
                      <a:pt x="1110" y="1773"/>
                      <a:pt x="1218" y="1719"/>
                    </a:cubicBezTo>
                    <a:cubicBezTo>
                      <a:pt x="1325" y="1665"/>
                      <a:pt x="1415" y="1594"/>
                      <a:pt x="1486" y="1486"/>
                    </a:cubicBezTo>
                    <a:lnTo>
                      <a:pt x="1486" y="1486"/>
                    </a:lnTo>
                    <a:cubicBezTo>
                      <a:pt x="1468" y="1808"/>
                      <a:pt x="1379" y="2059"/>
                      <a:pt x="1254" y="2220"/>
                    </a:cubicBezTo>
                    <a:cubicBezTo>
                      <a:pt x="1128" y="2381"/>
                      <a:pt x="949" y="2453"/>
                      <a:pt x="717" y="2453"/>
                    </a:cubicBezTo>
                    <a:cubicBezTo>
                      <a:pt x="627" y="2453"/>
                      <a:pt x="538" y="2453"/>
                      <a:pt x="448" y="2435"/>
                    </a:cubicBezTo>
                    <a:cubicBezTo>
                      <a:pt x="341" y="2399"/>
                      <a:pt x="251" y="2363"/>
                      <a:pt x="162" y="2327"/>
                    </a:cubicBezTo>
                    <a:lnTo>
                      <a:pt x="162" y="2649"/>
                    </a:lnTo>
                    <a:cubicBezTo>
                      <a:pt x="269" y="2685"/>
                      <a:pt x="359" y="2721"/>
                      <a:pt x="448" y="2739"/>
                    </a:cubicBezTo>
                    <a:cubicBezTo>
                      <a:pt x="556" y="2757"/>
                      <a:pt x="645" y="2757"/>
                      <a:pt x="735" y="2757"/>
                    </a:cubicBezTo>
                    <a:cubicBezTo>
                      <a:pt x="1075" y="2757"/>
                      <a:pt x="1343" y="2632"/>
                      <a:pt x="1540" y="2381"/>
                    </a:cubicBezTo>
                    <a:cubicBezTo>
                      <a:pt x="1737" y="2130"/>
                      <a:pt x="1844" y="1808"/>
                      <a:pt x="1844" y="1379"/>
                    </a:cubicBezTo>
                    <a:cubicBezTo>
                      <a:pt x="1844" y="931"/>
                      <a:pt x="1755" y="591"/>
                      <a:pt x="1594" y="341"/>
                    </a:cubicBezTo>
                    <a:cubicBezTo>
                      <a:pt x="1433" y="108"/>
                      <a:pt x="1200" y="1"/>
                      <a:pt x="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5"/>
              <p:cNvSpPr/>
              <p:nvPr/>
            </p:nvSpPr>
            <p:spPr>
              <a:xfrm>
                <a:off x="1541270" y="2879737"/>
                <a:ext cx="57537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614" extrusionOk="0">
                    <a:moveTo>
                      <a:pt x="0" y="1"/>
                    </a:moveTo>
                    <a:lnTo>
                      <a:pt x="0" y="2613"/>
                    </a:lnTo>
                    <a:lnTo>
                      <a:pt x="537" y="2613"/>
                    </a:lnTo>
                    <a:lnTo>
                      <a:pt x="537" y="1826"/>
                    </a:lnTo>
                    <a:lnTo>
                      <a:pt x="967" y="1378"/>
                    </a:lnTo>
                    <a:lnTo>
                      <a:pt x="1683" y="2613"/>
                    </a:lnTo>
                    <a:lnTo>
                      <a:pt x="2380" y="2613"/>
                    </a:lnTo>
                    <a:lnTo>
                      <a:pt x="1325" y="1021"/>
                    </a:lnTo>
                    <a:lnTo>
                      <a:pt x="2327" y="1"/>
                    </a:lnTo>
                    <a:lnTo>
                      <a:pt x="1611" y="1"/>
                    </a:lnTo>
                    <a:lnTo>
                      <a:pt x="537" y="1164"/>
                    </a:lnTo>
                    <a:lnTo>
                      <a:pt x="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5"/>
              <p:cNvSpPr/>
              <p:nvPr/>
            </p:nvSpPr>
            <p:spPr>
              <a:xfrm>
                <a:off x="1552072" y="2980783"/>
                <a:ext cx="2252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71" extrusionOk="0">
                    <a:moveTo>
                      <a:pt x="484" y="0"/>
                    </a:moveTo>
                    <a:cubicBezTo>
                      <a:pt x="323" y="0"/>
                      <a:pt x="216" y="36"/>
                      <a:pt x="144" y="107"/>
                    </a:cubicBezTo>
                    <a:cubicBezTo>
                      <a:pt x="55" y="161"/>
                      <a:pt x="19" y="251"/>
                      <a:pt x="19" y="358"/>
                    </a:cubicBezTo>
                    <a:cubicBezTo>
                      <a:pt x="19" y="447"/>
                      <a:pt x="37" y="537"/>
                      <a:pt x="90" y="573"/>
                    </a:cubicBezTo>
                    <a:cubicBezTo>
                      <a:pt x="144" y="626"/>
                      <a:pt x="233" y="680"/>
                      <a:pt x="359" y="698"/>
                    </a:cubicBezTo>
                    <a:lnTo>
                      <a:pt x="430" y="716"/>
                    </a:lnTo>
                    <a:cubicBezTo>
                      <a:pt x="556" y="734"/>
                      <a:pt x="627" y="770"/>
                      <a:pt x="663" y="805"/>
                    </a:cubicBezTo>
                    <a:cubicBezTo>
                      <a:pt x="699" y="823"/>
                      <a:pt x="717" y="859"/>
                      <a:pt x="717" y="913"/>
                    </a:cubicBezTo>
                    <a:cubicBezTo>
                      <a:pt x="717" y="984"/>
                      <a:pt x="699" y="1020"/>
                      <a:pt x="645" y="1056"/>
                    </a:cubicBezTo>
                    <a:cubicBezTo>
                      <a:pt x="591" y="1092"/>
                      <a:pt x="520" y="1110"/>
                      <a:pt x="430" y="1110"/>
                    </a:cubicBezTo>
                    <a:cubicBezTo>
                      <a:pt x="359" y="1110"/>
                      <a:pt x="287" y="1092"/>
                      <a:pt x="216" y="1074"/>
                    </a:cubicBezTo>
                    <a:cubicBezTo>
                      <a:pt x="144" y="1056"/>
                      <a:pt x="72" y="1020"/>
                      <a:pt x="1" y="984"/>
                    </a:cubicBezTo>
                    <a:lnTo>
                      <a:pt x="1" y="1199"/>
                    </a:lnTo>
                    <a:cubicBezTo>
                      <a:pt x="90" y="1217"/>
                      <a:pt x="162" y="1235"/>
                      <a:pt x="233" y="1253"/>
                    </a:cubicBezTo>
                    <a:cubicBezTo>
                      <a:pt x="305" y="1271"/>
                      <a:pt x="359" y="1271"/>
                      <a:pt x="430" y="1271"/>
                    </a:cubicBezTo>
                    <a:cubicBezTo>
                      <a:pt x="591" y="1271"/>
                      <a:pt x="699" y="1235"/>
                      <a:pt x="788" y="1163"/>
                    </a:cubicBezTo>
                    <a:cubicBezTo>
                      <a:pt x="878" y="1110"/>
                      <a:pt x="931" y="1020"/>
                      <a:pt x="931" y="913"/>
                    </a:cubicBezTo>
                    <a:cubicBezTo>
                      <a:pt x="931" y="805"/>
                      <a:pt x="896" y="734"/>
                      <a:pt x="842" y="680"/>
                    </a:cubicBezTo>
                    <a:cubicBezTo>
                      <a:pt x="770" y="626"/>
                      <a:pt x="681" y="573"/>
                      <a:pt x="538" y="555"/>
                    </a:cubicBezTo>
                    <a:lnTo>
                      <a:pt x="466" y="537"/>
                    </a:lnTo>
                    <a:cubicBezTo>
                      <a:pt x="359" y="519"/>
                      <a:pt x="287" y="483"/>
                      <a:pt x="251" y="465"/>
                    </a:cubicBezTo>
                    <a:cubicBezTo>
                      <a:pt x="216" y="429"/>
                      <a:pt x="216" y="394"/>
                      <a:pt x="216" y="358"/>
                    </a:cubicBezTo>
                    <a:cubicBezTo>
                      <a:pt x="216" y="286"/>
                      <a:pt x="233" y="251"/>
                      <a:pt x="287" y="215"/>
                    </a:cubicBezTo>
                    <a:cubicBezTo>
                      <a:pt x="323" y="197"/>
                      <a:pt x="395" y="179"/>
                      <a:pt x="502" y="179"/>
                    </a:cubicBezTo>
                    <a:cubicBezTo>
                      <a:pt x="573" y="179"/>
                      <a:pt x="627" y="179"/>
                      <a:pt x="681" y="197"/>
                    </a:cubicBezTo>
                    <a:cubicBezTo>
                      <a:pt x="752" y="215"/>
                      <a:pt x="806" y="233"/>
                      <a:pt x="860" y="251"/>
                    </a:cubicBezTo>
                    <a:lnTo>
                      <a:pt x="860" y="72"/>
                    </a:lnTo>
                    <a:cubicBezTo>
                      <a:pt x="806" y="54"/>
                      <a:pt x="752" y="36"/>
                      <a:pt x="681" y="18"/>
                    </a:cubicBezTo>
                    <a:cubicBezTo>
                      <a:pt x="609" y="18"/>
                      <a:pt x="556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1577590" y="2980783"/>
                <a:ext cx="2252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71" extrusionOk="0">
                    <a:moveTo>
                      <a:pt x="484" y="0"/>
                    </a:moveTo>
                    <a:cubicBezTo>
                      <a:pt x="323" y="0"/>
                      <a:pt x="215" y="36"/>
                      <a:pt x="144" y="107"/>
                    </a:cubicBezTo>
                    <a:cubicBezTo>
                      <a:pt x="54" y="161"/>
                      <a:pt x="19" y="251"/>
                      <a:pt x="19" y="358"/>
                    </a:cubicBezTo>
                    <a:cubicBezTo>
                      <a:pt x="19" y="447"/>
                      <a:pt x="36" y="537"/>
                      <a:pt x="90" y="573"/>
                    </a:cubicBezTo>
                    <a:cubicBezTo>
                      <a:pt x="162" y="626"/>
                      <a:pt x="233" y="680"/>
                      <a:pt x="359" y="698"/>
                    </a:cubicBezTo>
                    <a:lnTo>
                      <a:pt x="430" y="716"/>
                    </a:lnTo>
                    <a:cubicBezTo>
                      <a:pt x="555" y="734"/>
                      <a:pt x="627" y="770"/>
                      <a:pt x="663" y="805"/>
                    </a:cubicBezTo>
                    <a:cubicBezTo>
                      <a:pt x="699" y="823"/>
                      <a:pt x="716" y="859"/>
                      <a:pt x="716" y="913"/>
                    </a:cubicBezTo>
                    <a:cubicBezTo>
                      <a:pt x="716" y="984"/>
                      <a:pt x="699" y="1020"/>
                      <a:pt x="645" y="1056"/>
                    </a:cubicBezTo>
                    <a:cubicBezTo>
                      <a:pt x="591" y="1092"/>
                      <a:pt x="520" y="1110"/>
                      <a:pt x="430" y="1110"/>
                    </a:cubicBezTo>
                    <a:cubicBezTo>
                      <a:pt x="359" y="1110"/>
                      <a:pt x="287" y="1092"/>
                      <a:pt x="233" y="1074"/>
                    </a:cubicBezTo>
                    <a:cubicBezTo>
                      <a:pt x="162" y="1056"/>
                      <a:pt x="90" y="1020"/>
                      <a:pt x="1" y="984"/>
                    </a:cubicBezTo>
                    <a:lnTo>
                      <a:pt x="1" y="1199"/>
                    </a:lnTo>
                    <a:cubicBezTo>
                      <a:pt x="90" y="1217"/>
                      <a:pt x="162" y="1235"/>
                      <a:pt x="233" y="1253"/>
                    </a:cubicBezTo>
                    <a:cubicBezTo>
                      <a:pt x="305" y="1271"/>
                      <a:pt x="359" y="1271"/>
                      <a:pt x="430" y="1271"/>
                    </a:cubicBezTo>
                    <a:cubicBezTo>
                      <a:pt x="591" y="1271"/>
                      <a:pt x="699" y="1235"/>
                      <a:pt x="788" y="1163"/>
                    </a:cubicBezTo>
                    <a:cubicBezTo>
                      <a:pt x="877" y="1110"/>
                      <a:pt x="931" y="1020"/>
                      <a:pt x="931" y="913"/>
                    </a:cubicBezTo>
                    <a:cubicBezTo>
                      <a:pt x="931" y="805"/>
                      <a:pt x="895" y="734"/>
                      <a:pt x="842" y="680"/>
                    </a:cubicBezTo>
                    <a:cubicBezTo>
                      <a:pt x="770" y="626"/>
                      <a:pt x="681" y="573"/>
                      <a:pt x="537" y="555"/>
                    </a:cubicBezTo>
                    <a:lnTo>
                      <a:pt x="466" y="537"/>
                    </a:lnTo>
                    <a:cubicBezTo>
                      <a:pt x="359" y="519"/>
                      <a:pt x="287" y="483"/>
                      <a:pt x="269" y="465"/>
                    </a:cubicBezTo>
                    <a:cubicBezTo>
                      <a:pt x="233" y="429"/>
                      <a:pt x="215" y="394"/>
                      <a:pt x="215" y="358"/>
                    </a:cubicBezTo>
                    <a:cubicBezTo>
                      <a:pt x="215" y="286"/>
                      <a:pt x="233" y="251"/>
                      <a:pt x="287" y="215"/>
                    </a:cubicBezTo>
                    <a:cubicBezTo>
                      <a:pt x="323" y="197"/>
                      <a:pt x="412" y="179"/>
                      <a:pt x="502" y="179"/>
                    </a:cubicBezTo>
                    <a:cubicBezTo>
                      <a:pt x="573" y="179"/>
                      <a:pt x="627" y="179"/>
                      <a:pt x="681" y="197"/>
                    </a:cubicBezTo>
                    <a:cubicBezTo>
                      <a:pt x="752" y="215"/>
                      <a:pt x="806" y="233"/>
                      <a:pt x="860" y="251"/>
                    </a:cubicBezTo>
                    <a:lnTo>
                      <a:pt x="860" y="72"/>
                    </a:lnTo>
                    <a:cubicBezTo>
                      <a:pt x="806" y="54"/>
                      <a:pt x="752" y="36"/>
                      <a:pt x="681" y="18"/>
                    </a:cubicBezTo>
                    <a:cubicBezTo>
                      <a:pt x="627" y="18"/>
                      <a:pt x="555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5"/>
              <p:cNvSpPr/>
              <p:nvPr/>
            </p:nvSpPr>
            <p:spPr>
              <a:xfrm>
                <a:off x="1605259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5"/>
              <p:cNvSpPr/>
              <p:nvPr/>
            </p:nvSpPr>
            <p:spPr>
              <a:xfrm>
                <a:off x="1615650" y="2981627"/>
                <a:ext cx="2467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6" extrusionOk="0">
                    <a:moveTo>
                      <a:pt x="0" y="1"/>
                    </a:moveTo>
                    <a:lnTo>
                      <a:pt x="0" y="735"/>
                    </a:lnTo>
                    <a:cubicBezTo>
                      <a:pt x="0" y="896"/>
                      <a:pt x="36" y="1021"/>
                      <a:pt x="108" y="1110"/>
                    </a:cubicBezTo>
                    <a:cubicBezTo>
                      <a:pt x="179" y="1182"/>
                      <a:pt x="287" y="1236"/>
                      <a:pt x="430" y="1236"/>
                    </a:cubicBezTo>
                    <a:cubicBezTo>
                      <a:pt x="519" y="1236"/>
                      <a:pt x="591" y="1218"/>
                      <a:pt x="645" y="1182"/>
                    </a:cubicBezTo>
                    <a:cubicBezTo>
                      <a:pt x="716" y="1146"/>
                      <a:pt x="770" y="1092"/>
                      <a:pt x="806" y="1021"/>
                    </a:cubicBezTo>
                    <a:lnTo>
                      <a:pt x="806" y="1200"/>
                    </a:lnTo>
                    <a:lnTo>
                      <a:pt x="1020" y="1200"/>
                    </a:lnTo>
                    <a:lnTo>
                      <a:pt x="1020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88" y="896"/>
                      <a:pt x="716" y="967"/>
                    </a:cubicBezTo>
                    <a:cubicBezTo>
                      <a:pt x="663" y="1021"/>
                      <a:pt x="573" y="1057"/>
                      <a:pt x="466" y="1057"/>
                    </a:cubicBezTo>
                    <a:cubicBezTo>
                      <a:pt x="376" y="1057"/>
                      <a:pt x="323" y="1039"/>
                      <a:pt x="269" y="985"/>
                    </a:cubicBezTo>
                    <a:cubicBezTo>
                      <a:pt x="233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1644624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40" y="215"/>
                      <a:pt x="430" y="179"/>
                      <a:pt x="519" y="179"/>
                    </a:cubicBezTo>
                    <a:cubicBezTo>
                      <a:pt x="609" y="179"/>
                      <a:pt x="680" y="215"/>
                      <a:pt x="716" y="268"/>
                    </a:cubicBezTo>
                    <a:cubicBezTo>
                      <a:pt x="752" y="322"/>
                      <a:pt x="770" y="412"/>
                      <a:pt x="770" y="519"/>
                    </a:cubicBezTo>
                    <a:lnTo>
                      <a:pt x="770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47"/>
                      <a:pt x="1003" y="358"/>
                      <a:pt x="1056" y="286"/>
                    </a:cubicBezTo>
                    <a:cubicBezTo>
                      <a:pt x="1128" y="215"/>
                      <a:pt x="1199" y="179"/>
                      <a:pt x="1307" y="179"/>
                    </a:cubicBezTo>
                    <a:cubicBezTo>
                      <a:pt x="1396" y="179"/>
                      <a:pt x="1450" y="215"/>
                      <a:pt x="1486" y="268"/>
                    </a:cubicBezTo>
                    <a:cubicBezTo>
                      <a:pt x="1539" y="322"/>
                      <a:pt x="1557" y="412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8" y="233"/>
                      <a:pt x="1647" y="143"/>
                    </a:cubicBezTo>
                    <a:cubicBezTo>
                      <a:pt x="1575" y="54"/>
                      <a:pt x="1486" y="0"/>
                      <a:pt x="1360" y="0"/>
                    </a:cubicBezTo>
                    <a:cubicBezTo>
                      <a:pt x="1271" y="0"/>
                      <a:pt x="1181" y="36"/>
                      <a:pt x="1128" y="72"/>
                    </a:cubicBezTo>
                    <a:cubicBezTo>
                      <a:pt x="1056" y="107"/>
                      <a:pt x="985" y="179"/>
                      <a:pt x="949" y="268"/>
                    </a:cubicBezTo>
                    <a:cubicBezTo>
                      <a:pt x="913" y="179"/>
                      <a:pt x="859" y="125"/>
                      <a:pt x="806" y="72"/>
                    </a:cubicBezTo>
                    <a:cubicBezTo>
                      <a:pt x="752" y="36"/>
                      <a:pt x="680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5"/>
              <p:cNvSpPr/>
              <p:nvPr/>
            </p:nvSpPr>
            <p:spPr>
              <a:xfrm>
                <a:off x="1572395" y="3038617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878" y="287"/>
                    </a:moveTo>
                    <a:cubicBezTo>
                      <a:pt x="1039" y="287"/>
                      <a:pt x="1182" y="341"/>
                      <a:pt x="1271" y="466"/>
                    </a:cubicBezTo>
                    <a:cubicBezTo>
                      <a:pt x="1361" y="574"/>
                      <a:pt x="1415" y="717"/>
                      <a:pt x="1415" y="914"/>
                    </a:cubicBezTo>
                    <a:cubicBezTo>
                      <a:pt x="1415" y="1110"/>
                      <a:pt x="1361" y="1254"/>
                      <a:pt x="1271" y="1361"/>
                    </a:cubicBezTo>
                    <a:cubicBezTo>
                      <a:pt x="1182" y="1486"/>
                      <a:pt x="1039" y="1540"/>
                      <a:pt x="878" y="1540"/>
                    </a:cubicBezTo>
                    <a:cubicBezTo>
                      <a:pt x="717" y="1540"/>
                      <a:pt x="591" y="1486"/>
                      <a:pt x="502" y="1361"/>
                    </a:cubicBezTo>
                    <a:cubicBezTo>
                      <a:pt x="412" y="1254"/>
                      <a:pt x="359" y="1110"/>
                      <a:pt x="359" y="914"/>
                    </a:cubicBezTo>
                    <a:cubicBezTo>
                      <a:pt x="359" y="717"/>
                      <a:pt x="412" y="574"/>
                      <a:pt x="502" y="466"/>
                    </a:cubicBezTo>
                    <a:cubicBezTo>
                      <a:pt x="591" y="341"/>
                      <a:pt x="717" y="287"/>
                      <a:pt x="878" y="287"/>
                    </a:cubicBezTo>
                    <a:close/>
                    <a:moveTo>
                      <a:pt x="878" y="1"/>
                    </a:moveTo>
                    <a:cubicBezTo>
                      <a:pt x="609" y="1"/>
                      <a:pt x="395" y="90"/>
                      <a:pt x="234" y="251"/>
                    </a:cubicBezTo>
                    <a:cubicBezTo>
                      <a:pt x="72" y="413"/>
                      <a:pt x="1" y="645"/>
                      <a:pt x="1" y="914"/>
                    </a:cubicBezTo>
                    <a:cubicBezTo>
                      <a:pt x="1" y="1200"/>
                      <a:pt x="72" y="1415"/>
                      <a:pt x="234" y="1576"/>
                    </a:cubicBezTo>
                    <a:cubicBezTo>
                      <a:pt x="377" y="1737"/>
                      <a:pt x="591" y="1826"/>
                      <a:pt x="860" y="1826"/>
                    </a:cubicBezTo>
                    <a:cubicBezTo>
                      <a:pt x="985" y="1826"/>
                      <a:pt x="1110" y="1790"/>
                      <a:pt x="1218" y="1737"/>
                    </a:cubicBezTo>
                    <a:cubicBezTo>
                      <a:pt x="1325" y="1683"/>
                      <a:pt x="1415" y="1594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79" y="2077"/>
                      <a:pt x="1254" y="2238"/>
                    </a:cubicBezTo>
                    <a:cubicBezTo>
                      <a:pt x="1128" y="2399"/>
                      <a:pt x="949" y="2470"/>
                      <a:pt x="717" y="2470"/>
                    </a:cubicBezTo>
                    <a:cubicBezTo>
                      <a:pt x="627" y="2470"/>
                      <a:pt x="538" y="2453"/>
                      <a:pt x="448" y="2435"/>
                    </a:cubicBezTo>
                    <a:cubicBezTo>
                      <a:pt x="341" y="2417"/>
                      <a:pt x="251" y="2381"/>
                      <a:pt x="162" y="2345"/>
                    </a:cubicBezTo>
                    <a:lnTo>
                      <a:pt x="162" y="2667"/>
                    </a:lnTo>
                    <a:cubicBezTo>
                      <a:pt x="269" y="2703"/>
                      <a:pt x="359" y="2739"/>
                      <a:pt x="448" y="2757"/>
                    </a:cubicBezTo>
                    <a:cubicBezTo>
                      <a:pt x="556" y="2775"/>
                      <a:pt x="645" y="2775"/>
                      <a:pt x="735" y="2775"/>
                    </a:cubicBezTo>
                    <a:cubicBezTo>
                      <a:pt x="1075" y="2775"/>
                      <a:pt x="1343" y="2649"/>
                      <a:pt x="1540" y="2399"/>
                    </a:cubicBezTo>
                    <a:cubicBezTo>
                      <a:pt x="1737" y="2148"/>
                      <a:pt x="1844" y="1808"/>
                      <a:pt x="1844" y="1397"/>
                    </a:cubicBezTo>
                    <a:cubicBezTo>
                      <a:pt x="1844" y="932"/>
                      <a:pt x="1755" y="592"/>
                      <a:pt x="1594" y="359"/>
                    </a:cubicBezTo>
                    <a:cubicBezTo>
                      <a:pt x="1433" y="126"/>
                      <a:pt x="1200" y="1"/>
                      <a:pt x="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5"/>
              <p:cNvSpPr/>
              <p:nvPr/>
            </p:nvSpPr>
            <p:spPr>
              <a:xfrm>
                <a:off x="1904519" y="2776109"/>
                <a:ext cx="47146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685" extrusionOk="0">
                    <a:moveTo>
                      <a:pt x="1199" y="323"/>
                    </a:moveTo>
                    <a:lnTo>
                      <a:pt x="1199" y="1754"/>
                    </a:lnTo>
                    <a:lnTo>
                      <a:pt x="287" y="1754"/>
                    </a:lnTo>
                    <a:lnTo>
                      <a:pt x="1199" y="323"/>
                    </a:lnTo>
                    <a:close/>
                    <a:moveTo>
                      <a:pt x="1110" y="1"/>
                    </a:moveTo>
                    <a:lnTo>
                      <a:pt x="0" y="1701"/>
                    </a:lnTo>
                    <a:lnTo>
                      <a:pt x="0" y="2041"/>
                    </a:lnTo>
                    <a:lnTo>
                      <a:pt x="1199" y="2041"/>
                    </a:lnTo>
                    <a:lnTo>
                      <a:pt x="1199" y="2685"/>
                    </a:lnTo>
                    <a:lnTo>
                      <a:pt x="1557" y="2685"/>
                    </a:lnTo>
                    <a:lnTo>
                      <a:pt x="1557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57" y="1754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1954250" y="277524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31" y="287"/>
                    </a:moveTo>
                    <a:cubicBezTo>
                      <a:pt x="1110" y="287"/>
                      <a:pt x="1253" y="377"/>
                      <a:pt x="1342" y="556"/>
                    </a:cubicBezTo>
                    <a:cubicBezTo>
                      <a:pt x="1432" y="735"/>
                      <a:pt x="1486" y="1021"/>
                      <a:pt x="1486" y="1379"/>
                    </a:cubicBezTo>
                    <a:cubicBezTo>
                      <a:pt x="1486" y="1755"/>
                      <a:pt x="1432" y="2023"/>
                      <a:pt x="1342" y="2202"/>
                    </a:cubicBezTo>
                    <a:cubicBezTo>
                      <a:pt x="1253" y="2381"/>
                      <a:pt x="1110" y="2470"/>
                      <a:pt x="931" y="2470"/>
                    </a:cubicBezTo>
                    <a:cubicBezTo>
                      <a:pt x="734" y="2470"/>
                      <a:pt x="591" y="2381"/>
                      <a:pt x="501" y="2202"/>
                    </a:cubicBezTo>
                    <a:cubicBezTo>
                      <a:pt x="412" y="2023"/>
                      <a:pt x="358" y="1755"/>
                      <a:pt x="358" y="1379"/>
                    </a:cubicBezTo>
                    <a:cubicBezTo>
                      <a:pt x="358" y="1021"/>
                      <a:pt x="412" y="735"/>
                      <a:pt x="501" y="556"/>
                    </a:cubicBezTo>
                    <a:cubicBezTo>
                      <a:pt x="591" y="377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4" y="108"/>
                      <a:pt x="233" y="341"/>
                    </a:cubicBezTo>
                    <a:cubicBezTo>
                      <a:pt x="72" y="591"/>
                      <a:pt x="0" y="931"/>
                      <a:pt x="0" y="1379"/>
                    </a:cubicBezTo>
                    <a:cubicBezTo>
                      <a:pt x="0" y="1826"/>
                      <a:pt x="72" y="2166"/>
                      <a:pt x="233" y="2417"/>
                    </a:cubicBezTo>
                    <a:cubicBezTo>
                      <a:pt x="394" y="2649"/>
                      <a:pt x="627" y="2757"/>
                      <a:pt x="931" y="2757"/>
                    </a:cubicBezTo>
                    <a:cubicBezTo>
                      <a:pt x="1217" y="2757"/>
                      <a:pt x="1450" y="2649"/>
                      <a:pt x="1611" y="2417"/>
                    </a:cubicBezTo>
                    <a:cubicBezTo>
                      <a:pt x="1772" y="2166"/>
                      <a:pt x="1844" y="1826"/>
                      <a:pt x="1844" y="1379"/>
                    </a:cubicBezTo>
                    <a:cubicBezTo>
                      <a:pt x="1844" y="931"/>
                      <a:pt x="1772" y="591"/>
                      <a:pt x="1611" y="341"/>
                    </a:cubicBezTo>
                    <a:cubicBezTo>
                      <a:pt x="1450" y="108"/>
                      <a:pt x="1217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5"/>
              <p:cNvSpPr/>
              <p:nvPr/>
            </p:nvSpPr>
            <p:spPr>
              <a:xfrm>
                <a:off x="1896738" y="2878434"/>
                <a:ext cx="55362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721" extrusionOk="0">
                    <a:moveTo>
                      <a:pt x="1235" y="1"/>
                    </a:moveTo>
                    <a:cubicBezTo>
                      <a:pt x="877" y="1"/>
                      <a:pt x="573" y="126"/>
                      <a:pt x="340" y="359"/>
                    </a:cubicBezTo>
                    <a:cubicBezTo>
                      <a:pt x="126" y="609"/>
                      <a:pt x="0" y="949"/>
                      <a:pt x="0" y="1379"/>
                    </a:cubicBezTo>
                    <a:cubicBezTo>
                      <a:pt x="0" y="1790"/>
                      <a:pt x="126" y="2112"/>
                      <a:pt x="340" y="2363"/>
                    </a:cubicBezTo>
                    <a:cubicBezTo>
                      <a:pt x="573" y="2596"/>
                      <a:pt x="859" y="2721"/>
                      <a:pt x="1199" y="2721"/>
                    </a:cubicBezTo>
                    <a:cubicBezTo>
                      <a:pt x="1486" y="2721"/>
                      <a:pt x="1718" y="2649"/>
                      <a:pt x="1897" y="2506"/>
                    </a:cubicBezTo>
                    <a:cubicBezTo>
                      <a:pt x="2076" y="2363"/>
                      <a:pt x="2219" y="2148"/>
                      <a:pt x="2291" y="1862"/>
                    </a:cubicBezTo>
                    <a:lnTo>
                      <a:pt x="1772" y="1701"/>
                    </a:lnTo>
                    <a:cubicBezTo>
                      <a:pt x="1736" y="1898"/>
                      <a:pt x="1665" y="2041"/>
                      <a:pt x="1557" y="2130"/>
                    </a:cubicBezTo>
                    <a:cubicBezTo>
                      <a:pt x="1468" y="2220"/>
                      <a:pt x="1342" y="2256"/>
                      <a:pt x="1199" y="2256"/>
                    </a:cubicBezTo>
                    <a:cubicBezTo>
                      <a:pt x="1002" y="2256"/>
                      <a:pt x="859" y="2184"/>
                      <a:pt x="734" y="2059"/>
                    </a:cubicBezTo>
                    <a:cubicBezTo>
                      <a:pt x="609" y="1916"/>
                      <a:pt x="555" y="1683"/>
                      <a:pt x="555" y="1343"/>
                    </a:cubicBezTo>
                    <a:cubicBezTo>
                      <a:pt x="555" y="1039"/>
                      <a:pt x="609" y="806"/>
                      <a:pt x="734" y="663"/>
                    </a:cubicBezTo>
                    <a:cubicBezTo>
                      <a:pt x="859" y="520"/>
                      <a:pt x="1020" y="448"/>
                      <a:pt x="1217" y="448"/>
                    </a:cubicBezTo>
                    <a:cubicBezTo>
                      <a:pt x="1342" y="448"/>
                      <a:pt x="1468" y="502"/>
                      <a:pt x="1575" y="574"/>
                    </a:cubicBezTo>
                    <a:cubicBezTo>
                      <a:pt x="1665" y="645"/>
                      <a:pt x="1736" y="752"/>
                      <a:pt x="1754" y="896"/>
                    </a:cubicBezTo>
                    <a:lnTo>
                      <a:pt x="2291" y="770"/>
                    </a:lnTo>
                    <a:cubicBezTo>
                      <a:pt x="2219" y="556"/>
                      <a:pt x="2130" y="395"/>
                      <a:pt x="2022" y="287"/>
                    </a:cubicBezTo>
                    <a:cubicBezTo>
                      <a:pt x="1826" y="90"/>
                      <a:pt x="1557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5"/>
              <p:cNvSpPr/>
              <p:nvPr/>
            </p:nvSpPr>
            <p:spPr>
              <a:xfrm>
                <a:off x="1959011" y="2896144"/>
                <a:ext cx="43255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987" extrusionOk="0">
                    <a:moveTo>
                      <a:pt x="1181" y="1021"/>
                    </a:moveTo>
                    <a:lnTo>
                      <a:pt x="1181" y="1128"/>
                    </a:lnTo>
                    <a:cubicBezTo>
                      <a:pt x="1181" y="1253"/>
                      <a:pt x="1181" y="1325"/>
                      <a:pt x="1163" y="1361"/>
                    </a:cubicBezTo>
                    <a:cubicBezTo>
                      <a:pt x="1145" y="1432"/>
                      <a:pt x="1092" y="1486"/>
                      <a:pt x="1038" y="1540"/>
                    </a:cubicBezTo>
                    <a:cubicBezTo>
                      <a:pt x="949" y="1593"/>
                      <a:pt x="877" y="1629"/>
                      <a:pt x="788" y="1629"/>
                    </a:cubicBezTo>
                    <a:cubicBezTo>
                      <a:pt x="698" y="1629"/>
                      <a:pt x="626" y="1593"/>
                      <a:pt x="573" y="1540"/>
                    </a:cubicBezTo>
                    <a:cubicBezTo>
                      <a:pt x="519" y="1504"/>
                      <a:pt x="501" y="1432"/>
                      <a:pt x="501" y="1361"/>
                    </a:cubicBezTo>
                    <a:cubicBezTo>
                      <a:pt x="501" y="1289"/>
                      <a:pt x="537" y="1235"/>
                      <a:pt x="591" y="1182"/>
                    </a:cubicBezTo>
                    <a:cubicBezTo>
                      <a:pt x="644" y="1164"/>
                      <a:pt x="734" y="1128"/>
                      <a:pt x="877" y="1092"/>
                    </a:cubicBezTo>
                    <a:cubicBezTo>
                      <a:pt x="1020" y="1074"/>
                      <a:pt x="1110" y="1038"/>
                      <a:pt x="1181" y="1021"/>
                    </a:cubicBezTo>
                    <a:close/>
                    <a:moveTo>
                      <a:pt x="877" y="1"/>
                    </a:moveTo>
                    <a:cubicBezTo>
                      <a:pt x="626" y="1"/>
                      <a:pt x="448" y="36"/>
                      <a:pt x="322" y="126"/>
                    </a:cubicBezTo>
                    <a:cubicBezTo>
                      <a:pt x="197" y="215"/>
                      <a:pt x="108" y="358"/>
                      <a:pt x="54" y="537"/>
                    </a:cubicBezTo>
                    <a:lnTo>
                      <a:pt x="501" y="609"/>
                    </a:lnTo>
                    <a:cubicBezTo>
                      <a:pt x="537" y="520"/>
                      <a:pt x="573" y="466"/>
                      <a:pt x="626" y="430"/>
                    </a:cubicBezTo>
                    <a:cubicBezTo>
                      <a:pt x="680" y="394"/>
                      <a:pt x="752" y="376"/>
                      <a:pt x="841" y="376"/>
                    </a:cubicBezTo>
                    <a:cubicBezTo>
                      <a:pt x="967" y="376"/>
                      <a:pt x="1056" y="394"/>
                      <a:pt x="1110" y="448"/>
                    </a:cubicBezTo>
                    <a:cubicBezTo>
                      <a:pt x="1163" y="484"/>
                      <a:pt x="1181" y="555"/>
                      <a:pt x="1181" y="645"/>
                    </a:cubicBezTo>
                    <a:lnTo>
                      <a:pt x="1181" y="698"/>
                    </a:lnTo>
                    <a:cubicBezTo>
                      <a:pt x="1092" y="734"/>
                      <a:pt x="931" y="770"/>
                      <a:pt x="698" y="824"/>
                    </a:cubicBezTo>
                    <a:cubicBezTo>
                      <a:pt x="519" y="860"/>
                      <a:pt x="376" y="895"/>
                      <a:pt x="286" y="931"/>
                    </a:cubicBezTo>
                    <a:cubicBezTo>
                      <a:pt x="197" y="985"/>
                      <a:pt x="125" y="1038"/>
                      <a:pt x="72" y="1128"/>
                    </a:cubicBezTo>
                    <a:cubicBezTo>
                      <a:pt x="18" y="1217"/>
                      <a:pt x="0" y="1307"/>
                      <a:pt x="0" y="1414"/>
                    </a:cubicBezTo>
                    <a:cubicBezTo>
                      <a:pt x="0" y="1575"/>
                      <a:pt x="54" y="1718"/>
                      <a:pt x="161" y="1826"/>
                    </a:cubicBezTo>
                    <a:cubicBezTo>
                      <a:pt x="286" y="1933"/>
                      <a:pt x="430" y="1987"/>
                      <a:pt x="626" y="1987"/>
                    </a:cubicBezTo>
                    <a:cubicBezTo>
                      <a:pt x="734" y="1987"/>
                      <a:pt x="841" y="1951"/>
                      <a:pt x="949" y="1915"/>
                    </a:cubicBezTo>
                    <a:cubicBezTo>
                      <a:pt x="1038" y="1880"/>
                      <a:pt x="1128" y="1808"/>
                      <a:pt x="1217" y="1736"/>
                    </a:cubicBezTo>
                    <a:cubicBezTo>
                      <a:pt x="1217" y="1736"/>
                      <a:pt x="1235" y="1754"/>
                      <a:pt x="1235" y="1790"/>
                    </a:cubicBezTo>
                    <a:cubicBezTo>
                      <a:pt x="1253" y="1862"/>
                      <a:pt x="1271" y="1897"/>
                      <a:pt x="1289" y="1933"/>
                    </a:cubicBezTo>
                    <a:lnTo>
                      <a:pt x="1790" y="1933"/>
                    </a:lnTo>
                    <a:cubicBezTo>
                      <a:pt x="1736" y="1844"/>
                      <a:pt x="1700" y="1754"/>
                      <a:pt x="1682" y="1683"/>
                    </a:cubicBezTo>
                    <a:cubicBezTo>
                      <a:pt x="1682" y="1611"/>
                      <a:pt x="1664" y="1486"/>
                      <a:pt x="1664" y="1307"/>
                    </a:cubicBezTo>
                    <a:lnTo>
                      <a:pt x="1664" y="716"/>
                    </a:lnTo>
                    <a:cubicBezTo>
                      <a:pt x="1664" y="502"/>
                      <a:pt x="1647" y="358"/>
                      <a:pt x="1611" y="269"/>
                    </a:cubicBezTo>
                    <a:cubicBezTo>
                      <a:pt x="1557" y="197"/>
                      <a:pt x="1485" y="126"/>
                      <a:pt x="1378" y="72"/>
                    </a:cubicBezTo>
                    <a:cubicBezTo>
                      <a:pt x="1271" y="18"/>
                      <a:pt x="1092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864308" y="2980783"/>
                <a:ext cx="2293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71" extrusionOk="0">
                    <a:moveTo>
                      <a:pt x="609" y="0"/>
                    </a:moveTo>
                    <a:cubicBezTo>
                      <a:pt x="412" y="0"/>
                      <a:pt x="269" y="72"/>
                      <a:pt x="161" y="179"/>
                    </a:cubicBezTo>
                    <a:cubicBezTo>
                      <a:pt x="54" y="286"/>
                      <a:pt x="0" y="447"/>
                      <a:pt x="0" y="644"/>
                    </a:cubicBezTo>
                    <a:cubicBezTo>
                      <a:pt x="0" y="823"/>
                      <a:pt x="54" y="984"/>
                      <a:pt x="161" y="1092"/>
                    </a:cubicBezTo>
                    <a:cubicBezTo>
                      <a:pt x="269" y="1217"/>
                      <a:pt x="412" y="1271"/>
                      <a:pt x="591" y="1271"/>
                    </a:cubicBezTo>
                    <a:cubicBezTo>
                      <a:pt x="662" y="1271"/>
                      <a:pt x="716" y="1271"/>
                      <a:pt x="788" y="1253"/>
                    </a:cubicBezTo>
                    <a:cubicBezTo>
                      <a:pt x="841" y="1235"/>
                      <a:pt x="895" y="1217"/>
                      <a:pt x="949" y="1199"/>
                    </a:cubicBezTo>
                    <a:lnTo>
                      <a:pt x="949" y="1002"/>
                    </a:lnTo>
                    <a:cubicBezTo>
                      <a:pt x="895" y="1038"/>
                      <a:pt x="841" y="1056"/>
                      <a:pt x="788" y="1074"/>
                    </a:cubicBezTo>
                    <a:cubicBezTo>
                      <a:pt x="734" y="1092"/>
                      <a:pt x="680" y="1110"/>
                      <a:pt x="609" y="1110"/>
                    </a:cubicBezTo>
                    <a:cubicBezTo>
                      <a:pt x="483" y="1110"/>
                      <a:pt x="394" y="1056"/>
                      <a:pt x="322" y="984"/>
                    </a:cubicBezTo>
                    <a:cubicBezTo>
                      <a:pt x="251" y="895"/>
                      <a:pt x="215" y="787"/>
                      <a:pt x="215" y="644"/>
                    </a:cubicBezTo>
                    <a:cubicBezTo>
                      <a:pt x="215" y="483"/>
                      <a:pt x="251" y="376"/>
                      <a:pt x="322" y="304"/>
                    </a:cubicBezTo>
                    <a:cubicBezTo>
                      <a:pt x="394" y="215"/>
                      <a:pt x="483" y="179"/>
                      <a:pt x="609" y="179"/>
                    </a:cubicBezTo>
                    <a:cubicBezTo>
                      <a:pt x="680" y="179"/>
                      <a:pt x="734" y="179"/>
                      <a:pt x="788" y="197"/>
                    </a:cubicBezTo>
                    <a:cubicBezTo>
                      <a:pt x="841" y="215"/>
                      <a:pt x="895" y="233"/>
                      <a:pt x="949" y="268"/>
                    </a:cubicBezTo>
                    <a:lnTo>
                      <a:pt x="949" y="89"/>
                    </a:lnTo>
                    <a:cubicBezTo>
                      <a:pt x="895" y="54"/>
                      <a:pt x="841" y="36"/>
                      <a:pt x="788" y="36"/>
                    </a:cubicBezTo>
                    <a:cubicBezTo>
                      <a:pt x="734" y="18"/>
                      <a:pt x="662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5"/>
              <p:cNvSpPr/>
              <p:nvPr/>
            </p:nvSpPr>
            <p:spPr>
              <a:xfrm>
                <a:off x="1890237" y="2980783"/>
                <a:ext cx="2423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1" extrusionOk="0">
                    <a:moveTo>
                      <a:pt x="806" y="626"/>
                    </a:moveTo>
                    <a:lnTo>
                      <a:pt x="806" y="680"/>
                    </a:lnTo>
                    <a:cubicBezTo>
                      <a:pt x="806" y="805"/>
                      <a:pt x="770" y="913"/>
                      <a:pt x="717" y="984"/>
                    </a:cubicBezTo>
                    <a:cubicBezTo>
                      <a:pt x="645" y="1056"/>
                      <a:pt x="556" y="1110"/>
                      <a:pt x="448" y="1110"/>
                    </a:cubicBezTo>
                    <a:cubicBezTo>
                      <a:pt x="377" y="1110"/>
                      <a:pt x="305" y="1092"/>
                      <a:pt x="269" y="1038"/>
                    </a:cubicBezTo>
                    <a:cubicBezTo>
                      <a:pt x="216" y="1002"/>
                      <a:pt x="198" y="948"/>
                      <a:pt x="198" y="877"/>
                    </a:cubicBezTo>
                    <a:cubicBezTo>
                      <a:pt x="198" y="787"/>
                      <a:pt x="216" y="734"/>
                      <a:pt x="287" y="680"/>
                    </a:cubicBezTo>
                    <a:cubicBezTo>
                      <a:pt x="341" y="644"/>
                      <a:pt x="448" y="626"/>
                      <a:pt x="609" y="626"/>
                    </a:cubicBezTo>
                    <a:close/>
                    <a:moveTo>
                      <a:pt x="484" y="0"/>
                    </a:moveTo>
                    <a:cubicBezTo>
                      <a:pt x="430" y="0"/>
                      <a:pt x="359" y="18"/>
                      <a:pt x="287" y="36"/>
                    </a:cubicBezTo>
                    <a:cubicBezTo>
                      <a:pt x="233" y="36"/>
                      <a:pt x="162" y="72"/>
                      <a:pt x="90" y="89"/>
                    </a:cubicBezTo>
                    <a:lnTo>
                      <a:pt x="90" y="268"/>
                    </a:lnTo>
                    <a:cubicBezTo>
                      <a:pt x="144" y="233"/>
                      <a:pt x="198" y="215"/>
                      <a:pt x="269" y="197"/>
                    </a:cubicBezTo>
                    <a:cubicBezTo>
                      <a:pt x="341" y="179"/>
                      <a:pt x="395" y="179"/>
                      <a:pt x="466" y="179"/>
                    </a:cubicBezTo>
                    <a:cubicBezTo>
                      <a:pt x="573" y="179"/>
                      <a:pt x="663" y="197"/>
                      <a:pt x="717" y="251"/>
                    </a:cubicBezTo>
                    <a:cubicBezTo>
                      <a:pt x="788" y="304"/>
                      <a:pt x="806" y="376"/>
                      <a:pt x="806" y="465"/>
                    </a:cubicBezTo>
                    <a:lnTo>
                      <a:pt x="806" y="483"/>
                    </a:lnTo>
                    <a:lnTo>
                      <a:pt x="538" y="483"/>
                    </a:lnTo>
                    <a:cubicBezTo>
                      <a:pt x="359" y="483"/>
                      <a:pt x="216" y="519"/>
                      <a:pt x="126" y="591"/>
                    </a:cubicBezTo>
                    <a:cubicBezTo>
                      <a:pt x="37" y="644"/>
                      <a:pt x="1" y="752"/>
                      <a:pt x="1" y="895"/>
                    </a:cubicBezTo>
                    <a:cubicBezTo>
                      <a:pt x="1" y="1002"/>
                      <a:pt x="37" y="1092"/>
                      <a:pt x="108" y="1163"/>
                    </a:cubicBezTo>
                    <a:cubicBezTo>
                      <a:pt x="180" y="1235"/>
                      <a:pt x="269" y="1271"/>
                      <a:pt x="395" y="1271"/>
                    </a:cubicBezTo>
                    <a:cubicBezTo>
                      <a:pt x="502" y="1271"/>
                      <a:pt x="573" y="1253"/>
                      <a:pt x="645" y="1217"/>
                    </a:cubicBezTo>
                    <a:cubicBezTo>
                      <a:pt x="717" y="1181"/>
                      <a:pt x="770" y="1127"/>
                      <a:pt x="806" y="1056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55"/>
                    </a:lnTo>
                    <a:cubicBezTo>
                      <a:pt x="1003" y="376"/>
                      <a:pt x="967" y="233"/>
                      <a:pt x="878" y="143"/>
                    </a:cubicBezTo>
                    <a:cubicBezTo>
                      <a:pt x="788" y="54"/>
                      <a:pt x="663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5"/>
              <p:cNvSpPr/>
              <p:nvPr/>
            </p:nvSpPr>
            <p:spPr>
              <a:xfrm>
                <a:off x="1920516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1929167" y="2980783"/>
                <a:ext cx="2293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71" extrusionOk="0">
                    <a:moveTo>
                      <a:pt x="591" y="0"/>
                    </a:moveTo>
                    <a:cubicBezTo>
                      <a:pt x="412" y="0"/>
                      <a:pt x="269" y="72"/>
                      <a:pt x="161" y="179"/>
                    </a:cubicBezTo>
                    <a:cubicBezTo>
                      <a:pt x="54" y="286"/>
                      <a:pt x="0" y="447"/>
                      <a:pt x="0" y="644"/>
                    </a:cubicBezTo>
                    <a:cubicBezTo>
                      <a:pt x="0" y="823"/>
                      <a:pt x="54" y="984"/>
                      <a:pt x="161" y="1092"/>
                    </a:cubicBezTo>
                    <a:cubicBezTo>
                      <a:pt x="269" y="1217"/>
                      <a:pt x="412" y="1271"/>
                      <a:pt x="591" y="1271"/>
                    </a:cubicBezTo>
                    <a:cubicBezTo>
                      <a:pt x="645" y="1271"/>
                      <a:pt x="716" y="1271"/>
                      <a:pt x="770" y="1253"/>
                    </a:cubicBezTo>
                    <a:cubicBezTo>
                      <a:pt x="824" y="1235"/>
                      <a:pt x="895" y="1217"/>
                      <a:pt x="949" y="1199"/>
                    </a:cubicBezTo>
                    <a:lnTo>
                      <a:pt x="949" y="1002"/>
                    </a:lnTo>
                    <a:cubicBezTo>
                      <a:pt x="895" y="1038"/>
                      <a:pt x="824" y="1056"/>
                      <a:pt x="770" y="1074"/>
                    </a:cubicBezTo>
                    <a:cubicBezTo>
                      <a:pt x="716" y="1092"/>
                      <a:pt x="663" y="1110"/>
                      <a:pt x="609" y="1110"/>
                    </a:cubicBezTo>
                    <a:cubicBezTo>
                      <a:pt x="484" y="1110"/>
                      <a:pt x="376" y="1056"/>
                      <a:pt x="305" y="984"/>
                    </a:cubicBezTo>
                    <a:cubicBezTo>
                      <a:pt x="233" y="895"/>
                      <a:pt x="197" y="787"/>
                      <a:pt x="197" y="644"/>
                    </a:cubicBezTo>
                    <a:cubicBezTo>
                      <a:pt x="197" y="483"/>
                      <a:pt x="233" y="376"/>
                      <a:pt x="305" y="304"/>
                    </a:cubicBezTo>
                    <a:cubicBezTo>
                      <a:pt x="376" y="215"/>
                      <a:pt x="484" y="179"/>
                      <a:pt x="609" y="179"/>
                    </a:cubicBezTo>
                    <a:cubicBezTo>
                      <a:pt x="663" y="179"/>
                      <a:pt x="716" y="179"/>
                      <a:pt x="770" y="197"/>
                    </a:cubicBezTo>
                    <a:cubicBezTo>
                      <a:pt x="824" y="215"/>
                      <a:pt x="895" y="233"/>
                      <a:pt x="949" y="268"/>
                    </a:cubicBezTo>
                    <a:lnTo>
                      <a:pt x="949" y="89"/>
                    </a:lnTo>
                    <a:cubicBezTo>
                      <a:pt x="895" y="54"/>
                      <a:pt x="841" y="36"/>
                      <a:pt x="770" y="36"/>
                    </a:cubicBezTo>
                    <a:cubicBezTo>
                      <a:pt x="716" y="18"/>
                      <a:pt x="663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956836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967227" y="2981627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5"/>
                    </a:lnTo>
                    <a:cubicBezTo>
                      <a:pt x="0" y="896"/>
                      <a:pt x="36" y="1021"/>
                      <a:pt x="108" y="1110"/>
                    </a:cubicBezTo>
                    <a:cubicBezTo>
                      <a:pt x="179" y="1182"/>
                      <a:pt x="286" y="1236"/>
                      <a:pt x="430" y="1236"/>
                    </a:cubicBezTo>
                    <a:cubicBezTo>
                      <a:pt x="501" y="1236"/>
                      <a:pt x="573" y="1218"/>
                      <a:pt x="644" y="1182"/>
                    </a:cubicBezTo>
                    <a:cubicBezTo>
                      <a:pt x="698" y="1146"/>
                      <a:pt x="770" y="1092"/>
                      <a:pt x="805" y="1021"/>
                    </a:cubicBezTo>
                    <a:lnTo>
                      <a:pt x="805" y="1200"/>
                    </a:lnTo>
                    <a:lnTo>
                      <a:pt x="1002" y="1200"/>
                    </a:lnTo>
                    <a:lnTo>
                      <a:pt x="1002" y="1"/>
                    </a:lnTo>
                    <a:lnTo>
                      <a:pt x="805" y="1"/>
                    </a:lnTo>
                    <a:lnTo>
                      <a:pt x="805" y="681"/>
                    </a:lnTo>
                    <a:cubicBezTo>
                      <a:pt x="805" y="806"/>
                      <a:pt x="770" y="896"/>
                      <a:pt x="716" y="967"/>
                    </a:cubicBezTo>
                    <a:cubicBezTo>
                      <a:pt x="662" y="1021"/>
                      <a:pt x="573" y="1057"/>
                      <a:pt x="465" y="1057"/>
                    </a:cubicBezTo>
                    <a:cubicBezTo>
                      <a:pt x="376" y="1057"/>
                      <a:pt x="304" y="1039"/>
                      <a:pt x="269" y="985"/>
                    </a:cubicBezTo>
                    <a:cubicBezTo>
                      <a:pt x="215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996201" y="2980783"/>
                <a:ext cx="4195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235" extrusionOk="0">
                    <a:moveTo>
                      <a:pt x="573" y="0"/>
                    </a:moveTo>
                    <a:cubicBezTo>
                      <a:pt x="483" y="0"/>
                      <a:pt x="412" y="18"/>
                      <a:pt x="358" y="54"/>
                    </a:cubicBezTo>
                    <a:cubicBezTo>
                      <a:pt x="286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15" y="358"/>
                      <a:pt x="286" y="286"/>
                    </a:cubicBezTo>
                    <a:cubicBezTo>
                      <a:pt x="340" y="215"/>
                      <a:pt x="412" y="179"/>
                      <a:pt x="519" y="179"/>
                    </a:cubicBezTo>
                    <a:cubicBezTo>
                      <a:pt x="609" y="179"/>
                      <a:pt x="662" y="215"/>
                      <a:pt x="716" y="268"/>
                    </a:cubicBezTo>
                    <a:cubicBezTo>
                      <a:pt x="752" y="322"/>
                      <a:pt x="770" y="412"/>
                      <a:pt x="770" y="519"/>
                    </a:cubicBezTo>
                    <a:lnTo>
                      <a:pt x="770" y="1235"/>
                    </a:lnTo>
                    <a:lnTo>
                      <a:pt x="966" y="1235"/>
                    </a:lnTo>
                    <a:lnTo>
                      <a:pt x="966" y="555"/>
                    </a:lnTo>
                    <a:cubicBezTo>
                      <a:pt x="966" y="447"/>
                      <a:pt x="1002" y="358"/>
                      <a:pt x="1056" y="286"/>
                    </a:cubicBezTo>
                    <a:cubicBezTo>
                      <a:pt x="1110" y="215"/>
                      <a:pt x="1199" y="179"/>
                      <a:pt x="1307" y="179"/>
                    </a:cubicBezTo>
                    <a:cubicBezTo>
                      <a:pt x="1378" y="179"/>
                      <a:pt x="1450" y="215"/>
                      <a:pt x="1485" y="268"/>
                    </a:cubicBezTo>
                    <a:cubicBezTo>
                      <a:pt x="1521" y="322"/>
                      <a:pt x="1539" y="412"/>
                      <a:pt x="1539" y="519"/>
                    </a:cubicBezTo>
                    <a:lnTo>
                      <a:pt x="1539" y="1235"/>
                    </a:lnTo>
                    <a:lnTo>
                      <a:pt x="1736" y="1235"/>
                    </a:lnTo>
                    <a:lnTo>
                      <a:pt x="1736" y="519"/>
                    </a:lnTo>
                    <a:cubicBezTo>
                      <a:pt x="1736" y="358"/>
                      <a:pt x="1718" y="233"/>
                      <a:pt x="1647" y="143"/>
                    </a:cubicBezTo>
                    <a:cubicBezTo>
                      <a:pt x="1575" y="54"/>
                      <a:pt x="1485" y="0"/>
                      <a:pt x="1360" y="0"/>
                    </a:cubicBezTo>
                    <a:cubicBezTo>
                      <a:pt x="1253" y="0"/>
                      <a:pt x="1181" y="36"/>
                      <a:pt x="1110" y="72"/>
                    </a:cubicBezTo>
                    <a:cubicBezTo>
                      <a:pt x="1038" y="107"/>
                      <a:pt x="984" y="179"/>
                      <a:pt x="931" y="268"/>
                    </a:cubicBezTo>
                    <a:cubicBezTo>
                      <a:pt x="913" y="179"/>
                      <a:pt x="859" y="125"/>
                      <a:pt x="805" y="72"/>
                    </a:cubicBezTo>
                    <a:cubicBezTo>
                      <a:pt x="734" y="36"/>
                      <a:pt x="662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906669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70" y="1"/>
                    </a:moveTo>
                    <a:cubicBezTo>
                      <a:pt x="663" y="1"/>
                      <a:pt x="556" y="19"/>
                      <a:pt x="430" y="55"/>
                    </a:cubicBezTo>
                    <a:cubicBezTo>
                      <a:pt x="305" y="73"/>
                      <a:pt x="162" y="126"/>
                      <a:pt x="19" y="180"/>
                    </a:cubicBezTo>
                    <a:lnTo>
                      <a:pt x="19" y="538"/>
                    </a:lnTo>
                    <a:cubicBezTo>
                      <a:pt x="162" y="466"/>
                      <a:pt x="287" y="413"/>
                      <a:pt x="412" y="359"/>
                    </a:cubicBezTo>
                    <a:cubicBezTo>
                      <a:pt x="556" y="323"/>
                      <a:pt x="663" y="305"/>
                      <a:pt x="788" y="305"/>
                    </a:cubicBezTo>
                    <a:cubicBezTo>
                      <a:pt x="931" y="305"/>
                      <a:pt x="1075" y="359"/>
                      <a:pt x="1164" y="448"/>
                    </a:cubicBezTo>
                    <a:cubicBezTo>
                      <a:pt x="1271" y="538"/>
                      <a:pt x="1325" y="645"/>
                      <a:pt x="1325" y="788"/>
                    </a:cubicBezTo>
                    <a:cubicBezTo>
                      <a:pt x="1325" y="878"/>
                      <a:pt x="1289" y="967"/>
                      <a:pt x="1254" y="1057"/>
                    </a:cubicBezTo>
                    <a:cubicBezTo>
                      <a:pt x="1200" y="1146"/>
                      <a:pt x="1128" y="1254"/>
                      <a:pt x="1003" y="1379"/>
                    </a:cubicBezTo>
                    <a:cubicBezTo>
                      <a:pt x="949" y="1450"/>
                      <a:pt x="806" y="1612"/>
                      <a:pt x="556" y="1844"/>
                    </a:cubicBezTo>
                    <a:cubicBezTo>
                      <a:pt x="323" y="2095"/>
                      <a:pt x="144" y="2274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35" y="2130"/>
                      <a:pt x="949" y="1898"/>
                      <a:pt x="1110" y="1719"/>
                    </a:cubicBezTo>
                    <a:cubicBezTo>
                      <a:pt x="1271" y="1558"/>
                      <a:pt x="1361" y="1468"/>
                      <a:pt x="1397" y="1433"/>
                    </a:cubicBezTo>
                    <a:cubicBezTo>
                      <a:pt x="1504" y="1289"/>
                      <a:pt x="1576" y="1182"/>
                      <a:pt x="1611" y="1075"/>
                    </a:cubicBezTo>
                    <a:cubicBezTo>
                      <a:pt x="1665" y="985"/>
                      <a:pt x="1683" y="878"/>
                      <a:pt x="1683" y="770"/>
                    </a:cubicBezTo>
                    <a:cubicBezTo>
                      <a:pt x="1683" y="538"/>
                      <a:pt x="1594" y="359"/>
                      <a:pt x="1432" y="216"/>
                    </a:cubicBezTo>
                    <a:cubicBezTo>
                      <a:pt x="1271" y="73"/>
                      <a:pt x="1057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954250" y="303861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7"/>
                      <a:pt x="1342" y="574"/>
                    </a:cubicBezTo>
                    <a:cubicBezTo>
                      <a:pt x="1432" y="753"/>
                      <a:pt x="1486" y="1021"/>
                      <a:pt x="1486" y="1397"/>
                    </a:cubicBezTo>
                    <a:cubicBezTo>
                      <a:pt x="1486" y="1755"/>
                      <a:pt x="1432" y="2023"/>
                      <a:pt x="1342" y="2220"/>
                    </a:cubicBezTo>
                    <a:cubicBezTo>
                      <a:pt x="1253" y="2399"/>
                      <a:pt x="1110" y="2488"/>
                      <a:pt x="931" y="2488"/>
                    </a:cubicBezTo>
                    <a:cubicBezTo>
                      <a:pt x="734" y="2488"/>
                      <a:pt x="591" y="2399"/>
                      <a:pt x="501" y="2220"/>
                    </a:cubicBezTo>
                    <a:cubicBezTo>
                      <a:pt x="412" y="2023"/>
                      <a:pt x="358" y="1755"/>
                      <a:pt x="358" y="1397"/>
                    </a:cubicBezTo>
                    <a:cubicBezTo>
                      <a:pt x="358" y="1021"/>
                      <a:pt x="412" y="753"/>
                      <a:pt x="501" y="574"/>
                    </a:cubicBezTo>
                    <a:cubicBezTo>
                      <a:pt x="591" y="377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4" y="126"/>
                      <a:pt x="233" y="359"/>
                    </a:cubicBezTo>
                    <a:cubicBezTo>
                      <a:pt x="72" y="592"/>
                      <a:pt x="0" y="932"/>
                      <a:pt x="0" y="1397"/>
                    </a:cubicBezTo>
                    <a:cubicBezTo>
                      <a:pt x="0" y="1844"/>
                      <a:pt x="72" y="2184"/>
                      <a:pt x="233" y="2417"/>
                    </a:cubicBezTo>
                    <a:cubicBezTo>
                      <a:pt x="394" y="2649"/>
                      <a:pt x="627" y="2775"/>
                      <a:pt x="931" y="2775"/>
                    </a:cubicBezTo>
                    <a:cubicBezTo>
                      <a:pt x="1217" y="2775"/>
                      <a:pt x="1450" y="2649"/>
                      <a:pt x="1611" y="2417"/>
                    </a:cubicBezTo>
                    <a:cubicBezTo>
                      <a:pt x="1772" y="2184"/>
                      <a:pt x="1844" y="1844"/>
                      <a:pt x="1844" y="1397"/>
                    </a:cubicBezTo>
                    <a:cubicBezTo>
                      <a:pt x="1844" y="932"/>
                      <a:pt x="1772" y="592"/>
                      <a:pt x="1611" y="359"/>
                    </a:cubicBezTo>
                    <a:cubicBezTo>
                      <a:pt x="1450" y="126"/>
                      <a:pt x="1217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2286350" y="2776109"/>
                <a:ext cx="4717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5" extrusionOk="0">
                    <a:moveTo>
                      <a:pt x="1200" y="323"/>
                    </a:moveTo>
                    <a:lnTo>
                      <a:pt x="1200" y="1754"/>
                    </a:lnTo>
                    <a:lnTo>
                      <a:pt x="287" y="1754"/>
                    </a:lnTo>
                    <a:lnTo>
                      <a:pt x="1200" y="323"/>
                    </a:lnTo>
                    <a:close/>
                    <a:moveTo>
                      <a:pt x="1110" y="1"/>
                    </a:moveTo>
                    <a:lnTo>
                      <a:pt x="1" y="1701"/>
                    </a:lnTo>
                    <a:lnTo>
                      <a:pt x="1" y="2041"/>
                    </a:lnTo>
                    <a:lnTo>
                      <a:pt x="1200" y="2041"/>
                    </a:lnTo>
                    <a:lnTo>
                      <a:pt x="1200" y="2685"/>
                    </a:lnTo>
                    <a:lnTo>
                      <a:pt x="1558" y="2685"/>
                    </a:lnTo>
                    <a:lnTo>
                      <a:pt x="1558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58" y="1754"/>
                    </a:lnTo>
                    <a:lnTo>
                      <a:pt x="15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2336951" y="2776109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5" y="1307"/>
                      <a:pt x="323" y="1271"/>
                      <a:pt x="412" y="1253"/>
                    </a:cubicBezTo>
                    <a:cubicBezTo>
                      <a:pt x="502" y="1218"/>
                      <a:pt x="609" y="1218"/>
                      <a:pt x="698" y="1218"/>
                    </a:cubicBezTo>
                    <a:cubicBezTo>
                      <a:pt x="913" y="1218"/>
                      <a:pt x="1074" y="1271"/>
                      <a:pt x="1182" y="1379"/>
                    </a:cubicBezTo>
                    <a:cubicBezTo>
                      <a:pt x="1307" y="1486"/>
                      <a:pt x="1378" y="1629"/>
                      <a:pt x="1378" y="1826"/>
                    </a:cubicBezTo>
                    <a:cubicBezTo>
                      <a:pt x="1378" y="2005"/>
                      <a:pt x="1307" y="2148"/>
                      <a:pt x="1182" y="2255"/>
                    </a:cubicBezTo>
                    <a:cubicBezTo>
                      <a:pt x="1074" y="2363"/>
                      <a:pt x="913" y="2417"/>
                      <a:pt x="698" y="2417"/>
                    </a:cubicBezTo>
                    <a:cubicBezTo>
                      <a:pt x="573" y="2417"/>
                      <a:pt x="448" y="2417"/>
                      <a:pt x="341" y="2381"/>
                    </a:cubicBezTo>
                    <a:cubicBezTo>
                      <a:pt x="215" y="2345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51" y="2685"/>
                      <a:pt x="358" y="2703"/>
                    </a:cubicBezTo>
                    <a:cubicBezTo>
                      <a:pt x="484" y="2721"/>
                      <a:pt x="591" y="2721"/>
                      <a:pt x="698" y="2721"/>
                    </a:cubicBezTo>
                    <a:cubicBezTo>
                      <a:pt x="1038" y="2721"/>
                      <a:pt x="1289" y="2649"/>
                      <a:pt x="1468" y="2488"/>
                    </a:cubicBezTo>
                    <a:cubicBezTo>
                      <a:pt x="1647" y="2327"/>
                      <a:pt x="1736" y="2112"/>
                      <a:pt x="1736" y="1826"/>
                    </a:cubicBezTo>
                    <a:cubicBezTo>
                      <a:pt x="1736" y="1540"/>
                      <a:pt x="1647" y="1325"/>
                      <a:pt x="1468" y="1164"/>
                    </a:cubicBezTo>
                    <a:cubicBezTo>
                      <a:pt x="1289" y="985"/>
                      <a:pt x="1056" y="913"/>
                      <a:pt x="770" y="913"/>
                    </a:cubicBezTo>
                    <a:cubicBezTo>
                      <a:pt x="716" y="913"/>
                      <a:pt x="663" y="913"/>
                      <a:pt x="609" y="931"/>
                    </a:cubicBezTo>
                    <a:cubicBezTo>
                      <a:pt x="555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40" y="30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5"/>
              <p:cNvSpPr/>
              <p:nvPr/>
            </p:nvSpPr>
            <p:spPr>
              <a:xfrm>
                <a:off x="2280309" y="2878434"/>
                <a:ext cx="51471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2721" extrusionOk="0">
                    <a:moveTo>
                      <a:pt x="1056" y="1"/>
                    </a:moveTo>
                    <a:cubicBezTo>
                      <a:pt x="859" y="1"/>
                      <a:pt x="680" y="37"/>
                      <a:pt x="537" y="90"/>
                    </a:cubicBezTo>
                    <a:cubicBezTo>
                      <a:pt x="394" y="162"/>
                      <a:pt x="287" y="251"/>
                      <a:pt x="215" y="359"/>
                    </a:cubicBezTo>
                    <a:cubicBezTo>
                      <a:pt x="143" y="484"/>
                      <a:pt x="90" y="609"/>
                      <a:pt x="90" y="735"/>
                    </a:cubicBezTo>
                    <a:cubicBezTo>
                      <a:pt x="90" y="949"/>
                      <a:pt x="179" y="1110"/>
                      <a:pt x="340" y="1254"/>
                    </a:cubicBezTo>
                    <a:cubicBezTo>
                      <a:pt x="448" y="1361"/>
                      <a:pt x="645" y="1450"/>
                      <a:pt x="931" y="1522"/>
                    </a:cubicBezTo>
                    <a:cubicBezTo>
                      <a:pt x="1163" y="1576"/>
                      <a:pt x="1307" y="1611"/>
                      <a:pt x="1360" y="1629"/>
                    </a:cubicBezTo>
                    <a:cubicBezTo>
                      <a:pt x="1450" y="1665"/>
                      <a:pt x="1521" y="1701"/>
                      <a:pt x="1557" y="1755"/>
                    </a:cubicBezTo>
                    <a:cubicBezTo>
                      <a:pt x="1593" y="1790"/>
                      <a:pt x="1611" y="1844"/>
                      <a:pt x="1611" y="1916"/>
                    </a:cubicBezTo>
                    <a:cubicBezTo>
                      <a:pt x="1611" y="2005"/>
                      <a:pt x="1557" y="2095"/>
                      <a:pt x="1468" y="2166"/>
                    </a:cubicBezTo>
                    <a:cubicBezTo>
                      <a:pt x="1396" y="2238"/>
                      <a:pt x="1253" y="2274"/>
                      <a:pt x="1092" y="2274"/>
                    </a:cubicBezTo>
                    <a:cubicBezTo>
                      <a:pt x="931" y="2274"/>
                      <a:pt x="806" y="2238"/>
                      <a:pt x="698" y="2148"/>
                    </a:cubicBezTo>
                    <a:cubicBezTo>
                      <a:pt x="609" y="2059"/>
                      <a:pt x="555" y="1934"/>
                      <a:pt x="519" y="1772"/>
                    </a:cubicBezTo>
                    <a:lnTo>
                      <a:pt x="0" y="1808"/>
                    </a:lnTo>
                    <a:cubicBezTo>
                      <a:pt x="36" y="2112"/>
                      <a:pt x="143" y="2327"/>
                      <a:pt x="322" y="2488"/>
                    </a:cubicBezTo>
                    <a:cubicBezTo>
                      <a:pt x="501" y="2649"/>
                      <a:pt x="752" y="2721"/>
                      <a:pt x="1092" y="2721"/>
                    </a:cubicBezTo>
                    <a:cubicBezTo>
                      <a:pt x="1307" y="2721"/>
                      <a:pt x="1503" y="2685"/>
                      <a:pt x="1665" y="2614"/>
                    </a:cubicBezTo>
                    <a:cubicBezTo>
                      <a:pt x="1808" y="2560"/>
                      <a:pt x="1933" y="2452"/>
                      <a:pt x="2005" y="2327"/>
                    </a:cubicBezTo>
                    <a:cubicBezTo>
                      <a:pt x="2094" y="2202"/>
                      <a:pt x="2130" y="2059"/>
                      <a:pt x="2130" y="1898"/>
                    </a:cubicBezTo>
                    <a:cubicBezTo>
                      <a:pt x="2130" y="1737"/>
                      <a:pt x="2094" y="1594"/>
                      <a:pt x="2022" y="1486"/>
                    </a:cubicBezTo>
                    <a:cubicBezTo>
                      <a:pt x="1969" y="1379"/>
                      <a:pt x="1861" y="1289"/>
                      <a:pt x="1736" y="1218"/>
                    </a:cubicBezTo>
                    <a:cubicBezTo>
                      <a:pt x="1611" y="1164"/>
                      <a:pt x="1432" y="1092"/>
                      <a:pt x="1163" y="1039"/>
                    </a:cubicBezTo>
                    <a:cubicBezTo>
                      <a:pt x="913" y="967"/>
                      <a:pt x="752" y="914"/>
                      <a:pt x="680" y="860"/>
                    </a:cubicBezTo>
                    <a:cubicBezTo>
                      <a:pt x="627" y="806"/>
                      <a:pt x="609" y="752"/>
                      <a:pt x="609" y="699"/>
                    </a:cubicBezTo>
                    <a:cubicBezTo>
                      <a:pt x="609" y="627"/>
                      <a:pt x="627" y="574"/>
                      <a:pt x="680" y="538"/>
                    </a:cubicBezTo>
                    <a:cubicBezTo>
                      <a:pt x="770" y="466"/>
                      <a:pt x="895" y="448"/>
                      <a:pt x="1056" y="448"/>
                    </a:cubicBezTo>
                    <a:cubicBezTo>
                      <a:pt x="1199" y="448"/>
                      <a:pt x="1307" y="466"/>
                      <a:pt x="1378" y="538"/>
                    </a:cubicBezTo>
                    <a:cubicBezTo>
                      <a:pt x="1468" y="591"/>
                      <a:pt x="1503" y="681"/>
                      <a:pt x="1539" y="824"/>
                    </a:cubicBezTo>
                    <a:lnTo>
                      <a:pt x="2058" y="788"/>
                    </a:lnTo>
                    <a:cubicBezTo>
                      <a:pt x="2058" y="556"/>
                      <a:pt x="1969" y="359"/>
                      <a:pt x="1790" y="216"/>
                    </a:cubicBezTo>
                    <a:cubicBezTo>
                      <a:pt x="1629" y="72"/>
                      <a:pt x="1378" y="1"/>
                      <a:pt x="1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5"/>
              <p:cNvSpPr/>
              <p:nvPr/>
            </p:nvSpPr>
            <p:spPr>
              <a:xfrm>
                <a:off x="2338691" y="2896144"/>
                <a:ext cx="43255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987" extrusionOk="0">
                    <a:moveTo>
                      <a:pt x="913" y="1"/>
                    </a:moveTo>
                    <a:cubicBezTo>
                      <a:pt x="644" y="1"/>
                      <a:pt x="412" y="72"/>
                      <a:pt x="251" y="251"/>
                    </a:cubicBezTo>
                    <a:cubicBezTo>
                      <a:pt x="90" y="430"/>
                      <a:pt x="0" y="681"/>
                      <a:pt x="0" y="985"/>
                    </a:cubicBezTo>
                    <a:cubicBezTo>
                      <a:pt x="0" y="1307"/>
                      <a:pt x="90" y="1540"/>
                      <a:pt x="251" y="1718"/>
                    </a:cubicBezTo>
                    <a:cubicBezTo>
                      <a:pt x="412" y="1897"/>
                      <a:pt x="626" y="1987"/>
                      <a:pt x="913" y="1987"/>
                    </a:cubicBezTo>
                    <a:cubicBezTo>
                      <a:pt x="1163" y="1987"/>
                      <a:pt x="1342" y="1915"/>
                      <a:pt x="1503" y="1808"/>
                    </a:cubicBezTo>
                    <a:cubicBezTo>
                      <a:pt x="1646" y="1683"/>
                      <a:pt x="1736" y="1522"/>
                      <a:pt x="1790" y="1289"/>
                    </a:cubicBezTo>
                    <a:lnTo>
                      <a:pt x="1306" y="1200"/>
                    </a:lnTo>
                    <a:cubicBezTo>
                      <a:pt x="1271" y="1343"/>
                      <a:pt x="1235" y="1432"/>
                      <a:pt x="1163" y="1486"/>
                    </a:cubicBezTo>
                    <a:cubicBezTo>
                      <a:pt x="1110" y="1540"/>
                      <a:pt x="1038" y="1575"/>
                      <a:pt x="931" y="1575"/>
                    </a:cubicBezTo>
                    <a:cubicBezTo>
                      <a:pt x="805" y="1575"/>
                      <a:pt x="698" y="1522"/>
                      <a:pt x="626" y="1432"/>
                    </a:cubicBezTo>
                    <a:cubicBezTo>
                      <a:pt x="555" y="1343"/>
                      <a:pt x="519" y="1182"/>
                      <a:pt x="519" y="949"/>
                    </a:cubicBezTo>
                    <a:cubicBezTo>
                      <a:pt x="519" y="752"/>
                      <a:pt x="555" y="609"/>
                      <a:pt x="626" y="520"/>
                    </a:cubicBezTo>
                    <a:cubicBezTo>
                      <a:pt x="698" y="430"/>
                      <a:pt x="805" y="394"/>
                      <a:pt x="931" y="394"/>
                    </a:cubicBezTo>
                    <a:cubicBezTo>
                      <a:pt x="1020" y="394"/>
                      <a:pt x="1092" y="412"/>
                      <a:pt x="1163" y="466"/>
                    </a:cubicBezTo>
                    <a:cubicBezTo>
                      <a:pt x="1217" y="520"/>
                      <a:pt x="1253" y="591"/>
                      <a:pt x="1271" y="681"/>
                    </a:cubicBezTo>
                    <a:lnTo>
                      <a:pt x="1772" y="591"/>
                    </a:lnTo>
                    <a:cubicBezTo>
                      <a:pt x="1700" y="394"/>
                      <a:pt x="1611" y="251"/>
                      <a:pt x="1468" y="144"/>
                    </a:cubicBezTo>
                    <a:cubicBezTo>
                      <a:pt x="1342" y="36"/>
                      <a:pt x="1145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5"/>
              <p:cNvSpPr/>
              <p:nvPr/>
            </p:nvSpPr>
            <p:spPr>
              <a:xfrm>
                <a:off x="2223231" y="2980783"/>
                <a:ext cx="2206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271" extrusionOk="0">
                    <a:moveTo>
                      <a:pt x="465" y="0"/>
                    </a:moveTo>
                    <a:cubicBezTo>
                      <a:pt x="322" y="0"/>
                      <a:pt x="215" y="36"/>
                      <a:pt x="125" y="107"/>
                    </a:cubicBezTo>
                    <a:cubicBezTo>
                      <a:pt x="54" y="161"/>
                      <a:pt x="18" y="251"/>
                      <a:pt x="18" y="358"/>
                    </a:cubicBezTo>
                    <a:cubicBezTo>
                      <a:pt x="18" y="447"/>
                      <a:pt x="36" y="537"/>
                      <a:pt x="90" y="573"/>
                    </a:cubicBezTo>
                    <a:cubicBezTo>
                      <a:pt x="143" y="626"/>
                      <a:pt x="233" y="680"/>
                      <a:pt x="358" y="698"/>
                    </a:cubicBezTo>
                    <a:lnTo>
                      <a:pt x="430" y="716"/>
                    </a:lnTo>
                    <a:cubicBezTo>
                      <a:pt x="555" y="734"/>
                      <a:pt x="626" y="770"/>
                      <a:pt x="662" y="805"/>
                    </a:cubicBezTo>
                    <a:cubicBezTo>
                      <a:pt x="698" y="823"/>
                      <a:pt x="716" y="859"/>
                      <a:pt x="716" y="913"/>
                    </a:cubicBezTo>
                    <a:cubicBezTo>
                      <a:pt x="716" y="984"/>
                      <a:pt x="698" y="1020"/>
                      <a:pt x="644" y="1056"/>
                    </a:cubicBezTo>
                    <a:cubicBezTo>
                      <a:pt x="591" y="1092"/>
                      <a:pt x="519" y="1110"/>
                      <a:pt x="430" y="1110"/>
                    </a:cubicBezTo>
                    <a:cubicBezTo>
                      <a:pt x="358" y="1110"/>
                      <a:pt x="286" y="1092"/>
                      <a:pt x="215" y="1074"/>
                    </a:cubicBezTo>
                    <a:cubicBezTo>
                      <a:pt x="143" y="1056"/>
                      <a:pt x="72" y="1020"/>
                      <a:pt x="0" y="984"/>
                    </a:cubicBezTo>
                    <a:lnTo>
                      <a:pt x="0" y="1199"/>
                    </a:lnTo>
                    <a:cubicBezTo>
                      <a:pt x="72" y="1217"/>
                      <a:pt x="161" y="1235"/>
                      <a:pt x="215" y="1253"/>
                    </a:cubicBezTo>
                    <a:cubicBezTo>
                      <a:pt x="286" y="1271"/>
                      <a:pt x="358" y="1271"/>
                      <a:pt x="430" y="1271"/>
                    </a:cubicBezTo>
                    <a:cubicBezTo>
                      <a:pt x="573" y="1271"/>
                      <a:pt x="698" y="1235"/>
                      <a:pt x="788" y="1163"/>
                    </a:cubicBezTo>
                    <a:cubicBezTo>
                      <a:pt x="877" y="1110"/>
                      <a:pt x="913" y="1020"/>
                      <a:pt x="913" y="913"/>
                    </a:cubicBezTo>
                    <a:cubicBezTo>
                      <a:pt x="913" y="805"/>
                      <a:pt x="895" y="734"/>
                      <a:pt x="823" y="680"/>
                    </a:cubicBezTo>
                    <a:cubicBezTo>
                      <a:pt x="770" y="626"/>
                      <a:pt x="680" y="573"/>
                      <a:pt x="537" y="555"/>
                    </a:cubicBezTo>
                    <a:lnTo>
                      <a:pt x="465" y="537"/>
                    </a:lnTo>
                    <a:cubicBezTo>
                      <a:pt x="358" y="519"/>
                      <a:pt x="286" y="483"/>
                      <a:pt x="251" y="465"/>
                    </a:cubicBezTo>
                    <a:cubicBezTo>
                      <a:pt x="215" y="429"/>
                      <a:pt x="197" y="394"/>
                      <a:pt x="197" y="358"/>
                    </a:cubicBezTo>
                    <a:cubicBezTo>
                      <a:pt x="197" y="286"/>
                      <a:pt x="233" y="251"/>
                      <a:pt x="269" y="215"/>
                    </a:cubicBezTo>
                    <a:cubicBezTo>
                      <a:pt x="322" y="197"/>
                      <a:pt x="394" y="179"/>
                      <a:pt x="501" y="179"/>
                    </a:cubicBezTo>
                    <a:cubicBezTo>
                      <a:pt x="555" y="179"/>
                      <a:pt x="626" y="179"/>
                      <a:pt x="680" y="197"/>
                    </a:cubicBezTo>
                    <a:cubicBezTo>
                      <a:pt x="734" y="215"/>
                      <a:pt x="805" y="233"/>
                      <a:pt x="859" y="251"/>
                    </a:cubicBezTo>
                    <a:lnTo>
                      <a:pt x="859" y="72"/>
                    </a:lnTo>
                    <a:cubicBezTo>
                      <a:pt x="805" y="54"/>
                      <a:pt x="734" y="36"/>
                      <a:pt x="680" y="18"/>
                    </a:cubicBezTo>
                    <a:cubicBezTo>
                      <a:pt x="609" y="18"/>
                      <a:pt x="537" y="0"/>
                      <a:pt x="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5"/>
              <p:cNvSpPr/>
              <p:nvPr/>
            </p:nvSpPr>
            <p:spPr>
              <a:xfrm>
                <a:off x="2248725" y="2980783"/>
                <a:ext cx="2339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271" extrusionOk="0">
                    <a:moveTo>
                      <a:pt x="609" y="0"/>
                    </a:moveTo>
                    <a:cubicBezTo>
                      <a:pt x="430" y="0"/>
                      <a:pt x="287" y="72"/>
                      <a:pt x="162" y="179"/>
                    </a:cubicBezTo>
                    <a:cubicBezTo>
                      <a:pt x="55" y="286"/>
                      <a:pt x="1" y="447"/>
                      <a:pt x="1" y="644"/>
                    </a:cubicBezTo>
                    <a:cubicBezTo>
                      <a:pt x="1" y="823"/>
                      <a:pt x="55" y="984"/>
                      <a:pt x="162" y="1092"/>
                    </a:cubicBezTo>
                    <a:cubicBezTo>
                      <a:pt x="269" y="1217"/>
                      <a:pt x="413" y="1271"/>
                      <a:pt x="591" y="1271"/>
                    </a:cubicBezTo>
                    <a:cubicBezTo>
                      <a:pt x="663" y="1271"/>
                      <a:pt x="735" y="1271"/>
                      <a:pt x="788" y="1253"/>
                    </a:cubicBezTo>
                    <a:cubicBezTo>
                      <a:pt x="842" y="1235"/>
                      <a:pt x="896" y="1217"/>
                      <a:pt x="967" y="1199"/>
                    </a:cubicBezTo>
                    <a:lnTo>
                      <a:pt x="967" y="1002"/>
                    </a:lnTo>
                    <a:cubicBezTo>
                      <a:pt x="896" y="1038"/>
                      <a:pt x="842" y="1056"/>
                      <a:pt x="788" y="1074"/>
                    </a:cubicBezTo>
                    <a:cubicBezTo>
                      <a:pt x="735" y="1092"/>
                      <a:pt x="681" y="1110"/>
                      <a:pt x="627" y="1110"/>
                    </a:cubicBezTo>
                    <a:cubicBezTo>
                      <a:pt x="502" y="1110"/>
                      <a:pt x="395" y="1056"/>
                      <a:pt x="323" y="984"/>
                    </a:cubicBezTo>
                    <a:cubicBezTo>
                      <a:pt x="251" y="895"/>
                      <a:pt x="216" y="787"/>
                      <a:pt x="216" y="644"/>
                    </a:cubicBezTo>
                    <a:cubicBezTo>
                      <a:pt x="216" y="483"/>
                      <a:pt x="251" y="376"/>
                      <a:pt x="323" y="304"/>
                    </a:cubicBezTo>
                    <a:cubicBezTo>
                      <a:pt x="395" y="215"/>
                      <a:pt x="502" y="179"/>
                      <a:pt x="627" y="179"/>
                    </a:cubicBezTo>
                    <a:cubicBezTo>
                      <a:pt x="681" y="179"/>
                      <a:pt x="735" y="179"/>
                      <a:pt x="788" y="197"/>
                    </a:cubicBezTo>
                    <a:cubicBezTo>
                      <a:pt x="842" y="215"/>
                      <a:pt x="896" y="233"/>
                      <a:pt x="967" y="268"/>
                    </a:cubicBezTo>
                    <a:lnTo>
                      <a:pt x="967" y="89"/>
                    </a:lnTo>
                    <a:cubicBezTo>
                      <a:pt x="914" y="54"/>
                      <a:pt x="842" y="36"/>
                      <a:pt x="788" y="36"/>
                    </a:cubicBezTo>
                    <a:cubicBezTo>
                      <a:pt x="735" y="18"/>
                      <a:pt x="681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5"/>
              <p:cNvSpPr/>
              <p:nvPr/>
            </p:nvSpPr>
            <p:spPr>
              <a:xfrm>
                <a:off x="2274678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4" y="626"/>
                    </a:moveTo>
                    <a:lnTo>
                      <a:pt x="824" y="680"/>
                    </a:lnTo>
                    <a:cubicBezTo>
                      <a:pt x="824" y="805"/>
                      <a:pt x="788" y="913"/>
                      <a:pt x="716" y="984"/>
                    </a:cubicBezTo>
                    <a:cubicBezTo>
                      <a:pt x="663" y="1056"/>
                      <a:pt x="573" y="1110"/>
                      <a:pt x="466" y="1110"/>
                    </a:cubicBezTo>
                    <a:cubicBezTo>
                      <a:pt x="376" y="1110"/>
                      <a:pt x="323" y="1092"/>
                      <a:pt x="269" y="1038"/>
                    </a:cubicBezTo>
                    <a:cubicBezTo>
                      <a:pt x="233" y="1002"/>
                      <a:pt x="197" y="948"/>
                      <a:pt x="197" y="877"/>
                    </a:cubicBezTo>
                    <a:cubicBezTo>
                      <a:pt x="197" y="787"/>
                      <a:pt x="233" y="734"/>
                      <a:pt x="287" y="680"/>
                    </a:cubicBezTo>
                    <a:cubicBezTo>
                      <a:pt x="359" y="644"/>
                      <a:pt x="466" y="626"/>
                      <a:pt x="627" y="626"/>
                    </a:cubicBezTo>
                    <a:close/>
                    <a:moveTo>
                      <a:pt x="502" y="0"/>
                    </a:moveTo>
                    <a:cubicBezTo>
                      <a:pt x="430" y="0"/>
                      <a:pt x="376" y="18"/>
                      <a:pt x="305" y="36"/>
                    </a:cubicBezTo>
                    <a:cubicBezTo>
                      <a:pt x="233" y="36"/>
                      <a:pt x="162" y="72"/>
                      <a:pt x="90" y="89"/>
                    </a:cubicBezTo>
                    <a:lnTo>
                      <a:pt x="90" y="268"/>
                    </a:lnTo>
                    <a:cubicBezTo>
                      <a:pt x="162" y="233"/>
                      <a:pt x="215" y="215"/>
                      <a:pt x="287" y="197"/>
                    </a:cubicBezTo>
                    <a:cubicBezTo>
                      <a:pt x="341" y="179"/>
                      <a:pt x="412" y="179"/>
                      <a:pt x="484" y="179"/>
                    </a:cubicBezTo>
                    <a:cubicBezTo>
                      <a:pt x="591" y="179"/>
                      <a:pt x="681" y="197"/>
                      <a:pt x="734" y="251"/>
                    </a:cubicBezTo>
                    <a:cubicBezTo>
                      <a:pt x="788" y="304"/>
                      <a:pt x="824" y="376"/>
                      <a:pt x="824" y="465"/>
                    </a:cubicBezTo>
                    <a:lnTo>
                      <a:pt x="824" y="483"/>
                    </a:lnTo>
                    <a:lnTo>
                      <a:pt x="537" y="483"/>
                    </a:lnTo>
                    <a:cubicBezTo>
                      <a:pt x="359" y="483"/>
                      <a:pt x="233" y="519"/>
                      <a:pt x="144" y="591"/>
                    </a:cubicBezTo>
                    <a:cubicBezTo>
                      <a:pt x="54" y="644"/>
                      <a:pt x="1" y="752"/>
                      <a:pt x="1" y="895"/>
                    </a:cubicBezTo>
                    <a:cubicBezTo>
                      <a:pt x="1" y="1002"/>
                      <a:pt x="36" y="1092"/>
                      <a:pt x="108" y="1163"/>
                    </a:cubicBezTo>
                    <a:cubicBezTo>
                      <a:pt x="180" y="1235"/>
                      <a:pt x="287" y="1271"/>
                      <a:pt x="412" y="1271"/>
                    </a:cubicBezTo>
                    <a:cubicBezTo>
                      <a:pt x="502" y="1271"/>
                      <a:pt x="591" y="1253"/>
                      <a:pt x="663" y="1217"/>
                    </a:cubicBezTo>
                    <a:cubicBezTo>
                      <a:pt x="716" y="1181"/>
                      <a:pt x="770" y="1127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76"/>
                      <a:pt x="985" y="233"/>
                      <a:pt x="895" y="143"/>
                    </a:cubicBezTo>
                    <a:cubicBezTo>
                      <a:pt x="806" y="54"/>
                      <a:pt x="681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5"/>
              <p:cNvSpPr/>
              <p:nvPr/>
            </p:nvSpPr>
            <p:spPr>
              <a:xfrm>
                <a:off x="2304957" y="2980783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76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58" y="215"/>
                      <a:pt x="448" y="179"/>
                      <a:pt x="537" y="179"/>
                    </a:cubicBezTo>
                    <a:cubicBezTo>
                      <a:pt x="627" y="179"/>
                      <a:pt x="698" y="215"/>
                      <a:pt x="752" y="268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2" y="1235"/>
                    </a:lnTo>
                    <a:lnTo>
                      <a:pt x="1002" y="519"/>
                    </a:lnTo>
                    <a:cubicBezTo>
                      <a:pt x="1002" y="340"/>
                      <a:pt x="967" y="215"/>
                      <a:pt x="895" y="143"/>
                    </a:cubicBezTo>
                    <a:cubicBezTo>
                      <a:pt x="823" y="54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2331756" y="2970408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17" y="645"/>
                      <a:pt x="788" y="734"/>
                    </a:cubicBezTo>
                    <a:cubicBezTo>
                      <a:pt x="842" y="806"/>
                      <a:pt x="878" y="931"/>
                      <a:pt x="878" y="1074"/>
                    </a:cubicBezTo>
                    <a:cubicBezTo>
                      <a:pt x="878" y="1217"/>
                      <a:pt x="842" y="1325"/>
                      <a:pt x="788" y="1414"/>
                    </a:cubicBezTo>
                    <a:cubicBezTo>
                      <a:pt x="717" y="1486"/>
                      <a:pt x="645" y="1540"/>
                      <a:pt x="538" y="1540"/>
                    </a:cubicBezTo>
                    <a:cubicBezTo>
                      <a:pt x="430" y="1540"/>
                      <a:pt x="359" y="1486"/>
                      <a:pt x="287" y="1414"/>
                    </a:cubicBezTo>
                    <a:cubicBezTo>
                      <a:pt x="233" y="1325"/>
                      <a:pt x="198" y="1217"/>
                      <a:pt x="198" y="1074"/>
                    </a:cubicBezTo>
                    <a:cubicBezTo>
                      <a:pt x="198" y="931"/>
                      <a:pt x="233" y="806"/>
                      <a:pt x="287" y="734"/>
                    </a:cubicBezTo>
                    <a:cubicBezTo>
                      <a:pt x="359" y="645"/>
                      <a:pt x="430" y="609"/>
                      <a:pt x="538" y="609"/>
                    </a:cubicBezTo>
                    <a:close/>
                    <a:moveTo>
                      <a:pt x="878" y="1"/>
                    </a:moveTo>
                    <a:lnTo>
                      <a:pt x="878" y="645"/>
                    </a:lnTo>
                    <a:cubicBezTo>
                      <a:pt x="824" y="573"/>
                      <a:pt x="788" y="519"/>
                      <a:pt x="717" y="484"/>
                    </a:cubicBezTo>
                    <a:cubicBezTo>
                      <a:pt x="645" y="448"/>
                      <a:pt x="573" y="430"/>
                      <a:pt x="484" y="430"/>
                    </a:cubicBezTo>
                    <a:cubicBezTo>
                      <a:pt x="341" y="430"/>
                      <a:pt x="233" y="502"/>
                      <a:pt x="126" y="609"/>
                    </a:cubicBezTo>
                    <a:cubicBezTo>
                      <a:pt x="37" y="734"/>
                      <a:pt x="1" y="877"/>
                      <a:pt x="1" y="1074"/>
                    </a:cubicBezTo>
                    <a:cubicBezTo>
                      <a:pt x="1" y="1253"/>
                      <a:pt x="37" y="1414"/>
                      <a:pt x="126" y="1522"/>
                    </a:cubicBezTo>
                    <a:cubicBezTo>
                      <a:pt x="233" y="1647"/>
                      <a:pt x="341" y="1701"/>
                      <a:pt x="484" y="1701"/>
                    </a:cubicBezTo>
                    <a:cubicBezTo>
                      <a:pt x="573" y="1701"/>
                      <a:pt x="645" y="1683"/>
                      <a:pt x="717" y="1647"/>
                    </a:cubicBezTo>
                    <a:cubicBezTo>
                      <a:pt x="788" y="1611"/>
                      <a:pt x="824" y="1557"/>
                      <a:pt x="878" y="1486"/>
                    </a:cubicBezTo>
                    <a:lnTo>
                      <a:pt x="878" y="1665"/>
                    </a:lnTo>
                    <a:lnTo>
                      <a:pt x="1075" y="1665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5"/>
              <p:cNvSpPr/>
              <p:nvPr/>
            </p:nvSpPr>
            <p:spPr>
              <a:xfrm>
                <a:off x="2362470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5"/>
              <p:cNvSpPr/>
              <p:nvPr/>
            </p:nvSpPr>
            <p:spPr>
              <a:xfrm>
                <a:off x="2372836" y="2981627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5"/>
                    </a:lnTo>
                    <a:cubicBezTo>
                      <a:pt x="1" y="896"/>
                      <a:pt x="37" y="1021"/>
                      <a:pt x="108" y="1110"/>
                    </a:cubicBezTo>
                    <a:cubicBezTo>
                      <a:pt x="180" y="1182"/>
                      <a:pt x="287" y="1236"/>
                      <a:pt x="412" y="1236"/>
                    </a:cubicBezTo>
                    <a:cubicBezTo>
                      <a:pt x="502" y="1236"/>
                      <a:pt x="573" y="1218"/>
                      <a:pt x="645" y="1182"/>
                    </a:cubicBezTo>
                    <a:cubicBezTo>
                      <a:pt x="699" y="1146"/>
                      <a:pt x="752" y="1092"/>
                      <a:pt x="806" y="1021"/>
                    </a:cubicBezTo>
                    <a:lnTo>
                      <a:pt x="806" y="1200"/>
                    </a:lnTo>
                    <a:lnTo>
                      <a:pt x="1003" y="1200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7" y="967"/>
                    </a:cubicBezTo>
                    <a:cubicBezTo>
                      <a:pt x="645" y="1021"/>
                      <a:pt x="573" y="1057"/>
                      <a:pt x="466" y="1057"/>
                    </a:cubicBezTo>
                    <a:cubicBezTo>
                      <a:pt x="377" y="1057"/>
                      <a:pt x="305" y="1039"/>
                      <a:pt x="251" y="985"/>
                    </a:cubicBezTo>
                    <a:cubicBezTo>
                      <a:pt x="216" y="913"/>
                      <a:pt x="198" y="842"/>
                      <a:pt x="198" y="717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2401810" y="2980783"/>
                <a:ext cx="41975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235" extrusionOk="0">
                    <a:moveTo>
                      <a:pt x="573" y="0"/>
                    </a:moveTo>
                    <a:cubicBezTo>
                      <a:pt x="484" y="0"/>
                      <a:pt x="412" y="18"/>
                      <a:pt x="359" y="54"/>
                    </a:cubicBezTo>
                    <a:cubicBezTo>
                      <a:pt x="287" y="89"/>
                      <a:pt x="233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7"/>
                      <a:pt x="216" y="358"/>
                      <a:pt x="287" y="286"/>
                    </a:cubicBezTo>
                    <a:cubicBezTo>
                      <a:pt x="341" y="215"/>
                      <a:pt x="412" y="179"/>
                      <a:pt x="520" y="179"/>
                    </a:cubicBezTo>
                    <a:cubicBezTo>
                      <a:pt x="609" y="179"/>
                      <a:pt x="663" y="215"/>
                      <a:pt x="699" y="268"/>
                    </a:cubicBezTo>
                    <a:cubicBezTo>
                      <a:pt x="752" y="322"/>
                      <a:pt x="770" y="412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47"/>
                      <a:pt x="1003" y="358"/>
                      <a:pt x="1057" y="286"/>
                    </a:cubicBezTo>
                    <a:cubicBezTo>
                      <a:pt x="1110" y="215"/>
                      <a:pt x="1200" y="179"/>
                      <a:pt x="1289" y="179"/>
                    </a:cubicBezTo>
                    <a:cubicBezTo>
                      <a:pt x="1379" y="179"/>
                      <a:pt x="1450" y="215"/>
                      <a:pt x="1486" y="268"/>
                    </a:cubicBezTo>
                    <a:cubicBezTo>
                      <a:pt x="1522" y="322"/>
                      <a:pt x="1540" y="412"/>
                      <a:pt x="1540" y="519"/>
                    </a:cubicBezTo>
                    <a:lnTo>
                      <a:pt x="1540" y="1235"/>
                    </a:lnTo>
                    <a:lnTo>
                      <a:pt x="1737" y="1235"/>
                    </a:lnTo>
                    <a:lnTo>
                      <a:pt x="1737" y="519"/>
                    </a:lnTo>
                    <a:cubicBezTo>
                      <a:pt x="1737" y="358"/>
                      <a:pt x="1701" y="233"/>
                      <a:pt x="1647" y="143"/>
                    </a:cubicBezTo>
                    <a:cubicBezTo>
                      <a:pt x="1576" y="54"/>
                      <a:pt x="1486" y="0"/>
                      <a:pt x="1361" y="0"/>
                    </a:cubicBezTo>
                    <a:cubicBezTo>
                      <a:pt x="1253" y="0"/>
                      <a:pt x="1182" y="36"/>
                      <a:pt x="1110" y="72"/>
                    </a:cubicBezTo>
                    <a:cubicBezTo>
                      <a:pt x="1039" y="107"/>
                      <a:pt x="985" y="179"/>
                      <a:pt x="931" y="268"/>
                    </a:cubicBezTo>
                    <a:cubicBezTo>
                      <a:pt x="896" y="179"/>
                      <a:pt x="860" y="125"/>
                      <a:pt x="806" y="72"/>
                    </a:cubicBezTo>
                    <a:cubicBezTo>
                      <a:pt x="735" y="36"/>
                      <a:pt x="663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2288525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70" y="1"/>
                    </a:moveTo>
                    <a:cubicBezTo>
                      <a:pt x="662" y="1"/>
                      <a:pt x="555" y="19"/>
                      <a:pt x="430" y="55"/>
                    </a:cubicBezTo>
                    <a:cubicBezTo>
                      <a:pt x="287" y="73"/>
                      <a:pt x="161" y="126"/>
                      <a:pt x="18" y="180"/>
                    </a:cubicBezTo>
                    <a:lnTo>
                      <a:pt x="18" y="538"/>
                    </a:lnTo>
                    <a:cubicBezTo>
                      <a:pt x="161" y="466"/>
                      <a:pt x="287" y="413"/>
                      <a:pt x="412" y="359"/>
                    </a:cubicBezTo>
                    <a:cubicBezTo>
                      <a:pt x="537" y="323"/>
                      <a:pt x="662" y="305"/>
                      <a:pt x="770" y="305"/>
                    </a:cubicBezTo>
                    <a:cubicBezTo>
                      <a:pt x="931" y="305"/>
                      <a:pt x="1074" y="359"/>
                      <a:pt x="1163" y="448"/>
                    </a:cubicBezTo>
                    <a:cubicBezTo>
                      <a:pt x="1271" y="538"/>
                      <a:pt x="1307" y="645"/>
                      <a:pt x="1307" y="788"/>
                    </a:cubicBezTo>
                    <a:cubicBezTo>
                      <a:pt x="1307" y="878"/>
                      <a:pt x="1289" y="967"/>
                      <a:pt x="1253" y="1057"/>
                    </a:cubicBezTo>
                    <a:cubicBezTo>
                      <a:pt x="1199" y="1146"/>
                      <a:pt x="1128" y="1254"/>
                      <a:pt x="1002" y="1379"/>
                    </a:cubicBezTo>
                    <a:cubicBezTo>
                      <a:pt x="949" y="1450"/>
                      <a:pt x="788" y="1612"/>
                      <a:pt x="555" y="1844"/>
                    </a:cubicBezTo>
                    <a:cubicBezTo>
                      <a:pt x="322" y="2095"/>
                      <a:pt x="126" y="2274"/>
                      <a:pt x="0" y="2417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7"/>
                    </a:lnTo>
                    <a:lnTo>
                      <a:pt x="430" y="2417"/>
                    </a:lnTo>
                    <a:cubicBezTo>
                      <a:pt x="716" y="2130"/>
                      <a:pt x="949" y="1898"/>
                      <a:pt x="1110" y="1719"/>
                    </a:cubicBezTo>
                    <a:cubicBezTo>
                      <a:pt x="1271" y="1558"/>
                      <a:pt x="1360" y="1468"/>
                      <a:pt x="1396" y="1433"/>
                    </a:cubicBezTo>
                    <a:cubicBezTo>
                      <a:pt x="1503" y="1289"/>
                      <a:pt x="1575" y="1182"/>
                      <a:pt x="1611" y="1075"/>
                    </a:cubicBezTo>
                    <a:cubicBezTo>
                      <a:pt x="1665" y="985"/>
                      <a:pt x="1682" y="878"/>
                      <a:pt x="1682" y="770"/>
                    </a:cubicBezTo>
                    <a:cubicBezTo>
                      <a:pt x="1682" y="538"/>
                      <a:pt x="1593" y="359"/>
                      <a:pt x="1432" y="216"/>
                    </a:cubicBezTo>
                    <a:cubicBezTo>
                      <a:pt x="1271" y="73"/>
                      <a:pt x="1038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2339972" y="3039919"/>
                <a:ext cx="38519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8" extrusionOk="0">
                    <a:moveTo>
                      <a:pt x="645" y="1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2668205" y="2776109"/>
                <a:ext cx="46711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685" extrusionOk="0">
                    <a:moveTo>
                      <a:pt x="1199" y="323"/>
                    </a:moveTo>
                    <a:lnTo>
                      <a:pt x="1199" y="1754"/>
                    </a:lnTo>
                    <a:lnTo>
                      <a:pt x="287" y="1754"/>
                    </a:lnTo>
                    <a:lnTo>
                      <a:pt x="1199" y="323"/>
                    </a:lnTo>
                    <a:close/>
                    <a:moveTo>
                      <a:pt x="1110" y="1"/>
                    </a:moveTo>
                    <a:lnTo>
                      <a:pt x="0" y="1701"/>
                    </a:lnTo>
                    <a:lnTo>
                      <a:pt x="0" y="2041"/>
                    </a:lnTo>
                    <a:lnTo>
                      <a:pt x="1199" y="2041"/>
                    </a:lnTo>
                    <a:lnTo>
                      <a:pt x="1199" y="2685"/>
                    </a:lnTo>
                    <a:lnTo>
                      <a:pt x="1557" y="2685"/>
                    </a:lnTo>
                    <a:lnTo>
                      <a:pt x="1557" y="2041"/>
                    </a:lnTo>
                    <a:lnTo>
                      <a:pt x="1933" y="2041"/>
                    </a:lnTo>
                    <a:lnTo>
                      <a:pt x="1933" y="1754"/>
                    </a:lnTo>
                    <a:lnTo>
                      <a:pt x="1557" y="1754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2717937" y="2775241"/>
                <a:ext cx="44125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57" extrusionOk="0">
                    <a:moveTo>
                      <a:pt x="913" y="287"/>
                    </a:moveTo>
                    <a:cubicBezTo>
                      <a:pt x="1074" y="287"/>
                      <a:pt x="1199" y="323"/>
                      <a:pt x="1289" y="395"/>
                    </a:cubicBezTo>
                    <a:cubicBezTo>
                      <a:pt x="1360" y="466"/>
                      <a:pt x="1414" y="574"/>
                      <a:pt x="1414" y="717"/>
                    </a:cubicBezTo>
                    <a:cubicBezTo>
                      <a:pt x="1414" y="860"/>
                      <a:pt x="1360" y="967"/>
                      <a:pt x="1289" y="1039"/>
                    </a:cubicBezTo>
                    <a:cubicBezTo>
                      <a:pt x="1199" y="1128"/>
                      <a:pt x="1074" y="1164"/>
                      <a:pt x="913" y="1164"/>
                    </a:cubicBezTo>
                    <a:cubicBezTo>
                      <a:pt x="770" y="1164"/>
                      <a:pt x="644" y="1128"/>
                      <a:pt x="555" y="1039"/>
                    </a:cubicBezTo>
                    <a:cubicBezTo>
                      <a:pt x="465" y="967"/>
                      <a:pt x="430" y="860"/>
                      <a:pt x="430" y="717"/>
                    </a:cubicBezTo>
                    <a:cubicBezTo>
                      <a:pt x="430" y="574"/>
                      <a:pt x="465" y="466"/>
                      <a:pt x="555" y="395"/>
                    </a:cubicBezTo>
                    <a:cubicBezTo>
                      <a:pt x="644" y="323"/>
                      <a:pt x="770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486"/>
                      <a:pt x="1324" y="1576"/>
                    </a:cubicBezTo>
                    <a:cubicBezTo>
                      <a:pt x="1414" y="1665"/>
                      <a:pt x="1468" y="1808"/>
                      <a:pt x="1468" y="1969"/>
                    </a:cubicBezTo>
                    <a:cubicBezTo>
                      <a:pt x="1468" y="2113"/>
                      <a:pt x="1414" y="2256"/>
                      <a:pt x="1324" y="2345"/>
                    </a:cubicBezTo>
                    <a:cubicBezTo>
                      <a:pt x="1217" y="2435"/>
                      <a:pt x="1092" y="2470"/>
                      <a:pt x="913" y="2470"/>
                    </a:cubicBezTo>
                    <a:cubicBezTo>
                      <a:pt x="752" y="2470"/>
                      <a:pt x="609" y="2435"/>
                      <a:pt x="519" y="2345"/>
                    </a:cubicBezTo>
                    <a:cubicBezTo>
                      <a:pt x="412" y="2256"/>
                      <a:pt x="358" y="2130"/>
                      <a:pt x="358" y="1969"/>
                    </a:cubicBezTo>
                    <a:cubicBezTo>
                      <a:pt x="358" y="1808"/>
                      <a:pt x="412" y="1665"/>
                      <a:pt x="519" y="1576"/>
                    </a:cubicBezTo>
                    <a:cubicBezTo>
                      <a:pt x="609" y="1486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4" y="1"/>
                      <a:pt x="448" y="55"/>
                      <a:pt x="287" y="180"/>
                    </a:cubicBezTo>
                    <a:cubicBezTo>
                      <a:pt x="143" y="305"/>
                      <a:pt x="72" y="466"/>
                      <a:pt x="72" y="681"/>
                    </a:cubicBezTo>
                    <a:cubicBezTo>
                      <a:pt x="72" y="842"/>
                      <a:pt x="108" y="967"/>
                      <a:pt x="197" y="1075"/>
                    </a:cubicBezTo>
                    <a:cubicBezTo>
                      <a:pt x="287" y="1182"/>
                      <a:pt x="394" y="1254"/>
                      <a:pt x="555" y="1289"/>
                    </a:cubicBezTo>
                    <a:cubicBezTo>
                      <a:pt x="376" y="1325"/>
                      <a:pt x="251" y="1415"/>
                      <a:pt x="143" y="1522"/>
                    </a:cubicBezTo>
                    <a:cubicBezTo>
                      <a:pt x="54" y="1647"/>
                      <a:pt x="0" y="1790"/>
                      <a:pt x="0" y="1969"/>
                    </a:cubicBezTo>
                    <a:cubicBezTo>
                      <a:pt x="0" y="2220"/>
                      <a:pt x="72" y="2417"/>
                      <a:pt x="233" y="2560"/>
                    </a:cubicBezTo>
                    <a:cubicBezTo>
                      <a:pt x="394" y="2703"/>
                      <a:pt x="627" y="2757"/>
                      <a:pt x="913" y="2757"/>
                    </a:cubicBezTo>
                    <a:cubicBezTo>
                      <a:pt x="1217" y="2757"/>
                      <a:pt x="1432" y="2703"/>
                      <a:pt x="1593" y="2560"/>
                    </a:cubicBezTo>
                    <a:cubicBezTo>
                      <a:pt x="1754" y="2417"/>
                      <a:pt x="1825" y="2220"/>
                      <a:pt x="1825" y="1969"/>
                    </a:cubicBezTo>
                    <a:cubicBezTo>
                      <a:pt x="1825" y="1790"/>
                      <a:pt x="1790" y="1647"/>
                      <a:pt x="1682" y="1522"/>
                    </a:cubicBezTo>
                    <a:cubicBezTo>
                      <a:pt x="1593" y="1415"/>
                      <a:pt x="1450" y="1325"/>
                      <a:pt x="1289" y="1289"/>
                    </a:cubicBezTo>
                    <a:cubicBezTo>
                      <a:pt x="1432" y="1254"/>
                      <a:pt x="1557" y="1182"/>
                      <a:pt x="1647" y="1075"/>
                    </a:cubicBezTo>
                    <a:cubicBezTo>
                      <a:pt x="1736" y="967"/>
                      <a:pt x="1772" y="842"/>
                      <a:pt x="1772" y="681"/>
                    </a:cubicBezTo>
                    <a:cubicBezTo>
                      <a:pt x="1772" y="466"/>
                      <a:pt x="1700" y="305"/>
                      <a:pt x="1539" y="180"/>
                    </a:cubicBezTo>
                    <a:cubicBezTo>
                      <a:pt x="1396" y="55"/>
                      <a:pt x="1181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2675551" y="2879737"/>
                <a:ext cx="50626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614" extrusionOk="0">
                    <a:moveTo>
                      <a:pt x="0" y="1"/>
                    </a:moveTo>
                    <a:lnTo>
                      <a:pt x="0" y="430"/>
                    </a:lnTo>
                    <a:lnTo>
                      <a:pt x="788" y="430"/>
                    </a:lnTo>
                    <a:lnTo>
                      <a:pt x="788" y="2613"/>
                    </a:lnTo>
                    <a:lnTo>
                      <a:pt x="1307" y="2613"/>
                    </a:lnTo>
                    <a:lnTo>
                      <a:pt x="1307" y="430"/>
                    </a:lnTo>
                    <a:lnTo>
                      <a:pt x="2094" y="430"/>
                    </a:lnTo>
                    <a:lnTo>
                      <a:pt x="20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2733064" y="2879737"/>
                <a:ext cx="1213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614" extrusionOk="0">
                    <a:moveTo>
                      <a:pt x="1" y="1"/>
                    </a:moveTo>
                    <a:lnTo>
                      <a:pt x="1" y="466"/>
                    </a:lnTo>
                    <a:lnTo>
                      <a:pt x="502" y="466"/>
                    </a:lnTo>
                    <a:lnTo>
                      <a:pt x="502" y="1"/>
                    </a:lnTo>
                    <a:close/>
                    <a:moveTo>
                      <a:pt x="1" y="716"/>
                    </a:moveTo>
                    <a:lnTo>
                      <a:pt x="1" y="2613"/>
                    </a:lnTo>
                    <a:lnTo>
                      <a:pt x="502" y="2613"/>
                    </a:lnTo>
                    <a:lnTo>
                      <a:pt x="502" y="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2624080" y="2973424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62" y="1"/>
                    </a:moveTo>
                    <a:lnTo>
                      <a:pt x="162" y="341"/>
                    </a:lnTo>
                    <a:lnTo>
                      <a:pt x="1" y="341"/>
                    </a:lnTo>
                    <a:lnTo>
                      <a:pt x="1" y="502"/>
                    </a:lnTo>
                    <a:lnTo>
                      <a:pt x="162" y="502"/>
                    </a:lnTo>
                    <a:lnTo>
                      <a:pt x="162" y="1146"/>
                    </a:lnTo>
                    <a:cubicBezTo>
                      <a:pt x="162" y="1289"/>
                      <a:pt x="180" y="1397"/>
                      <a:pt x="234" y="1450"/>
                    </a:cubicBezTo>
                    <a:cubicBezTo>
                      <a:pt x="305" y="1522"/>
                      <a:pt x="395" y="1540"/>
                      <a:pt x="556" y="1540"/>
                    </a:cubicBezTo>
                    <a:lnTo>
                      <a:pt x="753" y="1540"/>
                    </a:lnTo>
                    <a:lnTo>
                      <a:pt x="753" y="1379"/>
                    </a:lnTo>
                    <a:lnTo>
                      <a:pt x="556" y="1379"/>
                    </a:lnTo>
                    <a:cubicBezTo>
                      <a:pt x="466" y="1379"/>
                      <a:pt x="413" y="1361"/>
                      <a:pt x="395" y="1343"/>
                    </a:cubicBezTo>
                    <a:cubicBezTo>
                      <a:pt x="359" y="1307"/>
                      <a:pt x="359" y="1253"/>
                      <a:pt x="359" y="1146"/>
                    </a:cubicBezTo>
                    <a:lnTo>
                      <a:pt x="359" y="502"/>
                    </a:lnTo>
                    <a:lnTo>
                      <a:pt x="753" y="502"/>
                    </a:lnTo>
                    <a:lnTo>
                      <a:pt x="753" y="341"/>
                    </a:lnTo>
                    <a:lnTo>
                      <a:pt x="359" y="341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2641817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2648728" y="2973424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1" y="341"/>
                    </a:lnTo>
                    <a:lnTo>
                      <a:pt x="1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289"/>
                      <a:pt x="180" y="1397"/>
                      <a:pt x="234" y="1450"/>
                    </a:cubicBezTo>
                    <a:cubicBezTo>
                      <a:pt x="287" y="1522"/>
                      <a:pt x="395" y="1540"/>
                      <a:pt x="556" y="1540"/>
                    </a:cubicBezTo>
                    <a:lnTo>
                      <a:pt x="753" y="1540"/>
                    </a:lnTo>
                    <a:lnTo>
                      <a:pt x="753" y="1379"/>
                    </a:lnTo>
                    <a:lnTo>
                      <a:pt x="556" y="1379"/>
                    </a:lnTo>
                    <a:cubicBezTo>
                      <a:pt x="466" y="1379"/>
                      <a:pt x="413" y="1361"/>
                      <a:pt x="377" y="1343"/>
                    </a:cubicBezTo>
                    <a:cubicBezTo>
                      <a:pt x="359" y="1307"/>
                      <a:pt x="341" y="1253"/>
                      <a:pt x="341" y="1146"/>
                    </a:cubicBezTo>
                    <a:lnTo>
                      <a:pt x="341" y="502"/>
                    </a:lnTo>
                    <a:lnTo>
                      <a:pt x="753" y="502"/>
                    </a:lnTo>
                    <a:lnTo>
                      <a:pt x="753" y="341"/>
                    </a:lnTo>
                    <a:lnTo>
                      <a:pt x="341" y="341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664315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3" y="626"/>
                    </a:moveTo>
                    <a:lnTo>
                      <a:pt x="823" y="680"/>
                    </a:lnTo>
                    <a:cubicBezTo>
                      <a:pt x="823" y="805"/>
                      <a:pt x="788" y="913"/>
                      <a:pt x="716" y="984"/>
                    </a:cubicBezTo>
                    <a:cubicBezTo>
                      <a:pt x="662" y="1056"/>
                      <a:pt x="573" y="1110"/>
                      <a:pt x="465" y="1110"/>
                    </a:cubicBezTo>
                    <a:cubicBezTo>
                      <a:pt x="376" y="1110"/>
                      <a:pt x="322" y="1092"/>
                      <a:pt x="269" y="1038"/>
                    </a:cubicBezTo>
                    <a:cubicBezTo>
                      <a:pt x="215" y="1002"/>
                      <a:pt x="197" y="948"/>
                      <a:pt x="197" y="877"/>
                    </a:cubicBezTo>
                    <a:cubicBezTo>
                      <a:pt x="197" y="787"/>
                      <a:pt x="233" y="734"/>
                      <a:pt x="287" y="680"/>
                    </a:cubicBezTo>
                    <a:cubicBezTo>
                      <a:pt x="358" y="644"/>
                      <a:pt x="465" y="626"/>
                      <a:pt x="627" y="626"/>
                    </a:cubicBezTo>
                    <a:close/>
                    <a:moveTo>
                      <a:pt x="501" y="0"/>
                    </a:moveTo>
                    <a:cubicBezTo>
                      <a:pt x="430" y="0"/>
                      <a:pt x="376" y="18"/>
                      <a:pt x="304" y="36"/>
                    </a:cubicBezTo>
                    <a:cubicBezTo>
                      <a:pt x="233" y="36"/>
                      <a:pt x="161" y="72"/>
                      <a:pt x="90" y="89"/>
                    </a:cubicBezTo>
                    <a:lnTo>
                      <a:pt x="90" y="268"/>
                    </a:lnTo>
                    <a:cubicBezTo>
                      <a:pt x="143" y="233"/>
                      <a:pt x="215" y="215"/>
                      <a:pt x="287" y="197"/>
                    </a:cubicBezTo>
                    <a:cubicBezTo>
                      <a:pt x="340" y="179"/>
                      <a:pt x="412" y="179"/>
                      <a:pt x="483" y="179"/>
                    </a:cubicBezTo>
                    <a:cubicBezTo>
                      <a:pt x="591" y="179"/>
                      <a:pt x="662" y="197"/>
                      <a:pt x="734" y="251"/>
                    </a:cubicBezTo>
                    <a:cubicBezTo>
                      <a:pt x="788" y="304"/>
                      <a:pt x="823" y="376"/>
                      <a:pt x="823" y="465"/>
                    </a:cubicBezTo>
                    <a:lnTo>
                      <a:pt x="823" y="483"/>
                    </a:lnTo>
                    <a:lnTo>
                      <a:pt x="537" y="483"/>
                    </a:lnTo>
                    <a:cubicBezTo>
                      <a:pt x="358" y="483"/>
                      <a:pt x="233" y="519"/>
                      <a:pt x="143" y="591"/>
                    </a:cubicBezTo>
                    <a:cubicBezTo>
                      <a:pt x="54" y="644"/>
                      <a:pt x="0" y="752"/>
                      <a:pt x="0" y="895"/>
                    </a:cubicBezTo>
                    <a:cubicBezTo>
                      <a:pt x="0" y="1002"/>
                      <a:pt x="36" y="1092"/>
                      <a:pt x="108" y="1163"/>
                    </a:cubicBezTo>
                    <a:cubicBezTo>
                      <a:pt x="179" y="1235"/>
                      <a:pt x="287" y="1271"/>
                      <a:pt x="412" y="1271"/>
                    </a:cubicBezTo>
                    <a:cubicBezTo>
                      <a:pt x="501" y="1271"/>
                      <a:pt x="591" y="1253"/>
                      <a:pt x="644" y="1217"/>
                    </a:cubicBezTo>
                    <a:cubicBezTo>
                      <a:pt x="716" y="1181"/>
                      <a:pt x="770" y="1127"/>
                      <a:pt x="823" y="1056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55"/>
                    </a:lnTo>
                    <a:cubicBezTo>
                      <a:pt x="1020" y="376"/>
                      <a:pt x="967" y="233"/>
                      <a:pt x="895" y="143"/>
                    </a:cubicBezTo>
                    <a:cubicBezTo>
                      <a:pt x="805" y="54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2694569" y="2980783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77" y="54"/>
                    </a:cubicBezTo>
                    <a:cubicBezTo>
                      <a:pt x="305" y="89"/>
                      <a:pt x="251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7"/>
                      <a:pt x="233" y="358"/>
                      <a:pt x="287" y="286"/>
                    </a:cubicBezTo>
                    <a:cubicBezTo>
                      <a:pt x="359" y="215"/>
                      <a:pt x="448" y="179"/>
                      <a:pt x="538" y="179"/>
                    </a:cubicBezTo>
                    <a:cubicBezTo>
                      <a:pt x="627" y="179"/>
                      <a:pt x="699" y="215"/>
                      <a:pt x="752" y="268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19"/>
                    </a:lnTo>
                    <a:cubicBezTo>
                      <a:pt x="1003" y="340"/>
                      <a:pt x="967" y="215"/>
                      <a:pt x="896" y="143"/>
                    </a:cubicBezTo>
                    <a:cubicBezTo>
                      <a:pt x="824" y="54"/>
                      <a:pt x="735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2723543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5"/>
              <p:cNvSpPr/>
              <p:nvPr/>
            </p:nvSpPr>
            <p:spPr>
              <a:xfrm>
                <a:off x="2733499" y="2981627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5"/>
                    </a:lnTo>
                    <a:cubicBezTo>
                      <a:pt x="0" y="896"/>
                      <a:pt x="36" y="1021"/>
                      <a:pt x="108" y="1110"/>
                    </a:cubicBezTo>
                    <a:cubicBezTo>
                      <a:pt x="179" y="1182"/>
                      <a:pt x="287" y="1236"/>
                      <a:pt x="430" y="1236"/>
                    </a:cubicBezTo>
                    <a:cubicBezTo>
                      <a:pt x="501" y="1236"/>
                      <a:pt x="573" y="1218"/>
                      <a:pt x="645" y="1182"/>
                    </a:cubicBezTo>
                    <a:cubicBezTo>
                      <a:pt x="698" y="1146"/>
                      <a:pt x="752" y="1092"/>
                      <a:pt x="806" y="1021"/>
                    </a:cubicBezTo>
                    <a:lnTo>
                      <a:pt x="806" y="1200"/>
                    </a:lnTo>
                    <a:lnTo>
                      <a:pt x="1003" y="1200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6" y="967"/>
                    </a:cubicBezTo>
                    <a:cubicBezTo>
                      <a:pt x="645" y="1021"/>
                      <a:pt x="573" y="1057"/>
                      <a:pt x="466" y="1057"/>
                    </a:cubicBezTo>
                    <a:cubicBezTo>
                      <a:pt x="376" y="1057"/>
                      <a:pt x="305" y="1039"/>
                      <a:pt x="269" y="985"/>
                    </a:cubicBezTo>
                    <a:cubicBezTo>
                      <a:pt x="215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2762473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305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40" y="215"/>
                      <a:pt x="430" y="179"/>
                      <a:pt x="519" y="179"/>
                    </a:cubicBezTo>
                    <a:cubicBezTo>
                      <a:pt x="609" y="179"/>
                      <a:pt x="680" y="215"/>
                      <a:pt x="716" y="268"/>
                    </a:cubicBezTo>
                    <a:cubicBezTo>
                      <a:pt x="752" y="322"/>
                      <a:pt x="770" y="412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47"/>
                      <a:pt x="1003" y="358"/>
                      <a:pt x="1056" y="286"/>
                    </a:cubicBezTo>
                    <a:cubicBezTo>
                      <a:pt x="1128" y="215"/>
                      <a:pt x="1199" y="179"/>
                      <a:pt x="1307" y="179"/>
                    </a:cubicBezTo>
                    <a:cubicBezTo>
                      <a:pt x="1396" y="179"/>
                      <a:pt x="1450" y="215"/>
                      <a:pt x="1486" y="268"/>
                    </a:cubicBezTo>
                    <a:cubicBezTo>
                      <a:pt x="1539" y="322"/>
                      <a:pt x="1557" y="412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8" y="233"/>
                      <a:pt x="1647" y="143"/>
                    </a:cubicBezTo>
                    <a:cubicBezTo>
                      <a:pt x="1575" y="54"/>
                      <a:pt x="1486" y="0"/>
                      <a:pt x="1360" y="0"/>
                    </a:cubicBezTo>
                    <a:cubicBezTo>
                      <a:pt x="1271" y="0"/>
                      <a:pt x="1181" y="36"/>
                      <a:pt x="1110" y="72"/>
                    </a:cubicBezTo>
                    <a:cubicBezTo>
                      <a:pt x="1056" y="107"/>
                      <a:pt x="985" y="179"/>
                      <a:pt x="949" y="268"/>
                    </a:cubicBezTo>
                    <a:cubicBezTo>
                      <a:pt x="913" y="179"/>
                      <a:pt x="859" y="125"/>
                      <a:pt x="806" y="72"/>
                    </a:cubicBezTo>
                    <a:cubicBezTo>
                      <a:pt x="752" y="36"/>
                      <a:pt x="663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2670356" y="3038617"/>
                <a:ext cx="4067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722" extrusionOk="0">
                    <a:moveTo>
                      <a:pt x="770" y="1"/>
                    </a:moveTo>
                    <a:cubicBezTo>
                      <a:pt x="663" y="1"/>
                      <a:pt x="538" y="19"/>
                      <a:pt x="412" y="55"/>
                    </a:cubicBezTo>
                    <a:cubicBezTo>
                      <a:pt x="287" y="73"/>
                      <a:pt x="162" y="126"/>
                      <a:pt x="19" y="180"/>
                    </a:cubicBezTo>
                    <a:lnTo>
                      <a:pt x="19" y="538"/>
                    </a:lnTo>
                    <a:cubicBezTo>
                      <a:pt x="162" y="466"/>
                      <a:pt x="287" y="413"/>
                      <a:pt x="412" y="359"/>
                    </a:cubicBezTo>
                    <a:cubicBezTo>
                      <a:pt x="538" y="323"/>
                      <a:pt x="663" y="305"/>
                      <a:pt x="770" y="305"/>
                    </a:cubicBezTo>
                    <a:cubicBezTo>
                      <a:pt x="931" y="305"/>
                      <a:pt x="1057" y="359"/>
                      <a:pt x="1164" y="448"/>
                    </a:cubicBezTo>
                    <a:cubicBezTo>
                      <a:pt x="1253" y="538"/>
                      <a:pt x="1307" y="645"/>
                      <a:pt x="1307" y="788"/>
                    </a:cubicBezTo>
                    <a:cubicBezTo>
                      <a:pt x="1307" y="878"/>
                      <a:pt x="1289" y="967"/>
                      <a:pt x="1235" y="1057"/>
                    </a:cubicBezTo>
                    <a:cubicBezTo>
                      <a:pt x="1200" y="1146"/>
                      <a:pt x="1110" y="1254"/>
                      <a:pt x="1003" y="1379"/>
                    </a:cubicBezTo>
                    <a:cubicBezTo>
                      <a:pt x="931" y="1450"/>
                      <a:pt x="788" y="1612"/>
                      <a:pt x="555" y="1844"/>
                    </a:cubicBezTo>
                    <a:cubicBezTo>
                      <a:pt x="323" y="2095"/>
                      <a:pt x="126" y="2274"/>
                      <a:pt x="1" y="2417"/>
                    </a:cubicBezTo>
                    <a:lnTo>
                      <a:pt x="1" y="2721"/>
                    </a:lnTo>
                    <a:lnTo>
                      <a:pt x="1683" y="2721"/>
                    </a:lnTo>
                    <a:lnTo>
                      <a:pt x="1683" y="2417"/>
                    </a:lnTo>
                    <a:lnTo>
                      <a:pt x="430" y="2417"/>
                    </a:lnTo>
                    <a:cubicBezTo>
                      <a:pt x="717" y="2130"/>
                      <a:pt x="949" y="1898"/>
                      <a:pt x="1110" y="1719"/>
                    </a:cubicBezTo>
                    <a:cubicBezTo>
                      <a:pt x="1271" y="1558"/>
                      <a:pt x="1361" y="1468"/>
                      <a:pt x="1397" y="1433"/>
                    </a:cubicBezTo>
                    <a:cubicBezTo>
                      <a:pt x="1504" y="1289"/>
                      <a:pt x="1575" y="1182"/>
                      <a:pt x="1611" y="1075"/>
                    </a:cubicBezTo>
                    <a:cubicBezTo>
                      <a:pt x="1647" y="985"/>
                      <a:pt x="1683" y="878"/>
                      <a:pt x="1683" y="770"/>
                    </a:cubicBezTo>
                    <a:cubicBezTo>
                      <a:pt x="1683" y="538"/>
                      <a:pt x="1593" y="359"/>
                      <a:pt x="1432" y="216"/>
                    </a:cubicBezTo>
                    <a:cubicBezTo>
                      <a:pt x="1271" y="73"/>
                      <a:pt x="1039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2718372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70" y="1"/>
                    </a:moveTo>
                    <a:cubicBezTo>
                      <a:pt x="662" y="1"/>
                      <a:pt x="555" y="19"/>
                      <a:pt x="430" y="55"/>
                    </a:cubicBezTo>
                    <a:cubicBezTo>
                      <a:pt x="304" y="73"/>
                      <a:pt x="161" y="126"/>
                      <a:pt x="18" y="180"/>
                    </a:cubicBezTo>
                    <a:lnTo>
                      <a:pt x="18" y="538"/>
                    </a:lnTo>
                    <a:cubicBezTo>
                      <a:pt x="161" y="466"/>
                      <a:pt x="304" y="413"/>
                      <a:pt x="430" y="359"/>
                    </a:cubicBezTo>
                    <a:cubicBezTo>
                      <a:pt x="555" y="323"/>
                      <a:pt x="662" y="305"/>
                      <a:pt x="787" y="305"/>
                    </a:cubicBezTo>
                    <a:cubicBezTo>
                      <a:pt x="949" y="305"/>
                      <a:pt x="1074" y="359"/>
                      <a:pt x="1163" y="448"/>
                    </a:cubicBezTo>
                    <a:cubicBezTo>
                      <a:pt x="1271" y="538"/>
                      <a:pt x="1324" y="645"/>
                      <a:pt x="1324" y="788"/>
                    </a:cubicBezTo>
                    <a:cubicBezTo>
                      <a:pt x="1324" y="878"/>
                      <a:pt x="1306" y="967"/>
                      <a:pt x="1253" y="1057"/>
                    </a:cubicBezTo>
                    <a:cubicBezTo>
                      <a:pt x="1199" y="1146"/>
                      <a:pt x="1127" y="1254"/>
                      <a:pt x="1002" y="1379"/>
                    </a:cubicBezTo>
                    <a:cubicBezTo>
                      <a:pt x="949" y="1450"/>
                      <a:pt x="805" y="1612"/>
                      <a:pt x="555" y="1844"/>
                    </a:cubicBezTo>
                    <a:cubicBezTo>
                      <a:pt x="322" y="2095"/>
                      <a:pt x="143" y="2274"/>
                      <a:pt x="0" y="2417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7"/>
                    </a:lnTo>
                    <a:lnTo>
                      <a:pt x="430" y="2417"/>
                    </a:lnTo>
                    <a:cubicBezTo>
                      <a:pt x="734" y="2130"/>
                      <a:pt x="949" y="1898"/>
                      <a:pt x="1110" y="1719"/>
                    </a:cubicBezTo>
                    <a:cubicBezTo>
                      <a:pt x="1271" y="1558"/>
                      <a:pt x="1360" y="1468"/>
                      <a:pt x="1396" y="1433"/>
                    </a:cubicBezTo>
                    <a:cubicBezTo>
                      <a:pt x="1503" y="1289"/>
                      <a:pt x="1575" y="1182"/>
                      <a:pt x="1629" y="1075"/>
                    </a:cubicBezTo>
                    <a:cubicBezTo>
                      <a:pt x="1664" y="985"/>
                      <a:pt x="1682" y="878"/>
                      <a:pt x="1682" y="770"/>
                    </a:cubicBezTo>
                    <a:cubicBezTo>
                      <a:pt x="1682" y="538"/>
                      <a:pt x="1611" y="359"/>
                      <a:pt x="1432" y="216"/>
                    </a:cubicBezTo>
                    <a:cubicBezTo>
                      <a:pt x="1271" y="73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3052211" y="2776109"/>
                <a:ext cx="4195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721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5" y="1307"/>
                      <a:pt x="322" y="1271"/>
                      <a:pt x="412" y="1253"/>
                    </a:cubicBezTo>
                    <a:cubicBezTo>
                      <a:pt x="501" y="1218"/>
                      <a:pt x="609" y="1218"/>
                      <a:pt x="698" y="1218"/>
                    </a:cubicBezTo>
                    <a:cubicBezTo>
                      <a:pt x="913" y="1218"/>
                      <a:pt x="1074" y="1271"/>
                      <a:pt x="1181" y="1379"/>
                    </a:cubicBezTo>
                    <a:cubicBezTo>
                      <a:pt x="1306" y="1486"/>
                      <a:pt x="1378" y="1629"/>
                      <a:pt x="1378" y="1826"/>
                    </a:cubicBezTo>
                    <a:cubicBezTo>
                      <a:pt x="1378" y="2005"/>
                      <a:pt x="1306" y="2148"/>
                      <a:pt x="1181" y="2255"/>
                    </a:cubicBezTo>
                    <a:cubicBezTo>
                      <a:pt x="1074" y="2363"/>
                      <a:pt x="913" y="2417"/>
                      <a:pt x="698" y="2417"/>
                    </a:cubicBezTo>
                    <a:cubicBezTo>
                      <a:pt x="573" y="2417"/>
                      <a:pt x="448" y="2417"/>
                      <a:pt x="340" y="2381"/>
                    </a:cubicBezTo>
                    <a:cubicBezTo>
                      <a:pt x="215" y="2345"/>
                      <a:pt x="108" y="2309"/>
                      <a:pt x="0" y="2255"/>
                    </a:cubicBezTo>
                    <a:lnTo>
                      <a:pt x="0" y="2613"/>
                    </a:lnTo>
                    <a:cubicBezTo>
                      <a:pt x="125" y="2649"/>
                      <a:pt x="251" y="2685"/>
                      <a:pt x="358" y="2703"/>
                    </a:cubicBezTo>
                    <a:cubicBezTo>
                      <a:pt x="483" y="2721"/>
                      <a:pt x="591" y="2721"/>
                      <a:pt x="698" y="2721"/>
                    </a:cubicBezTo>
                    <a:cubicBezTo>
                      <a:pt x="1038" y="2721"/>
                      <a:pt x="1289" y="2649"/>
                      <a:pt x="1468" y="2488"/>
                    </a:cubicBezTo>
                    <a:cubicBezTo>
                      <a:pt x="1647" y="2327"/>
                      <a:pt x="1736" y="2112"/>
                      <a:pt x="1736" y="1826"/>
                    </a:cubicBezTo>
                    <a:cubicBezTo>
                      <a:pt x="1736" y="1540"/>
                      <a:pt x="1647" y="1325"/>
                      <a:pt x="1468" y="1164"/>
                    </a:cubicBezTo>
                    <a:cubicBezTo>
                      <a:pt x="1289" y="985"/>
                      <a:pt x="1056" y="913"/>
                      <a:pt x="770" y="913"/>
                    </a:cubicBezTo>
                    <a:cubicBezTo>
                      <a:pt x="716" y="913"/>
                      <a:pt x="662" y="913"/>
                      <a:pt x="609" y="931"/>
                    </a:cubicBezTo>
                    <a:cubicBezTo>
                      <a:pt x="555" y="931"/>
                      <a:pt x="501" y="949"/>
                      <a:pt x="448" y="967"/>
                    </a:cubicBezTo>
                    <a:lnTo>
                      <a:pt x="448" y="305"/>
                    </a:lnTo>
                    <a:lnTo>
                      <a:pt x="1539" y="305"/>
                    </a:lnTo>
                    <a:lnTo>
                      <a:pt x="15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3103224" y="2776109"/>
                <a:ext cx="38519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85" extrusionOk="0">
                    <a:moveTo>
                      <a:pt x="645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45" y="341"/>
                    </a:lnTo>
                    <a:lnTo>
                      <a:pt x="645" y="2381"/>
                    </a:lnTo>
                    <a:lnTo>
                      <a:pt x="54" y="2381"/>
                    </a:lnTo>
                    <a:lnTo>
                      <a:pt x="54" y="2685"/>
                    </a:lnTo>
                    <a:lnTo>
                      <a:pt x="1593" y="2685"/>
                    </a:lnTo>
                    <a:lnTo>
                      <a:pt x="1593" y="2381"/>
                    </a:lnTo>
                    <a:lnTo>
                      <a:pt x="1003" y="2381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3064318" y="2879737"/>
                <a:ext cx="59253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614" extrusionOk="0">
                    <a:moveTo>
                      <a:pt x="0" y="1"/>
                    </a:moveTo>
                    <a:lnTo>
                      <a:pt x="949" y="2613"/>
                    </a:lnTo>
                    <a:lnTo>
                      <a:pt x="1503" y="2613"/>
                    </a:lnTo>
                    <a:lnTo>
                      <a:pt x="2452" y="1"/>
                    </a:lnTo>
                    <a:lnTo>
                      <a:pt x="1879" y="1"/>
                    </a:lnTo>
                    <a:lnTo>
                      <a:pt x="1253" y="1933"/>
                    </a:lnTo>
                    <a:lnTo>
                      <a:pt x="57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2983873" y="2981627"/>
                <a:ext cx="28128" cy="28953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200" extrusionOk="0">
                    <a:moveTo>
                      <a:pt x="1" y="1"/>
                    </a:moveTo>
                    <a:lnTo>
                      <a:pt x="448" y="1200"/>
                    </a:lnTo>
                    <a:lnTo>
                      <a:pt x="717" y="1200"/>
                    </a:lnTo>
                    <a:lnTo>
                      <a:pt x="1164" y="1"/>
                    </a:lnTo>
                    <a:lnTo>
                      <a:pt x="967" y="1"/>
                    </a:lnTo>
                    <a:lnTo>
                      <a:pt x="591" y="1003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3010261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3" y="626"/>
                    </a:moveTo>
                    <a:lnTo>
                      <a:pt x="823" y="680"/>
                    </a:lnTo>
                    <a:cubicBezTo>
                      <a:pt x="823" y="805"/>
                      <a:pt x="788" y="913"/>
                      <a:pt x="716" y="984"/>
                    </a:cubicBezTo>
                    <a:cubicBezTo>
                      <a:pt x="662" y="1056"/>
                      <a:pt x="573" y="1110"/>
                      <a:pt x="466" y="1110"/>
                    </a:cubicBezTo>
                    <a:cubicBezTo>
                      <a:pt x="376" y="1110"/>
                      <a:pt x="322" y="1092"/>
                      <a:pt x="269" y="1038"/>
                    </a:cubicBezTo>
                    <a:cubicBezTo>
                      <a:pt x="233" y="1002"/>
                      <a:pt x="197" y="948"/>
                      <a:pt x="197" y="877"/>
                    </a:cubicBezTo>
                    <a:cubicBezTo>
                      <a:pt x="197" y="787"/>
                      <a:pt x="233" y="734"/>
                      <a:pt x="305" y="680"/>
                    </a:cubicBezTo>
                    <a:cubicBezTo>
                      <a:pt x="358" y="644"/>
                      <a:pt x="466" y="626"/>
                      <a:pt x="627" y="626"/>
                    </a:cubicBezTo>
                    <a:close/>
                    <a:moveTo>
                      <a:pt x="501" y="0"/>
                    </a:moveTo>
                    <a:cubicBezTo>
                      <a:pt x="448" y="0"/>
                      <a:pt x="376" y="18"/>
                      <a:pt x="305" y="36"/>
                    </a:cubicBezTo>
                    <a:cubicBezTo>
                      <a:pt x="233" y="36"/>
                      <a:pt x="161" y="72"/>
                      <a:pt x="90" y="89"/>
                    </a:cubicBezTo>
                    <a:lnTo>
                      <a:pt x="90" y="268"/>
                    </a:lnTo>
                    <a:cubicBezTo>
                      <a:pt x="161" y="233"/>
                      <a:pt x="215" y="215"/>
                      <a:pt x="287" y="197"/>
                    </a:cubicBezTo>
                    <a:cubicBezTo>
                      <a:pt x="340" y="179"/>
                      <a:pt x="412" y="179"/>
                      <a:pt x="483" y="179"/>
                    </a:cubicBezTo>
                    <a:cubicBezTo>
                      <a:pt x="591" y="179"/>
                      <a:pt x="680" y="197"/>
                      <a:pt x="734" y="251"/>
                    </a:cubicBezTo>
                    <a:cubicBezTo>
                      <a:pt x="788" y="304"/>
                      <a:pt x="823" y="376"/>
                      <a:pt x="823" y="465"/>
                    </a:cubicBezTo>
                    <a:lnTo>
                      <a:pt x="823" y="483"/>
                    </a:lnTo>
                    <a:lnTo>
                      <a:pt x="555" y="483"/>
                    </a:lnTo>
                    <a:cubicBezTo>
                      <a:pt x="376" y="483"/>
                      <a:pt x="233" y="519"/>
                      <a:pt x="143" y="591"/>
                    </a:cubicBezTo>
                    <a:cubicBezTo>
                      <a:pt x="54" y="644"/>
                      <a:pt x="0" y="752"/>
                      <a:pt x="0" y="895"/>
                    </a:cubicBezTo>
                    <a:cubicBezTo>
                      <a:pt x="0" y="1002"/>
                      <a:pt x="36" y="1092"/>
                      <a:pt x="108" y="1163"/>
                    </a:cubicBezTo>
                    <a:cubicBezTo>
                      <a:pt x="197" y="1235"/>
                      <a:pt x="287" y="1271"/>
                      <a:pt x="412" y="1271"/>
                    </a:cubicBezTo>
                    <a:cubicBezTo>
                      <a:pt x="501" y="1271"/>
                      <a:pt x="591" y="1253"/>
                      <a:pt x="662" y="1217"/>
                    </a:cubicBezTo>
                    <a:cubicBezTo>
                      <a:pt x="716" y="1181"/>
                      <a:pt x="788" y="1127"/>
                      <a:pt x="823" y="1056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55"/>
                    </a:lnTo>
                    <a:cubicBezTo>
                      <a:pt x="1020" y="376"/>
                      <a:pt x="985" y="233"/>
                      <a:pt x="895" y="143"/>
                    </a:cubicBezTo>
                    <a:cubicBezTo>
                      <a:pt x="806" y="54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3040950" y="2980783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574" y="0"/>
                    </a:moveTo>
                    <a:cubicBezTo>
                      <a:pt x="502" y="0"/>
                      <a:pt x="412" y="18"/>
                      <a:pt x="359" y="54"/>
                    </a:cubicBezTo>
                    <a:cubicBezTo>
                      <a:pt x="287" y="89"/>
                      <a:pt x="234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7"/>
                      <a:pt x="216" y="358"/>
                      <a:pt x="287" y="286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627" y="179"/>
                      <a:pt x="681" y="215"/>
                      <a:pt x="735" y="268"/>
                    </a:cubicBezTo>
                    <a:cubicBezTo>
                      <a:pt x="770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19"/>
                    </a:lnTo>
                    <a:cubicBezTo>
                      <a:pt x="1003" y="340"/>
                      <a:pt x="967" y="215"/>
                      <a:pt x="896" y="143"/>
                    </a:cubicBezTo>
                    <a:cubicBezTo>
                      <a:pt x="824" y="54"/>
                      <a:pt x="717" y="0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3067774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4" y="626"/>
                    </a:moveTo>
                    <a:lnTo>
                      <a:pt x="824" y="680"/>
                    </a:lnTo>
                    <a:cubicBezTo>
                      <a:pt x="824" y="805"/>
                      <a:pt x="788" y="913"/>
                      <a:pt x="716" y="984"/>
                    </a:cubicBezTo>
                    <a:cubicBezTo>
                      <a:pt x="645" y="1056"/>
                      <a:pt x="573" y="1110"/>
                      <a:pt x="448" y="1110"/>
                    </a:cubicBezTo>
                    <a:cubicBezTo>
                      <a:pt x="376" y="1110"/>
                      <a:pt x="322" y="1092"/>
                      <a:pt x="269" y="1038"/>
                    </a:cubicBezTo>
                    <a:cubicBezTo>
                      <a:pt x="215" y="1002"/>
                      <a:pt x="197" y="948"/>
                      <a:pt x="197" y="877"/>
                    </a:cubicBezTo>
                    <a:cubicBezTo>
                      <a:pt x="197" y="787"/>
                      <a:pt x="233" y="734"/>
                      <a:pt x="287" y="680"/>
                    </a:cubicBezTo>
                    <a:cubicBezTo>
                      <a:pt x="358" y="644"/>
                      <a:pt x="466" y="626"/>
                      <a:pt x="627" y="626"/>
                    </a:cubicBezTo>
                    <a:close/>
                    <a:moveTo>
                      <a:pt x="501" y="0"/>
                    </a:moveTo>
                    <a:cubicBezTo>
                      <a:pt x="430" y="0"/>
                      <a:pt x="376" y="18"/>
                      <a:pt x="305" y="36"/>
                    </a:cubicBezTo>
                    <a:cubicBezTo>
                      <a:pt x="233" y="36"/>
                      <a:pt x="161" y="72"/>
                      <a:pt x="90" y="89"/>
                    </a:cubicBezTo>
                    <a:lnTo>
                      <a:pt x="90" y="268"/>
                    </a:lnTo>
                    <a:cubicBezTo>
                      <a:pt x="144" y="233"/>
                      <a:pt x="215" y="215"/>
                      <a:pt x="269" y="197"/>
                    </a:cubicBezTo>
                    <a:cubicBezTo>
                      <a:pt x="340" y="179"/>
                      <a:pt x="412" y="179"/>
                      <a:pt x="484" y="179"/>
                    </a:cubicBezTo>
                    <a:cubicBezTo>
                      <a:pt x="591" y="179"/>
                      <a:pt x="662" y="197"/>
                      <a:pt x="734" y="251"/>
                    </a:cubicBezTo>
                    <a:cubicBezTo>
                      <a:pt x="788" y="304"/>
                      <a:pt x="824" y="376"/>
                      <a:pt x="824" y="465"/>
                    </a:cubicBezTo>
                    <a:lnTo>
                      <a:pt x="824" y="483"/>
                    </a:lnTo>
                    <a:lnTo>
                      <a:pt x="537" y="483"/>
                    </a:lnTo>
                    <a:cubicBezTo>
                      <a:pt x="358" y="483"/>
                      <a:pt x="233" y="519"/>
                      <a:pt x="144" y="591"/>
                    </a:cubicBezTo>
                    <a:cubicBezTo>
                      <a:pt x="54" y="644"/>
                      <a:pt x="0" y="752"/>
                      <a:pt x="0" y="895"/>
                    </a:cubicBezTo>
                    <a:cubicBezTo>
                      <a:pt x="0" y="1002"/>
                      <a:pt x="36" y="1092"/>
                      <a:pt x="108" y="1163"/>
                    </a:cubicBezTo>
                    <a:cubicBezTo>
                      <a:pt x="179" y="1235"/>
                      <a:pt x="287" y="1271"/>
                      <a:pt x="412" y="1271"/>
                    </a:cubicBezTo>
                    <a:cubicBezTo>
                      <a:pt x="501" y="1271"/>
                      <a:pt x="591" y="1253"/>
                      <a:pt x="645" y="1217"/>
                    </a:cubicBezTo>
                    <a:cubicBezTo>
                      <a:pt x="716" y="1181"/>
                      <a:pt x="770" y="1127"/>
                      <a:pt x="824" y="1056"/>
                    </a:cubicBezTo>
                    <a:lnTo>
                      <a:pt x="824" y="1235"/>
                    </a:lnTo>
                    <a:lnTo>
                      <a:pt x="1020" y="1235"/>
                    </a:lnTo>
                    <a:lnTo>
                      <a:pt x="1020" y="555"/>
                    </a:lnTo>
                    <a:cubicBezTo>
                      <a:pt x="1020" y="376"/>
                      <a:pt x="967" y="233"/>
                      <a:pt x="895" y="143"/>
                    </a:cubicBezTo>
                    <a:cubicBezTo>
                      <a:pt x="806" y="54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5"/>
              <p:cNvSpPr/>
              <p:nvPr/>
            </p:nvSpPr>
            <p:spPr>
              <a:xfrm>
                <a:off x="3096312" y="2970408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609"/>
                    </a:moveTo>
                    <a:cubicBezTo>
                      <a:pt x="645" y="609"/>
                      <a:pt x="716" y="645"/>
                      <a:pt x="788" y="734"/>
                    </a:cubicBezTo>
                    <a:cubicBezTo>
                      <a:pt x="842" y="806"/>
                      <a:pt x="877" y="931"/>
                      <a:pt x="877" y="1074"/>
                    </a:cubicBezTo>
                    <a:cubicBezTo>
                      <a:pt x="877" y="1217"/>
                      <a:pt x="842" y="1325"/>
                      <a:pt x="788" y="1414"/>
                    </a:cubicBezTo>
                    <a:cubicBezTo>
                      <a:pt x="716" y="1486"/>
                      <a:pt x="645" y="1540"/>
                      <a:pt x="537" y="1540"/>
                    </a:cubicBezTo>
                    <a:cubicBezTo>
                      <a:pt x="430" y="1540"/>
                      <a:pt x="358" y="1486"/>
                      <a:pt x="287" y="1414"/>
                    </a:cubicBezTo>
                    <a:cubicBezTo>
                      <a:pt x="233" y="1325"/>
                      <a:pt x="197" y="1217"/>
                      <a:pt x="197" y="1074"/>
                    </a:cubicBezTo>
                    <a:cubicBezTo>
                      <a:pt x="197" y="931"/>
                      <a:pt x="233" y="806"/>
                      <a:pt x="287" y="734"/>
                    </a:cubicBezTo>
                    <a:cubicBezTo>
                      <a:pt x="358" y="645"/>
                      <a:pt x="430" y="609"/>
                      <a:pt x="537" y="609"/>
                    </a:cubicBezTo>
                    <a:close/>
                    <a:moveTo>
                      <a:pt x="877" y="1"/>
                    </a:moveTo>
                    <a:lnTo>
                      <a:pt x="877" y="645"/>
                    </a:lnTo>
                    <a:cubicBezTo>
                      <a:pt x="824" y="573"/>
                      <a:pt x="770" y="519"/>
                      <a:pt x="716" y="484"/>
                    </a:cubicBezTo>
                    <a:cubicBezTo>
                      <a:pt x="645" y="448"/>
                      <a:pt x="573" y="430"/>
                      <a:pt x="484" y="430"/>
                    </a:cubicBezTo>
                    <a:cubicBezTo>
                      <a:pt x="340" y="430"/>
                      <a:pt x="233" y="502"/>
                      <a:pt x="126" y="609"/>
                    </a:cubicBezTo>
                    <a:cubicBezTo>
                      <a:pt x="36" y="734"/>
                      <a:pt x="0" y="877"/>
                      <a:pt x="0" y="1074"/>
                    </a:cubicBezTo>
                    <a:cubicBezTo>
                      <a:pt x="0" y="1253"/>
                      <a:pt x="36" y="1414"/>
                      <a:pt x="126" y="1522"/>
                    </a:cubicBezTo>
                    <a:cubicBezTo>
                      <a:pt x="233" y="1647"/>
                      <a:pt x="340" y="1701"/>
                      <a:pt x="484" y="1701"/>
                    </a:cubicBezTo>
                    <a:cubicBezTo>
                      <a:pt x="573" y="1701"/>
                      <a:pt x="645" y="1683"/>
                      <a:pt x="716" y="1647"/>
                    </a:cubicBezTo>
                    <a:cubicBezTo>
                      <a:pt x="770" y="1611"/>
                      <a:pt x="824" y="1557"/>
                      <a:pt x="877" y="1486"/>
                    </a:cubicBezTo>
                    <a:lnTo>
                      <a:pt x="877" y="1665"/>
                    </a:lnTo>
                    <a:lnTo>
                      <a:pt x="1074" y="1665"/>
                    </a:lnTo>
                    <a:lnTo>
                      <a:pt x="10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3127437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3137393" y="2981627"/>
                <a:ext cx="2467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6" extrusionOk="0">
                    <a:moveTo>
                      <a:pt x="0" y="1"/>
                    </a:moveTo>
                    <a:lnTo>
                      <a:pt x="0" y="735"/>
                    </a:lnTo>
                    <a:cubicBezTo>
                      <a:pt x="0" y="896"/>
                      <a:pt x="36" y="1021"/>
                      <a:pt x="108" y="1110"/>
                    </a:cubicBezTo>
                    <a:cubicBezTo>
                      <a:pt x="179" y="1182"/>
                      <a:pt x="287" y="1236"/>
                      <a:pt x="430" y="1236"/>
                    </a:cubicBezTo>
                    <a:cubicBezTo>
                      <a:pt x="519" y="1236"/>
                      <a:pt x="591" y="1218"/>
                      <a:pt x="645" y="1182"/>
                    </a:cubicBezTo>
                    <a:cubicBezTo>
                      <a:pt x="716" y="1146"/>
                      <a:pt x="770" y="1092"/>
                      <a:pt x="806" y="1021"/>
                    </a:cubicBezTo>
                    <a:lnTo>
                      <a:pt x="806" y="1200"/>
                    </a:lnTo>
                    <a:lnTo>
                      <a:pt x="1021" y="1200"/>
                    </a:lnTo>
                    <a:lnTo>
                      <a:pt x="1021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88" y="896"/>
                      <a:pt x="716" y="967"/>
                    </a:cubicBezTo>
                    <a:cubicBezTo>
                      <a:pt x="663" y="1021"/>
                      <a:pt x="573" y="1057"/>
                      <a:pt x="466" y="1057"/>
                    </a:cubicBezTo>
                    <a:cubicBezTo>
                      <a:pt x="376" y="1057"/>
                      <a:pt x="323" y="1039"/>
                      <a:pt x="269" y="985"/>
                    </a:cubicBezTo>
                    <a:cubicBezTo>
                      <a:pt x="233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3166367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09" y="179"/>
                      <a:pt x="680" y="215"/>
                      <a:pt x="716" y="268"/>
                    </a:cubicBezTo>
                    <a:cubicBezTo>
                      <a:pt x="770" y="322"/>
                      <a:pt x="788" y="412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47"/>
                      <a:pt x="1003" y="358"/>
                      <a:pt x="1074" y="286"/>
                    </a:cubicBezTo>
                    <a:cubicBezTo>
                      <a:pt x="1128" y="215"/>
                      <a:pt x="1217" y="179"/>
                      <a:pt x="1307" y="179"/>
                    </a:cubicBezTo>
                    <a:cubicBezTo>
                      <a:pt x="1396" y="179"/>
                      <a:pt x="1450" y="215"/>
                      <a:pt x="1504" y="268"/>
                    </a:cubicBezTo>
                    <a:cubicBezTo>
                      <a:pt x="1539" y="322"/>
                      <a:pt x="1557" y="412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8" y="233"/>
                      <a:pt x="1647" y="143"/>
                    </a:cubicBezTo>
                    <a:cubicBezTo>
                      <a:pt x="1593" y="54"/>
                      <a:pt x="1486" y="0"/>
                      <a:pt x="1361" y="0"/>
                    </a:cubicBezTo>
                    <a:cubicBezTo>
                      <a:pt x="1271" y="0"/>
                      <a:pt x="1199" y="36"/>
                      <a:pt x="1128" y="72"/>
                    </a:cubicBezTo>
                    <a:cubicBezTo>
                      <a:pt x="1056" y="107"/>
                      <a:pt x="1003" y="179"/>
                      <a:pt x="949" y="268"/>
                    </a:cubicBezTo>
                    <a:cubicBezTo>
                      <a:pt x="913" y="179"/>
                      <a:pt x="877" y="125"/>
                      <a:pt x="806" y="72"/>
                    </a:cubicBezTo>
                    <a:cubicBezTo>
                      <a:pt x="752" y="36"/>
                      <a:pt x="680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3051776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88" y="1"/>
                    </a:moveTo>
                    <a:cubicBezTo>
                      <a:pt x="680" y="1"/>
                      <a:pt x="555" y="19"/>
                      <a:pt x="430" y="55"/>
                    </a:cubicBezTo>
                    <a:cubicBezTo>
                      <a:pt x="304" y="73"/>
                      <a:pt x="161" y="126"/>
                      <a:pt x="18" y="180"/>
                    </a:cubicBezTo>
                    <a:lnTo>
                      <a:pt x="18" y="538"/>
                    </a:lnTo>
                    <a:cubicBezTo>
                      <a:pt x="161" y="466"/>
                      <a:pt x="304" y="413"/>
                      <a:pt x="430" y="359"/>
                    </a:cubicBezTo>
                    <a:cubicBezTo>
                      <a:pt x="555" y="323"/>
                      <a:pt x="680" y="305"/>
                      <a:pt x="788" y="305"/>
                    </a:cubicBezTo>
                    <a:cubicBezTo>
                      <a:pt x="949" y="305"/>
                      <a:pt x="1074" y="359"/>
                      <a:pt x="1181" y="448"/>
                    </a:cubicBezTo>
                    <a:cubicBezTo>
                      <a:pt x="1271" y="538"/>
                      <a:pt x="1324" y="645"/>
                      <a:pt x="1324" y="788"/>
                    </a:cubicBezTo>
                    <a:cubicBezTo>
                      <a:pt x="1324" y="878"/>
                      <a:pt x="1307" y="967"/>
                      <a:pt x="1253" y="1057"/>
                    </a:cubicBezTo>
                    <a:cubicBezTo>
                      <a:pt x="1217" y="1146"/>
                      <a:pt x="1128" y="1254"/>
                      <a:pt x="1020" y="1379"/>
                    </a:cubicBezTo>
                    <a:cubicBezTo>
                      <a:pt x="949" y="1450"/>
                      <a:pt x="806" y="1612"/>
                      <a:pt x="573" y="1844"/>
                    </a:cubicBezTo>
                    <a:cubicBezTo>
                      <a:pt x="322" y="2095"/>
                      <a:pt x="143" y="2274"/>
                      <a:pt x="0" y="2417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7"/>
                    </a:lnTo>
                    <a:lnTo>
                      <a:pt x="448" y="2417"/>
                    </a:lnTo>
                    <a:cubicBezTo>
                      <a:pt x="734" y="2130"/>
                      <a:pt x="967" y="1898"/>
                      <a:pt x="1110" y="1719"/>
                    </a:cubicBezTo>
                    <a:cubicBezTo>
                      <a:pt x="1271" y="1558"/>
                      <a:pt x="1378" y="1468"/>
                      <a:pt x="1396" y="1433"/>
                    </a:cubicBezTo>
                    <a:cubicBezTo>
                      <a:pt x="1503" y="1289"/>
                      <a:pt x="1593" y="1182"/>
                      <a:pt x="1629" y="1075"/>
                    </a:cubicBezTo>
                    <a:cubicBezTo>
                      <a:pt x="1665" y="985"/>
                      <a:pt x="1682" y="878"/>
                      <a:pt x="1682" y="770"/>
                    </a:cubicBezTo>
                    <a:cubicBezTo>
                      <a:pt x="1682" y="538"/>
                      <a:pt x="1611" y="359"/>
                      <a:pt x="1450" y="216"/>
                    </a:cubicBezTo>
                    <a:cubicBezTo>
                      <a:pt x="1271" y="73"/>
                      <a:pt x="1056" y="1"/>
                      <a:pt x="7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3100638" y="3038617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8" y="1"/>
                      <a:pt x="573" y="19"/>
                      <a:pt x="466" y="37"/>
                    </a:cubicBezTo>
                    <a:cubicBezTo>
                      <a:pt x="340" y="55"/>
                      <a:pt x="215" y="73"/>
                      <a:pt x="72" y="126"/>
                    </a:cubicBezTo>
                    <a:lnTo>
                      <a:pt x="72" y="448"/>
                    </a:lnTo>
                    <a:cubicBezTo>
                      <a:pt x="215" y="395"/>
                      <a:pt x="340" y="359"/>
                      <a:pt x="448" y="341"/>
                    </a:cubicBezTo>
                    <a:cubicBezTo>
                      <a:pt x="555" y="323"/>
                      <a:pt x="663" y="305"/>
                      <a:pt x="770" y="305"/>
                    </a:cubicBezTo>
                    <a:cubicBezTo>
                      <a:pt x="949" y="305"/>
                      <a:pt x="1092" y="341"/>
                      <a:pt x="1181" y="413"/>
                    </a:cubicBezTo>
                    <a:cubicBezTo>
                      <a:pt x="1289" y="484"/>
                      <a:pt x="1325" y="592"/>
                      <a:pt x="1325" y="735"/>
                    </a:cubicBezTo>
                    <a:cubicBezTo>
                      <a:pt x="1325" y="860"/>
                      <a:pt x="1289" y="967"/>
                      <a:pt x="1181" y="1039"/>
                    </a:cubicBezTo>
                    <a:cubicBezTo>
                      <a:pt x="1092" y="1110"/>
                      <a:pt x="949" y="1146"/>
                      <a:pt x="788" y="1146"/>
                    </a:cubicBezTo>
                    <a:lnTo>
                      <a:pt x="448" y="1146"/>
                    </a:lnTo>
                    <a:lnTo>
                      <a:pt x="448" y="1450"/>
                    </a:lnTo>
                    <a:lnTo>
                      <a:pt x="770" y="1450"/>
                    </a:lnTo>
                    <a:cubicBezTo>
                      <a:pt x="967" y="1450"/>
                      <a:pt x="1110" y="1486"/>
                      <a:pt x="1217" y="1576"/>
                    </a:cubicBezTo>
                    <a:cubicBezTo>
                      <a:pt x="1343" y="1665"/>
                      <a:pt x="1396" y="1790"/>
                      <a:pt x="1396" y="1952"/>
                    </a:cubicBezTo>
                    <a:cubicBezTo>
                      <a:pt x="1396" y="2113"/>
                      <a:pt x="1325" y="2256"/>
                      <a:pt x="1217" y="2345"/>
                    </a:cubicBezTo>
                    <a:cubicBezTo>
                      <a:pt x="1092" y="2435"/>
                      <a:pt x="931" y="2470"/>
                      <a:pt x="698" y="2470"/>
                    </a:cubicBezTo>
                    <a:cubicBezTo>
                      <a:pt x="573" y="2470"/>
                      <a:pt x="448" y="2453"/>
                      <a:pt x="323" y="2435"/>
                    </a:cubicBezTo>
                    <a:cubicBezTo>
                      <a:pt x="197" y="2399"/>
                      <a:pt x="90" y="2345"/>
                      <a:pt x="0" y="2292"/>
                    </a:cubicBezTo>
                    <a:lnTo>
                      <a:pt x="0" y="2649"/>
                    </a:lnTo>
                    <a:cubicBezTo>
                      <a:pt x="126" y="2685"/>
                      <a:pt x="233" y="2721"/>
                      <a:pt x="358" y="2739"/>
                    </a:cubicBezTo>
                    <a:cubicBezTo>
                      <a:pt x="484" y="2757"/>
                      <a:pt x="591" y="2775"/>
                      <a:pt x="698" y="2775"/>
                    </a:cubicBezTo>
                    <a:cubicBezTo>
                      <a:pt x="1038" y="2775"/>
                      <a:pt x="1307" y="2703"/>
                      <a:pt x="1486" y="2560"/>
                    </a:cubicBezTo>
                    <a:cubicBezTo>
                      <a:pt x="1665" y="2417"/>
                      <a:pt x="1754" y="2202"/>
                      <a:pt x="1754" y="1952"/>
                    </a:cubicBezTo>
                    <a:cubicBezTo>
                      <a:pt x="1754" y="1773"/>
                      <a:pt x="1700" y="1629"/>
                      <a:pt x="1611" y="1522"/>
                    </a:cubicBezTo>
                    <a:cubicBezTo>
                      <a:pt x="1504" y="1397"/>
                      <a:pt x="1378" y="1325"/>
                      <a:pt x="1199" y="1289"/>
                    </a:cubicBezTo>
                    <a:cubicBezTo>
                      <a:pt x="1360" y="1236"/>
                      <a:pt x="1486" y="1182"/>
                      <a:pt x="1557" y="1075"/>
                    </a:cubicBezTo>
                    <a:cubicBezTo>
                      <a:pt x="1647" y="967"/>
                      <a:pt x="1683" y="842"/>
                      <a:pt x="1683" y="699"/>
                    </a:cubicBezTo>
                    <a:cubicBezTo>
                      <a:pt x="1683" y="484"/>
                      <a:pt x="1611" y="323"/>
                      <a:pt x="1450" y="198"/>
                    </a:cubicBezTo>
                    <a:cubicBezTo>
                      <a:pt x="1289" y="73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3434042" y="2776109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5" y="1307"/>
                      <a:pt x="305" y="1271"/>
                      <a:pt x="412" y="1253"/>
                    </a:cubicBezTo>
                    <a:cubicBezTo>
                      <a:pt x="502" y="1218"/>
                      <a:pt x="591" y="1218"/>
                      <a:pt x="698" y="1218"/>
                    </a:cubicBezTo>
                    <a:cubicBezTo>
                      <a:pt x="895" y="1218"/>
                      <a:pt x="1074" y="1271"/>
                      <a:pt x="1182" y="1379"/>
                    </a:cubicBezTo>
                    <a:cubicBezTo>
                      <a:pt x="1307" y="1486"/>
                      <a:pt x="1361" y="1629"/>
                      <a:pt x="1361" y="1826"/>
                    </a:cubicBezTo>
                    <a:cubicBezTo>
                      <a:pt x="1361" y="2005"/>
                      <a:pt x="1307" y="2148"/>
                      <a:pt x="1182" y="2255"/>
                    </a:cubicBezTo>
                    <a:cubicBezTo>
                      <a:pt x="1074" y="2363"/>
                      <a:pt x="895" y="2417"/>
                      <a:pt x="698" y="2417"/>
                    </a:cubicBezTo>
                    <a:cubicBezTo>
                      <a:pt x="573" y="2417"/>
                      <a:pt x="448" y="2417"/>
                      <a:pt x="341" y="2381"/>
                    </a:cubicBezTo>
                    <a:cubicBezTo>
                      <a:pt x="215" y="2345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51" y="2685"/>
                      <a:pt x="358" y="2703"/>
                    </a:cubicBezTo>
                    <a:cubicBezTo>
                      <a:pt x="484" y="2721"/>
                      <a:pt x="591" y="2721"/>
                      <a:pt x="698" y="2721"/>
                    </a:cubicBezTo>
                    <a:cubicBezTo>
                      <a:pt x="1021" y="2721"/>
                      <a:pt x="1289" y="2649"/>
                      <a:pt x="1468" y="2488"/>
                    </a:cubicBezTo>
                    <a:cubicBezTo>
                      <a:pt x="1647" y="2327"/>
                      <a:pt x="1736" y="2112"/>
                      <a:pt x="1736" y="1826"/>
                    </a:cubicBezTo>
                    <a:cubicBezTo>
                      <a:pt x="1736" y="1540"/>
                      <a:pt x="1647" y="1325"/>
                      <a:pt x="1468" y="1164"/>
                    </a:cubicBezTo>
                    <a:cubicBezTo>
                      <a:pt x="1289" y="985"/>
                      <a:pt x="1056" y="913"/>
                      <a:pt x="752" y="913"/>
                    </a:cubicBezTo>
                    <a:cubicBezTo>
                      <a:pt x="698" y="913"/>
                      <a:pt x="645" y="913"/>
                      <a:pt x="609" y="931"/>
                    </a:cubicBezTo>
                    <a:cubicBezTo>
                      <a:pt x="555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40" y="30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3482034" y="2775241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6" y="1"/>
                      <a:pt x="430" y="37"/>
                    </a:cubicBezTo>
                    <a:cubicBezTo>
                      <a:pt x="287" y="72"/>
                      <a:pt x="162" y="108"/>
                      <a:pt x="19" y="162"/>
                    </a:cubicBezTo>
                    <a:lnTo>
                      <a:pt x="19" y="538"/>
                    </a:lnTo>
                    <a:cubicBezTo>
                      <a:pt x="162" y="448"/>
                      <a:pt x="287" y="395"/>
                      <a:pt x="413" y="359"/>
                    </a:cubicBezTo>
                    <a:cubicBezTo>
                      <a:pt x="538" y="323"/>
                      <a:pt x="663" y="305"/>
                      <a:pt x="770" y="305"/>
                    </a:cubicBezTo>
                    <a:cubicBezTo>
                      <a:pt x="931" y="305"/>
                      <a:pt x="1075" y="341"/>
                      <a:pt x="1164" y="430"/>
                    </a:cubicBezTo>
                    <a:cubicBezTo>
                      <a:pt x="1271" y="520"/>
                      <a:pt x="1307" y="645"/>
                      <a:pt x="1307" y="770"/>
                    </a:cubicBezTo>
                    <a:cubicBezTo>
                      <a:pt x="1307" y="860"/>
                      <a:pt x="1289" y="949"/>
                      <a:pt x="1254" y="1039"/>
                    </a:cubicBezTo>
                    <a:cubicBezTo>
                      <a:pt x="1200" y="1128"/>
                      <a:pt x="1128" y="1236"/>
                      <a:pt x="1003" y="1379"/>
                    </a:cubicBezTo>
                    <a:cubicBezTo>
                      <a:pt x="949" y="1450"/>
                      <a:pt x="788" y="1594"/>
                      <a:pt x="556" y="1844"/>
                    </a:cubicBezTo>
                    <a:cubicBezTo>
                      <a:pt x="323" y="2077"/>
                      <a:pt x="126" y="2274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17" y="2113"/>
                      <a:pt x="949" y="1880"/>
                      <a:pt x="1110" y="1719"/>
                    </a:cubicBezTo>
                    <a:cubicBezTo>
                      <a:pt x="1271" y="1558"/>
                      <a:pt x="1361" y="1450"/>
                      <a:pt x="1397" y="1415"/>
                    </a:cubicBezTo>
                    <a:cubicBezTo>
                      <a:pt x="1504" y="1289"/>
                      <a:pt x="1576" y="1164"/>
                      <a:pt x="1612" y="1075"/>
                    </a:cubicBezTo>
                    <a:cubicBezTo>
                      <a:pt x="1665" y="967"/>
                      <a:pt x="1683" y="860"/>
                      <a:pt x="1683" y="753"/>
                    </a:cubicBezTo>
                    <a:cubicBezTo>
                      <a:pt x="1683" y="520"/>
                      <a:pt x="1594" y="341"/>
                      <a:pt x="1433" y="198"/>
                    </a:cubicBezTo>
                    <a:cubicBezTo>
                      <a:pt x="1271" y="55"/>
                      <a:pt x="1039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3431457" y="2878434"/>
                <a:ext cx="55362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721" extrusionOk="0">
                    <a:moveTo>
                      <a:pt x="1217" y="1"/>
                    </a:moveTo>
                    <a:cubicBezTo>
                      <a:pt x="859" y="1"/>
                      <a:pt x="555" y="126"/>
                      <a:pt x="340" y="359"/>
                    </a:cubicBezTo>
                    <a:cubicBezTo>
                      <a:pt x="108" y="609"/>
                      <a:pt x="0" y="949"/>
                      <a:pt x="0" y="1379"/>
                    </a:cubicBezTo>
                    <a:cubicBezTo>
                      <a:pt x="0" y="1790"/>
                      <a:pt x="108" y="2112"/>
                      <a:pt x="340" y="2363"/>
                    </a:cubicBezTo>
                    <a:cubicBezTo>
                      <a:pt x="555" y="2596"/>
                      <a:pt x="841" y="2721"/>
                      <a:pt x="1199" y="2721"/>
                    </a:cubicBezTo>
                    <a:cubicBezTo>
                      <a:pt x="1468" y="2721"/>
                      <a:pt x="1700" y="2649"/>
                      <a:pt x="1897" y="2506"/>
                    </a:cubicBezTo>
                    <a:cubicBezTo>
                      <a:pt x="2076" y="2363"/>
                      <a:pt x="2201" y="2148"/>
                      <a:pt x="2291" y="1862"/>
                    </a:cubicBezTo>
                    <a:lnTo>
                      <a:pt x="1772" y="1701"/>
                    </a:lnTo>
                    <a:cubicBezTo>
                      <a:pt x="1718" y="1898"/>
                      <a:pt x="1647" y="2041"/>
                      <a:pt x="1557" y="2130"/>
                    </a:cubicBezTo>
                    <a:cubicBezTo>
                      <a:pt x="1450" y="2220"/>
                      <a:pt x="1324" y="2256"/>
                      <a:pt x="1181" y="2256"/>
                    </a:cubicBezTo>
                    <a:cubicBezTo>
                      <a:pt x="1002" y="2256"/>
                      <a:pt x="841" y="2184"/>
                      <a:pt x="716" y="2059"/>
                    </a:cubicBezTo>
                    <a:cubicBezTo>
                      <a:pt x="609" y="1916"/>
                      <a:pt x="537" y="1683"/>
                      <a:pt x="537" y="1343"/>
                    </a:cubicBezTo>
                    <a:cubicBezTo>
                      <a:pt x="537" y="1039"/>
                      <a:pt x="609" y="806"/>
                      <a:pt x="716" y="663"/>
                    </a:cubicBezTo>
                    <a:cubicBezTo>
                      <a:pt x="841" y="520"/>
                      <a:pt x="1002" y="448"/>
                      <a:pt x="1199" y="448"/>
                    </a:cubicBezTo>
                    <a:cubicBezTo>
                      <a:pt x="1342" y="448"/>
                      <a:pt x="1450" y="502"/>
                      <a:pt x="1557" y="574"/>
                    </a:cubicBezTo>
                    <a:cubicBezTo>
                      <a:pt x="1647" y="645"/>
                      <a:pt x="1718" y="752"/>
                      <a:pt x="1754" y="896"/>
                    </a:cubicBezTo>
                    <a:lnTo>
                      <a:pt x="2273" y="770"/>
                    </a:lnTo>
                    <a:cubicBezTo>
                      <a:pt x="2219" y="556"/>
                      <a:pt x="2130" y="395"/>
                      <a:pt x="2004" y="287"/>
                    </a:cubicBezTo>
                    <a:cubicBezTo>
                      <a:pt x="1808" y="90"/>
                      <a:pt x="1539" y="1"/>
                      <a:pt x="1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3495881" y="2896144"/>
                <a:ext cx="29868" cy="4666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934" extrusionOk="0">
                    <a:moveTo>
                      <a:pt x="913" y="1"/>
                    </a:moveTo>
                    <a:cubicBezTo>
                      <a:pt x="824" y="1"/>
                      <a:pt x="752" y="18"/>
                      <a:pt x="698" y="54"/>
                    </a:cubicBezTo>
                    <a:cubicBezTo>
                      <a:pt x="627" y="90"/>
                      <a:pt x="555" y="180"/>
                      <a:pt x="484" y="305"/>
                    </a:cubicBezTo>
                    <a:lnTo>
                      <a:pt x="484" y="36"/>
                    </a:lnTo>
                    <a:lnTo>
                      <a:pt x="1" y="36"/>
                    </a:lnTo>
                    <a:lnTo>
                      <a:pt x="1" y="1933"/>
                    </a:lnTo>
                    <a:lnTo>
                      <a:pt x="520" y="1933"/>
                    </a:lnTo>
                    <a:lnTo>
                      <a:pt x="520" y="1343"/>
                    </a:lnTo>
                    <a:cubicBezTo>
                      <a:pt x="520" y="1021"/>
                      <a:pt x="520" y="806"/>
                      <a:pt x="555" y="716"/>
                    </a:cubicBezTo>
                    <a:cubicBezTo>
                      <a:pt x="573" y="609"/>
                      <a:pt x="627" y="537"/>
                      <a:pt x="663" y="502"/>
                    </a:cubicBezTo>
                    <a:cubicBezTo>
                      <a:pt x="716" y="466"/>
                      <a:pt x="770" y="448"/>
                      <a:pt x="842" y="448"/>
                    </a:cubicBezTo>
                    <a:cubicBezTo>
                      <a:pt x="913" y="448"/>
                      <a:pt x="1003" y="466"/>
                      <a:pt x="1092" y="520"/>
                    </a:cubicBezTo>
                    <a:lnTo>
                      <a:pt x="1235" y="90"/>
                    </a:lnTo>
                    <a:cubicBezTo>
                      <a:pt x="1128" y="18"/>
                      <a:pt x="1021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3365293" y="2980783"/>
                <a:ext cx="2293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71" extrusionOk="0">
                    <a:moveTo>
                      <a:pt x="609" y="0"/>
                    </a:moveTo>
                    <a:cubicBezTo>
                      <a:pt x="430" y="0"/>
                      <a:pt x="269" y="72"/>
                      <a:pt x="161" y="179"/>
                    </a:cubicBezTo>
                    <a:cubicBezTo>
                      <a:pt x="54" y="286"/>
                      <a:pt x="0" y="447"/>
                      <a:pt x="0" y="644"/>
                    </a:cubicBezTo>
                    <a:cubicBezTo>
                      <a:pt x="0" y="823"/>
                      <a:pt x="54" y="984"/>
                      <a:pt x="161" y="1092"/>
                    </a:cubicBezTo>
                    <a:cubicBezTo>
                      <a:pt x="269" y="1217"/>
                      <a:pt x="412" y="1271"/>
                      <a:pt x="591" y="1271"/>
                    </a:cubicBezTo>
                    <a:cubicBezTo>
                      <a:pt x="662" y="1271"/>
                      <a:pt x="734" y="1271"/>
                      <a:pt x="788" y="1253"/>
                    </a:cubicBezTo>
                    <a:cubicBezTo>
                      <a:pt x="841" y="1235"/>
                      <a:pt x="895" y="1217"/>
                      <a:pt x="949" y="1199"/>
                    </a:cubicBezTo>
                    <a:lnTo>
                      <a:pt x="949" y="1002"/>
                    </a:lnTo>
                    <a:cubicBezTo>
                      <a:pt x="895" y="1038"/>
                      <a:pt x="841" y="1056"/>
                      <a:pt x="788" y="1074"/>
                    </a:cubicBezTo>
                    <a:cubicBezTo>
                      <a:pt x="734" y="1092"/>
                      <a:pt x="680" y="1110"/>
                      <a:pt x="627" y="1110"/>
                    </a:cubicBezTo>
                    <a:cubicBezTo>
                      <a:pt x="483" y="1110"/>
                      <a:pt x="394" y="1056"/>
                      <a:pt x="322" y="984"/>
                    </a:cubicBezTo>
                    <a:cubicBezTo>
                      <a:pt x="251" y="895"/>
                      <a:pt x="215" y="787"/>
                      <a:pt x="215" y="644"/>
                    </a:cubicBezTo>
                    <a:cubicBezTo>
                      <a:pt x="215" y="483"/>
                      <a:pt x="251" y="376"/>
                      <a:pt x="322" y="304"/>
                    </a:cubicBezTo>
                    <a:cubicBezTo>
                      <a:pt x="394" y="215"/>
                      <a:pt x="483" y="179"/>
                      <a:pt x="627" y="179"/>
                    </a:cubicBezTo>
                    <a:cubicBezTo>
                      <a:pt x="680" y="179"/>
                      <a:pt x="734" y="179"/>
                      <a:pt x="788" y="197"/>
                    </a:cubicBezTo>
                    <a:cubicBezTo>
                      <a:pt x="841" y="215"/>
                      <a:pt x="895" y="233"/>
                      <a:pt x="949" y="268"/>
                    </a:cubicBezTo>
                    <a:lnTo>
                      <a:pt x="949" y="89"/>
                    </a:lnTo>
                    <a:cubicBezTo>
                      <a:pt x="895" y="54"/>
                      <a:pt x="841" y="36"/>
                      <a:pt x="788" y="36"/>
                    </a:cubicBezTo>
                    <a:cubicBezTo>
                      <a:pt x="734" y="18"/>
                      <a:pt x="662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3392962" y="2970408"/>
                <a:ext cx="24237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65" extrusionOk="0">
                    <a:moveTo>
                      <a:pt x="1" y="1"/>
                    </a:moveTo>
                    <a:lnTo>
                      <a:pt x="1" y="1665"/>
                    </a:lnTo>
                    <a:lnTo>
                      <a:pt x="197" y="1665"/>
                    </a:lnTo>
                    <a:lnTo>
                      <a:pt x="197" y="985"/>
                    </a:lnTo>
                    <a:cubicBezTo>
                      <a:pt x="197" y="877"/>
                      <a:pt x="233" y="788"/>
                      <a:pt x="287" y="716"/>
                    </a:cubicBezTo>
                    <a:cubicBezTo>
                      <a:pt x="341" y="645"/>
                      <a:pt x="430" y="609"/>
                      <a:pt x="537" y="609"/>
                    </a:cubicBezTo>
                    <a:cubicBezTo>
                      <a:pt x="627" y="609"/>
                      <a:pt x="698" y="645"/>
                      <a:pt x="734" y="698"/>
                    </a:cubicBezTo>
                    <a:cubicBezTo>
                      <a:pt x="788" y="752"/>
                      <a:pt x="806" y="842"/>
                      <a:pt x="806" y="949"/>
                    </a:cubicBezTo>
                    <a:lnTo>
                      <a:pt x="806" y="1665"/>
                    </a:lnTo>
                    <a:lnTo>
                      <a:pt x="1003" y="1665"/>
                    </a:lnTo>
                    <a:lnTo>
                      <a:pt x="1003" y="949"/>
                    </a:lnTo>
                    <a:cubicBezTo>
                      <a:pt x="1003" y="770"/>
                      <a:pt x="967" y="645"/>
                      <a:pt x="895" y="573"/>
                    </a:cubicBezTo>
                    <a:cubicBezTo>
                      <a:pt x="824" y="484"/>
                      <a:pt x="716" y="430"/>
                      <a:pt x="573" y="430"/>
                    </a:cubicBezTo>
                    <a:cubicBezTo>
                      <a:pt x="502" y="430"/>
                      <a:pt x="430" y="448"/>
                      <a:pt x="358" y="484"/>
                    </a:cubicBezTo>
                    <a:cubicBezTo>
                      <a:pt x="305" y="519"/>
                      <a:pt x="233" y="573"/>
                      <a:pt x="197" y="645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3421501" y="2980783"/>
                <a:ext cx="16891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5" extrusionOk="0">
                    <a:moveTo>
                      <a:pt x="591" y="0"/>
                    </a:moveTo>
                    <a:cubicBezTo>
                      <a:pt x="502" y="0"/>
                      <a:pt x="412" y="18"/>
                      <a:pt x="359" y="54"/>
                    </a:cubicBezTo>
                    <a:cubicBezTo>
                      <a:pt x="287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608"/>
                    </a:lnTo>
                    <a:cubicBezTo>
                      <a:pt x="197" y="465"/>
                      <a:pt x="215" y="358"/>
                      <a:pt x="287" y="286"/>
                    </a:cubicBezTo>
                    <a:cubicBezTo>
                      <a:pt x="341" y="215"/>
                      <a:pt x="430" y="179"/>
                      <a:pt x="537" y="179"/>
                    </a:cubicBezTo>
                    <a:cubicBezTo>
                      <a:pt x="573" y="179"/>
                      <a:pt x="591" y="179"/>
                      <a:pt x="627" y="197"/>
                    </a:cubicBezTo>
                    <a:cubicBezTo>
                      <a:pt x="645" y="197"/>
                      <a:pt x="681" y="215"/>
                      <a:pt x="699" y="215"/>
                    </a:cubicBezTo>
                    <a:lnTo>
                      <a:pt x="699" y="18"/>
                    </a:lnTo>
                    <a:lnTo>
                      <a:pt x="645" y="18"/>
                    </a:lnTo>
                    <a:cubicBezTo>
                      <a:pt x="627" y="18"/>
                      <a:pt x="609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3436217" y="2980783"/>
                <a:ext cx="26388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271" extrusionOk="0">
                    <a:moveTo>
                      <a:pt x="555" y="179"/>
                    </a:moveTo>
                    <a:cubicBezTo>
                      <a:pt x="644" y="179"/>
                      <a:pt x="734" y="215"/>
                      <a:pt x="805" y="304"/>
                    </a:cubicBezTo>
                    <a:cubicBezTo>
                      <a:pt x="859" y="376"/>
                      <a:pt x="895" y="501"/>
                      <a:pt x="895" y="644"/>
                    </a:cubicBezTo>
                    <a:cubicBezTo>
                      <a:pt x="895" y="787"/>
                      <a:pt x="859" y="895"/>
                      <a:pt x="805" y="984"/>
                    </a:cubicBezTo>
                    <a:cubicBezTo>
                      <a:pt x="734" y="1056"/>
                      <a:pt x="644" y="1110"/>
                      <a:pt x="555" y="1110"/>
                    </a:cubicBezTo>
                    <a:cubicBezTo>
                      <a:pt x="447" y="1110"/>
                      <a:pt x="358" y="1056"/>
                      <a:pt x="304" y="984"/>
                    </a:cubicBezTo>
                    <a:cubicBezTo>
                      <a:pt x="233" y="895"/>
                      <a:pt x="197" y="787"/>
                      <a:pt x="197" y="644"/>
                    </a:cubicBezTo>
                    <a:cubicBezTo>
                      <a:pt x="197" y="501"/>
                      <a:pt x="233" y="376"/>
                      <a:pt x="304" y="304"/>
                    </a:cubicBezTo>
                    <a:cubicBezTo>
                      <a:pt x="358" y="215"/>
                      <a:pt x="447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33" y="72"/>
                      <a:pt x="143" y="179"/>
                    </a:cubicBezTo>
                    <a:cubicBezTo>
                      <a:pt x="54" y="286"/>
                      <a:pt x="0" y="447"/>
                      <a:pt x="0" y="644"/>
                    </a:cubicBezTo>
                    <a:cubicBezTo>
                      <a:pt x="0" y="841"/>
                      <a:pt x="54" y="984"/>
                      <a:pt x="143" y="1110"/>
                    </a:cubicBezTo>
                    <a:cubicBezTo>
                      <a:pt x="233" y="1217"/>
                      <a:pt x="376" y="1271"/>
                      <a:pt x="555" y="1271"/>
                    </a:cubicBezTo>
                    <a:cubicBezTo>
                      <a:pt x="716" y="1271"/>
                      <a:pt x="859" y="1217"/>
                      <a:pt x="948" y="1110"/>
                    </a:cubicBezTo>
                    <a:cubicBezTo>
                      <a:pt x="1056" y="984"/>
                      <a:pt x="1092" y="841"/>
                      <a:pt x="1092" y="644"/>
                    </a:cubicBezTo>
                    <a:cubicBezTo>
                      <a:pt x="1092" y="447"/>
                      <a:pt x="1056" y="286"/>
                      <a:pt x="948" y="179"/>
                    </a:cubicBezTo>
                    <a:cubicBezTo>
                      <a:pt x="859" y="72"/>
                      <a:pt x="716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3466472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305" y="89"/>
                      <a:pt x="251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7"/>
                      <a:pt x="233" y="358"/>
                      <a:pt x="287" y="286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609" y="179"/>
                      <a:pt x="681" y="215"/>
                      <a:pt x="717" y="268"/>
                    </a:cubicBezTo>
                    <a:cubicBezTo>
                      <a:pt x="752" y="322"/>
                      <a:pt x="788" y="412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47"/>
                      <a:pt x="1003" y="358"/>
                      <a:pt x="1074" y="286"/>
                    </a:cubicBezTo>
                    <a:cubicBezTo>
                      <a:pt x="1128" y="215"/>
                      <a:pt x="1200" y="179"/>
                      <a:pt x="1307" y="179"/>
                    </a:cubicBezTo>
                    <a:cubicBezTo>
                      <a:pt x="1397" y="179"/>
                      <a:pt x="1450" y="215"/>
                      <a:pt x="1504" y="268"/>
                    </a:cubicBezTo>
                    <a:cubicBezTo>
                      <a:pt x="1540" y="322"/>
                      <a:pt x="1558" y="412"/>
                      <a:pt x="1558" y="519"/>
                    </a:cubicBezTo>
                    <a:lnTo>
                      <a:pt x="1558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9" y="233"/>
                      <a:pt x="1647" y="143"/>
                    </a:cubicBezTo>
                    <a:cubicBezTo>
                      <a:pt x="1593" y="54"/>
                      <a:pt x="1486" y="0"/>
                      <a:pt x="1361" y="0"/>
                    </a:cubicBezTo>
                    <a:cubicBezTo>
                      <a:pt x="1271" y="0"/>
                      <a:pt x="1182" y="36"/>
                      <a:pt x="1128" y="72"/>
                    </a:cubicBezTo>
                    <a:cubicBezTo>
                      <a:pt x="1057" y="107"/>
                      <a:pt x="985" y="179"/>
                      <a:pt x="949" y="268"/>
                    </a:cubicBezTo>
                    <a:cubicBezTo>
                      <a:pt x="913" y="179"/>
                      <a:pt x="878" y="125"/>
                      <a:pt x="806" y="72"/>
                    </a:cubicBezTo>
                    <a:cubicBezTo>
                      <a:pt x="752" y="36"/>
                      <a:pt x="681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3510162" y="2970408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3520529" y="2981627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5"/>
                    </a:lnTo>
                    <a:cubicBezTo>
                      <a:pt x="1" y="896"/>
                      <a:pt x="36" y="1021"/>
                      <a:pt x="108" y="1110"/>
                    </a:cubicBezTo>
                    <a:cubicBezTo>
                      <a:pt x="180" y="1182"/>
                      <a:pt x="287" y="1236"/>
                      <a:pt x="412" y="1236"/>
                    </a:cubicBezTo>
                    <a:cubicBezTo>
                      <a:pt x="502" y="1236"/>
                      <a:pt x="573" y="1218"/>
                      <a:pt x="645" y="1182"/>
                    </a:cubicBezTo>
                    <a:cubicBezTo>
                      <a:pt x="699" y="1146"/>
                      <a:pt x="752" y="1092"/>
                      <a:pt x="806" y="1021"/>
                    </a:cubicBezTo>
                    <a:lnTo>
                      <a:pt x="806" y="1200"/>
                    </a:lnTo>
                    <a:lnTo>
                      <a:pt x="1003" y="1200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6" y="967"/>
                    </a:cubicBezTo>
                    <a:cubicBezTo>
                      <a:pt x="645" y="1021"/>
                      <a:pt x="573" y="1057"/>
                      <a:pt x="466" y="1057"/>
                    </a:cubicBezTo>
                    <a:cubicBezTo>
                      <a:pt x="376" y="1057"/>
                      <a:pt x="305" y="1039"/>
                      <a:pt x="269" y="985"/>
                    </a:cubicBezTo>
                    <a:cubicBezTo>
                      <a:pt x="215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3549503" y="2980783"/>
                <a:ext cx="41975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235" extrusionOk="0">
                    <a:moveTo>
                      <a:pt x="573" y="0"/>
                    </a:moveTo>
                    <a:cubicBezTo>
                      <a:pt x="484" y="0"/>
                      <a:pt x="412" y="18"/>
                      <a:pt x="358" y="54"/>
                    </a:cubicBezTo>
                    <a:cubicBezTo>
                      <a:pt x="287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15" y="358"/>
                      <a:pt x="287" y="286"/>
                    </a:cubicBezTo>
                    <a:cubicBezTo>
                      <a:pt x="341" y="215"/>
                      <a:pt x="412" y="179"/>
                      <a:pt x="520" y="179"/>
                    </a:cubicBezTo>
                    <a:cubicBezTo>
                      <a:pt x="609" y="179"/>
                      <a:pt x="663" y="215"/>
                      <a:pt x="716" y="268"/>
                    </a:cubicBezTo>
                    <a:cubicBezTo>
                      <a:pt x="752" y="322"/>
                      <a:pt x="770" y="412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47"/>
                      <a:pt x="1003" y="358"/>
                      <a:pt x="1056" y="286"/>
                    </a:cubicBezTo>
                    <a:cubicBezTo>
                      <a:pt x="1110" y="215"/>
                      <a:pt x="1200" y="179"/>
                      <a:pt x="1307" y="179"/>
                    </a:cubicBezTo>
                    <a:cubicBezTo>
                      <a:pt x="1379" y="179"/>
                      <a:pt x="1450" y="215"/>
                      <a:pt x="1486" y="268"/>
                    </a:cubicBezTo>
                    <a:cubicBezTo>
                      <a:pt x="1522" y="322"/>
                      <a:pt x="1540" y="412"/>
                      <a:pt x="1540" y="519"/>
                    </a:cubicBezTo>
                    <a:lnTo>
                      <a:pt x="1540" y="1235"/>
                    </a:lnTo>
                    <a:lnTo>
                      <a:pt x="1736" y="1235"/>
                    </a:lnTo>
                    <a:lnTo>
                      <a:pt x="1736" y="519"/>
                    </a:lnTo>
                    <a:cubicBezTo>
                      <a:pt x="1736" y="358"/>
                      <a:pt x="1719" y="233"/>
                      <a:pt x="1647" y="143"/>
                    </a:cubicBezTo>
                    <a:cubicBezTo>
                      <a:pt x="1575" y="54"/>
                      <a:pt x="1486" y="0"/>
                      <a:pt x="1361" y="0"/>
                    </a:cubicBezTo>
                    <a:cubicBezTo>
                      <a:pt x="1253" y="0"/>
                      <a:pt x="1182" y="36"/>
                      <a:pt x="1110" y="72"/>
                    </a:cubicBezTo>
                    <a:cubicBezTo>
                      <a:pt x="1039" y="107"/>
                      <a:pt x="985" y="179"/>
                      <a:pt x="931" y="268"/>
                    </a:cubicBezTo>
                    <a:cubicBezTo>
                      <a:pt x="913" y="179"/>
                      <a:pt x="860" y="125"/>
                      <a:pt x="806" y="72"/>
                    </a:cubicBezTo>
                    <a:cubicBezTo>
                      <a:pt x="734" y="36"/>
                      <a:pt x="663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5"/>
              <p:cNvSpPr/>
              <p:nvPr/>
            </p:nvSpPr>
            <p:spPr>
              <a:xfrm>
                <a:off x="3433607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70" y="1"/>
                    </a:moveTo>
                    <a:cubicBezTo>
                      <a:pt x="663" y="1"/>
                      <a:pt x="555" y="19"/>
                      <a:pt x="430" y="55"/>
                    </a:cubicBezTo>
                    <a:cubicBezTo>
                      <a:pt x="305" y="73"/>
                      <a:pt x="162" y="126"/>
                      <a:pt x="19" y="180"/>
                    </a:cubicBezTo>
                    <a:lnTo>
                      <a:pt x="19" y="538"/>
                    </a:lnTo>
                    <a:cubicBezTo>
                      <a:pt x="162" y="466"/>
                      <a:pt x="305" y="413"/>
                      <a:pt x="430" y="359"/>
                    </a:cubicBezTo>
                    <a:cubicBezTo>
                      <a:pt x="555" y="323"/>
                      <a:pt x="663" y="305"/>
                      <a:pt x="788" y="305"/>
                    </a:cubicBezTo>
                    <a:cubicBezTo>
                      <a:pt x="949" y="305"/>
                      <a:pt x="1074" y="359"/>
                      <a:pt x="1164" y="448"/>
                    </a:cubicBezTo>
                    <a:cubicBezTo>
                      <a:pt x="1271" y="538"/>
                      <a:pt x="1325" y="645"/>
                      <a:pt x="1325" y="788"/>
                    </a:cubicBezTo>
                    <a:cubicBezTo>
                      <a:pt x="1325" y="878"/>
                      <a:pt x="1307" y="967"/>
                      <a:pt x="1253" y="1057"/>
                    </a:cubicBezTo>
                    <a:cubicBezTo>
                      <a:pt x="1200" y="1146"/>
                      <a:pt x="1128" y="1254"/>
                      <a:pt x="1003" y="1379"/>
                    </a:cubicBezTo>
                    <a:cubicBezTo>
                      <a:pt x="949" y="1450"/>
                      <a:pt x="806" y="1612"/>
                      <a:pt x="555" y="1844"/>
                    </a:cubicBezTo>
                    <a:cubicBezTo>
                      <a:pt x="323" y="2095"/>
                      <a:pt x="144" y="2274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34" y="2130"/>
                      <a:pt x="949" y="1898"/>
                      <a:pt x="1110" y="1719"/>
                    </a:cubicBezTo>
                    <a:cubicBezTo>
                      <a:pt x="1271" y="1558"/>
                      <a:pt x="1361" y="1468"/>
                      <a:pt x="1397" y="1433"/>
                    </a:cubicBezTo>
                    <a:cubicBezTo>
                      <a:pt x="1504" y="1289"/>
                      <a:pt x="1575" y="1182"/>
                      <a:pt x="1629" y="1075"/>
                    </a:cubicBezTo>
                    <a:cubicBezTo>
                      <a:pt x="1665" y="985"/>
                      <a:pt x="1683" y="878"/>
                      <a:pt x="1683" y="770"/>
                    </a:cubicBezTo>
                    <a:cubicBezTo>
                      <a:pt x="1683" y="538"/>
                      <a:pt x="1611" y="359"/>
                      <a:pt x="1432" y="216"/>
                    </a:cubicBezTo>
                    <a:cubicBezTo>
                      <a:pt x="1271" y="73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5"/>
              <p:cNvSpPr/>
              <p:nvPr/>
            </p:nvSpPr>
            <p:spPr>
              <a:xfrm>
                <a:off x="3479883" y="3039919"/>
                <a:ext cx="47170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68" extrusionOk="0">
                    <a:moveTo>
                      <a:pt x="1199" y="305"/>
                    </a:moveTo>
                    <a:lnTo>
                      <a:pt x="1199" y="1736"/>
                    </a:lnTo>
                    <a:lnTo>
                      <a:pt x="287" y="1736"/>
                    </a:lnTo>
                    <a:lnTo>
                      <a:pt x="1199" y="305"/>
                    </a:lnTo>
                    <a:close/>
                    <a:moveTo>
                      <a:pt x="1110" y="1"/>
                    </a:moveTo>
                    <a:lnTo>
                      <a:pt x="0" y="1683"/>
                    </a:lnTo>
                    <a:lnTo>
                      <a:pt x="0" y="2041"/>
                    </a:lnTo>
                    <a:lnTo>
                      <a:pt x="1199" y="2041"/>
                    </a:lnTo>
                    <a:lnTo>
                      <a:pt x="1199" y="2667"/>
                    </a:lnTo>
                    <a:lnTo>
                      <a:pt x="1557" y="2667"/>
                    </a:lnTo>
                    <a:lnTo>
                      <a:pt x="1557" y="2041"/>
                    </a:lnTo>
                    <a:lnTo>
                      <a:pt x="1951" y="2041"/>
                    </a:lnTo>
                    <a:lnTo>
                      <a:pt x="1951" y="1736"/>
                    </a:lnTo>
                    <a:lnTo>
                      <a:pt x="1557" y="1736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3815898" y="2776109"/>
                <a:ext cx="4151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721" extrusionOk="0">
                    <a:moveTo>
                      <a:pt x="107" y="1"/>
                    </a:moveTo>
                    <a:lnTo>
                      <a:pt x="107" y="1343"/>
                    </a:lnTo>
                    <a:cubicBezTo>
                      <a:pt x="215" y="1307"/>
                      <a:pt x="304" y="1271"/>
                      <a:pt x="394" y="1253"/>
                    </a:cubicBezTo>
                    <a:cubicBezTo>
                      <a:pt x="501" y="1218"/>
                      <a:pt x="591" y="1218"/>
                      <a:pt x="698" y="1218"/>
                    </a:cubicBezTo>
                    <a:cubicBezTo>
                      <a:pt x="895" y="1218"/>
                      <a:pt x="1056" y="1271"/>
                      <a:pt x="1181" y="1379"/>
                    </a:cubicBezTo>
                    <a:cubicBezTo>
                      <a:pt x="1306" y="1486"/>
                      <a:pt x="1360" y="1629"/>
                      <a:pt x="1360" y="1826"/>
                    </a:cubicBezTo>
                    <a:cubicBezTo>
                      <a:pt x="1360" y="2005"/>
                      <a:pt x="1306" y="2148"/>
                      <a:pt x="1181" y="2255"/>
                    </a:cubicBezTo>
                    <a:cubicBezTo>
                      <a:pt x="1056" y="2363"/>
                      <a:pt x="895" y="2417"/>
                      <a:pt x="698" y="2417"/>
                    </a:cubicBezTo>
                    <a:cubicBezTo>
                      <a:pt x="573" y="2417"/>
                      <a:pt x="447" y="2417"/>
                      <a:pt x="322" y="2381"/>
                    </a:cubicBezTo>
                    <a:cubicBezTo>
                      <a:pt x="215" y="2345"/>
                      <a:pt x="107" y="2309"/>
                      <a:pt x="0" y="2255"/>
                    </a:cubicBezTo>
                    <a:lnTo>
                      <a:pt x="0" y="2613"/>
                    </a:lnTo>
                    <a:cubicBezTo>
                      <a:pt x="125" y="2649"/>
                      <a:pt x="233" y="2685"/>
                      <a:pt x="358" y="2703"/>
                    </a:cubicBezTo>
                    <a:cubicBezTo>
                      <a:pt x="465" y="2721"/>
                      <a:pt x="591" y="2721"/>
                      <a:pt x="698" y="2721"/>
                    </a:cubicBezTo>
                    <a:cubicBezTo>
                      <a:pt x="1020" y="2721"/>
                      <a:pt x="1271" y="2649"/>
                      <a:pt x="1450" y="2488"/>
                    </a:cubicBezTo>
                    <a:cubicBezTo>
                      <a:pt x="1628" y="2327"/>
                      <a:pt x="1718" y="2112"/>
                      <a:pt x="1718" y="1826"/>
                    </a:cubicBezTo>
                    <a:cubicBezTo>
                      <a:pt x="1718" y="1540"/>
                      <a:pt x="1646" y="1325"/>
                      <a:pt x="1467" y="1164"/>
                    </a:cubicBezTo>
                    <a:cubicBezTo>
                      <a:pt x="1288" y="985"/>
                      <a:pt x="1056" y="913"/>
                      <a:pt x="752" y="913"/>
                    </a:cubicBezTo>
                    <a:cubicBezTo>
                      <a:pt x="698" y="913"/>
                      <a:pt x="644" y="913"/>
                      <a:pt x="591" y="931"/>
                    </a:cubicBezTo>
                    <a:cubicBezTo>
                      <a:pt x="537" y="931"/>
                      <a:pt x="501" y="949"/>
                      <a:pt x="447" y="967"/>
                    </a:cubicBezTo>
                    <a:lnTo>
                      <a:pt x="447" y="305"/>
                    </a:lnTo>
                    <a:lnTo>
                      <a:pt x="1521" y="305"/>
                    </a:lnTo>
                    <a:lnTo>
                      <a:pt x="15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3863889" y="2776109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1"/>
                    </a:moveTo>
                    <a:lnTo>
                      <a:pt x="126" y="1343"/>
                    </a:lnTo>
                    <a:cubicBezTo>
                      <a:pt x="215" y="1307"/>
                      <a:pt x="322" y="1271"/>
                      <a:pt x="412" y="1253"/>
                    </a:cubicBezTo>
                    <a:cubicBezTo>
                      <a:pt x="501" y="1218"/>
                      <a:pt x="609" y="1218"/>
                      <a:pt x="698" y="1218"/>
                    </a:cubicBezTo>
                    <a:cubicBezTo>
                      <a:pt x="913" y="1218"/>
                      <a:pt x="1074" y="1271"/>
                      <a:pt x="1199" y="1379"/>
                    </a:cubicBezTo>
                    <a:cubicBezTo>
                      <a:pt x="1307" y="1486"/>
                      <a:pt x="1378" y="1629"/>
                      <a:pt x="1378" y="1826"/>
                    </a:cubicBezTo>
                    <a:cubicBezTo>
                      <a:pt x="1378" y="2005"/>
                      <a:pt x="1307" y="2148"/>
                      <a:pt x="1199" y="2255"/>
                    </a:cubicBezTo>
                    <a:cubicBezTo>
                      <a:pt x="1074" y="2363"/>
                      <a:pt x="913" y="2417"/>
                      <a:pt x="698" y="2417"/>
                    </a:cubicBezTo>
                    <a:cubicBezTo>
                      <a:pt x="573" y="2417"/>
                      <a:pt x="448" y="2417"/>
                      <a:pt x="340" y="2381"/>
                    </a:cubicBezTo>
                    <a:cubicBezTo>
                      <a:pt x="233" y="2345"/>
                      <a:pt x="108" y="2309"/>
                      <a:pt x="0" y="2255"/>
                    </a:cubicBezTo>
                    <a:lnTo>
                      <a:pt x="0" y="2613"/>
                    </a:lnTo>
                    <a:cubicBezTo>
                      <a:pt x="126" y="2649"/>
                      <a:pt x="251" y="2685"/>
                      <a:pt x="358" y="2703"/>
                    </a:cubicBezTo>
                    <a:cubicBezTo>
                      <a:pt x="484" y="2721"/>
                      <a:pt x="591" y="2721"/>
                      <a:pt x="716" y="2721"/>
                    </a:cubicBezTo>
                    <a:cubicBezTo>
                      <a:pt x="1038" y="2721"/>
                      <a:pt x="1289" y="2649"/>
                      <a:pt x="1468" y="2488"/>
                    </a:cubicBezTo>
                    <a:cubicBezTo>
                      <a:pt x="1647" y="2327"/>
                      <a:pt x="1736" y="2112"/>
                      <a:pt x="1736" y="1826"/>
                    </a:cubicBezTo>
                    <a:cubicBezTo>
                      <a:pt x="1736" y="1540"/>
                      <a:pt x="1647" y="1325"/>
                      <a:pt x="1468" y="1164"/>
                    </a:cubicBezTo>
                    <a:cubicBezTo>
                      <a:pt x="1307" y="985"/>
                      <a:pt x="1056" y="913"/>
                      <a:pt x="770" y="913"/>
                    </a:cubicBezTo>
                    <a:cubicBezTo>
                      <a:pt x="716" y="913"/>
                      <a:pt x="662" y="913"/>
                      <a:pt x="609" y="931"/>
                    </a:cubicBezTo>
                    <a:cubicBezTo>
                      <a:pt x="555" y="931"/>
                      <a:pt x="501" y="949"/>
                      <a:pt x="448" y="967"/>
                    </a:cubicBezTo>
                    <a:lnTo>
                      <a:pt x="448" y="305"/>
                    </a:lnTo>
                    <a:lnTo>
                      <a:pt x="1539" y="305"/>
                    </a:lnTo>
                    <a:lnTo>
                      <a:pt x="15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5"/>
              <p:cNvSpPr/>
              <p:nvPr/>
            </p:nvSpPr>
            <p:spPr>
              <a:xfrm>
                <a:off x="3800311" y="2879737"/>
                <a:ext cx="61427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614" extrusionOk="0">
                    <a:moveTo>
                      <a:pt x="1" y="1"/>
                    </a:moveTo>
                    <a:lnTo>
                      <a:pt x="1" y="2613"/>
                    </a:lnTo>
                    <a:lnTo>
                      <a:pt x="502" y="2613"/>
                    </a:lnTo>
                    <a:lnTo>
                      <a:pt x="502" y="555"/>
                    </a:lnTo>
                    <a:lnTo>
                      <a:pt x="1021" y="2613"/>
                    </a:lnTo>
                    <a:lnTo>
                      <a:pt x="1522" y="2613"/>
                    </a:lnTo>
                    <a:lnTo>
                      <a:pt x="2041" y="555"/>
                    </a:lnTo>
                    <a:lnTo>
                      <a:pt x="2041" y="2613"/>
                    </a:lnTo>
                    <a:lnTo>
                      <a:pt x="2542" y="2613"/>
                    </a:lnTo>
                    <a:lnTo>
                      <a:pt x="2542" y="1"/>
                    </a:lnTo>
                    <a:lnTo>
                      <a:pt x="1737" y="1"/>
                    </a:lnTo>
                    <a:lnTo>
                      <a:pt x="1271" y="1790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3872975" y="2896144"/>
                <a:ext cx="41950" cy="46663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34" extrusionOk="0">
                    <a:moveTo>
                      <a:pt x="1092" y="1"/>
                    </a:moveTo>
                    <a:cubicBezTo>
                      <a:pt x="841" y="1"/>
                      <a:pt x="627" y="108"/>
                      <a:pt x="465" y="323"/>
                    </a:cubicBezTo>
                    <a:lnTo>
                      <a:pt x="465" y="36"/>
                    </a:lnTo>
                    <a:lnTo>
                      <a:pt x="0" y="36"/>
                    </a:lnTo>
                    <a:lnTo>
                      <a:pt x="0" y="1933"/>
                    </a:lnTo>
                    <a:lnTo>
                      <a:pt x="501" y="1933"/>
                    </a:lnTo>
                    <a:lnTo>
                      <a:pt x="501" y="1074"/>
                    </a:lnTo>
                    <a:cubicBezTo>
                      <a:pt x="501" y="860"/>
                      <a:pt x="519" y="716"/>
                      <a:pt x="537" y="645"/>
                    </a:cubicBezTo>
                    <a:cubicBezTo>
                      <a:pt x="573" y="555"/>
                      <a:pt x="609" y="502"/>
                      <a:pt x="680" y="448"/>
                    </a:cubicBezTo>
                    <a:cubicBezTo>
                      <a:pt x="752" y="394"/>
                      <a:pt x="823" y="376"/>
                      <a:pt x="913" y="376"/>
                    </a:cubicBezTo>
                    <a:cubicBezTo>
                      <a:pt x="984" y="376"/>
                      <a:pt x="1038" y="394"/>
                      <a:pt x="1092" y="430"/>
                    </a:cubicBezTo>
                    <a:cubicBezTo>
                      <a:pt x="1145" y="466"/>
                      <a:pt x="1181" y="502"/>
                      <a:pt x="1199" y="573"/>
                    </a:cubicBezTo>
                    <a:cubicBezTo>
                      <a:pt x="1217" y="627"/>
                      <a:pt x="1235" y="770"/>
                      <a:pt x="1235" y="967"/>
                    </a:cubicBezTo>
                    <a:lnTo>
                      <a:pt x="1235" y="1933"/>
                    </a:lnTo>
                    <a:lnTo>
                      <a:pt x="1736" y="1933"/>
                    </a:lnTo>
                    <a:lnTo>
                      <a:pt x="1736" y="752"/>
                    </a:lnTo>
                    <a:cubicBezTo>
                      <a:pt x="1736" y="609"/>
                      <a:pt x="1718" y="502"/>
                      <a:pt x="1700" y="412"/>
                    </a:cubicBezTo>
                    <a:cubicBezTo>
                      <a:pt x="1682" y="341"/>
                      <a:pt x="1647" y="269"/>
                      <a:pt x="1611" y="197"/>
                    </a:cubicBezTo>
                    <a:cubicBezTo>
                      <a:pt x="1557" y="144"/>
                      <a:pt x="1485" y="90"/>
                      <a:pt x="1396" y="54"/>
                    </a:cubicBezTo>
                    <a:cubicBezTo>
                      <a:pt x="1307" y="18"/>
                      <a:pt x="1199" y="1"/>
                      <a:pt x="10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3727236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09" y="179"/>
                      <a:pt x="681" y="215"/>
                      <a:pt x="716" y="268"/>
                    </a:cubicBezTo>
                    <a:cubicBezTo>
                      <a:pt x="770" y="322"/>
                      <a:pt x="788" y="412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47"/>
                      <a:pt x="1003" y="358"/>
                      <a:pt x="1074" y="286"/>
                    </a:cubicBezTo>
                    <a:cubicBezTo>
                      <a:pt x="1128" y="215"/>
                      <a:pt x="1217" y="179"/>
                      <a:pt x="1307" y="179"/>
                    </a:cubicBezTo>
                    <a:cubicBezTo>
                      <a:pt x="1396" y="179"/>
                      <a:pt x="1450" y="215"/>
                      <a:pt x="1504" y="268"/>
                    </a:cubicBezTo>
                    <a:cubicBezTo>
                      <a:pt x="1539" y="322"/>
                      <a:pt x="1557" y="412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8" y="233"/>
                      <a:pt x="1647" y="143"/>
                    </a:cubicBezTo>
                    <a:cubicBezTo>
                      <a:pt x="1593" y="54"/>
                      <a:pt x="1486" y="0"/>
                      <a:pt x="1361" y="0"/>
                    </a:cubicBezTo>
                    <a:cubicBezTo>
                      <a:pt x="1271" y="0"/>
                      <a:pt x="1199" y="36"/>
                      <a:pt x="1128" y="72"/>
                    </a:cubicBezTo>
                    <a:cubicBezTo>
                      <a:pt x="1056" y="107"/>
                      <a:pt x="1003" y="179"/>
                      <a:pt x="949" y="268"/>
                    </a:cubicBezTo>
                    <a:cubicBezTo>
                      <a:pt x="913" y="179"/>
                      <a:pt x="877" y="125"/>
                      <a:pt x="806" y="72"/>
                    </a:cubicBezTo>
                    <a:cubicBezTo>
                      <a:pt x="752" y="36"/>
                      <a:pt x="681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3769187" y="2980783"/>
                <a:ext cx="2423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1" extrusionOk="0">
                    <a:moveTo>
                      <a:pt x="806" y="626"/>
                    </a:moveTo>
                    <a:lnTo>
                      <a:pt x="806" y="680"/>
                    </a:lnTo>
                    <a:cubicBezTo>
                      <a:pt x="806" y="805"/>
                      <a:pt x="770" y="913"/>
                      <a:pt x="716" y="984"/>
                    </a:cubicBezTo>
                    <a:cubicBezTo>
                      <a:pt x="645" y="1056"/>
                      <a:pt x="555" y="1110"/>
                      <a:pt x="448" y="1110"/>
                    </a:cubicBezTo>
                    <a:cubicBezTo>
                      <a:pt x="376" y="1110"/>
                      <a:pt x="305" y="1092"/>
                      <a:pt x="251" y="1038"/>
                    </a:cubicBezTo>
                    <a:cubicBezTo>
                      <a:pt x="215" y="1002"/>
                      <a:pt x="197" y="948"/>
                      <a:pt x="197" y="877"/>
                    </a:cubicBezTo>
                    <a:cubicBezTo>
                      <a:pt x="197" y="787"/>
                      <a:pt x="215" y="734"/>
                      <a:pt x="287" y="680"/>
                    </a:cubicBezTo>
                    <a:cubicBezTo>
                      <a:pt x="340" y="644"/>
                      <a:pt x="448" y="626"/>
                      <a:pt x="609" y="626"/>
                    </a:cubicBezTo>
                    <a:close/>
                    <a:moveTo>
                      <a:pt x="484" y="0"/>
                    </a:moveTo>
                    <a:cubicBezTo>
                      <a:pt x="430" y="0"/>
                      <a:pt x="358" y="18"/>
                      <a:pt x="287" y="36"/>
                    </a:cubicBezTo>
                    <a:cubicBezTo>
                      <a:pt x="215" y="36"/>
                      <a:pt x="161" y="72"/>
                      <a:pt x="90" y="89"/>
                    </a:cubicBezTo>
                    <a:lnTo>
                      <a:pt x="90" y="268"/>
                    </a:lnTo>
                    <a:cubicBezTo>
                      <a:pt x="143" y="233"/>
                      <a:pt x="197" y="215"/>
                      <a:pt x="269" y="197"/>
                    </a:cubicBezTo>
                    <a:cubicBezTo>
                      <a:pt x="340" y="179"/>
                      <a:pt x="394" y="179"/>
                      <a:pt x="466" y="179"/>
                    </a:cubicBezTo>
                    <a:cubicBezTo>
                      <a:pt x="573" y="179"/>
                      <a:pt x="662" y="197"/>
                      <a:pt x="716" y="251"/>
                    </a:cubicBezTo>
                    <a:cubicBezTo>
                      <a:pt x="788" y="304"/>
                      <a:pt x="806" y="376"/>
                      <a:pt x="806" y="465"/>
                    </a:cubicBezTo>
                    <a:lnTo>
                      <a:pt x="806" y="483"/>
                    </a:lnTo>
                    <a:lnTo>
                      <a:pt x="537" y="483"/>
                    </a:lnTo>
                    <a:cubicBezTo>
                      <a:pt x="358" y="483"/>
                      <a:pt x="215" y="519"/>
                      <a:pt x="126" y="591"/>
                    </a:cubicBezTo>
                    <a:cubicBezTo>
                      <a:pt x="36" y="644"/>
                      <a:pt x="0" y="752"/>
                      <a:pt x="0" y="895"/>
                    </a:cubicBezTo>
                    <a:cubicBezTo>
                      <a:pt x="0" y="1002"/>
                      <a:pt x="36" y="1092"/>
                      <a:pt x="108" y="1163"/>
                    </a:cubicBezTo>
                    <a:cubicBezTo>
                      <a:pt x="179" y="1235"/>
                      <a:pt x="269" y="1271"/>
                      <a:pt x="394" y="1271"/>
                    </a:cubicBezTo>
                    <a:cubicBezTo>
                      <a:pt x="501" y="1271"/>
                      <a:pt x="573" y="1253"/>
                      <a:pt x="645" y="1217"/>
                    </a:cubicBezTo>
                    <a:cubicBezTo>
                      <a:pt x="716" y="1181"/>
                      <a:pt x="770" y="1127"/>
                      <a:pt x="806" y="1056"/>
                    </a:cubicBezTo>
                    <a:lnTo>
                      <a:pt x="806" y="1235"/>
                    </a:lnTo>
                    <a:lnTo>
                      <a:pt x="1002" y="1235"/>
                    </a:lnTo>
                    <a:lnTo>
                      <a:pt x="1002" y="555"/>
                    </a:lnTo>
                    <a:cubicBezTo>
                      <a:pt x="1002" y="376"/>
                      <a:pt x="967" y="233"/>
                      <a:pt x="877" y="143"/>
                    </a:cubicBezTo>
                    <a:cubicBezTo>
                      <a:pt x="788" y="54"/>
                      <a:pt x="662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3799441" y="2980783"/>
                <a:ext cx="24262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5" extrusionOk="0">
                    <a:moveTo>
                      <a:pt x="574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287" y="89"/>
                      <a:pt x="234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7"/>
                      <a:pt x="216" y="358"/>
                      <a:pt x="287" y="286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627" y="179"/>
                      <a:pt x="699" y="215"/>
                      <a:pt x="735" y="268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19"/>
                    </a:lnTo>
                    <a:cubicBezTo>
                      <a:pt x="1003" y="340"/>
                      <a:pt x="967" y="215"/>
                      <a:pt x="896" y="143"/>
                    </a:cubicBezTo>
                    <a:cubicBezTo>
                      <a:pt x="824" y="54"/>
                      <a:pt x="717" y="0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>
                <a:off x="3825830" y="2980783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55" y="179"/>
                    </a:moveTo>
                    <a:cubicBezTo>
                      <a:pt x="663" y="179"/>
                      <a:pt x="734" y="215"/>
                      <a:pt x="788" y="286"/>
                    </a:cubicBezTo>
                    <a:cubicBezTo>
                      <a:pt x="860" y="376"/>
                      <a:pt x="877" y="483"/>
                      <a:pt x="877" y="626"/>
                    </a:cubicBezTo>
                    <a:cubicBezTo>
                      <a:pt x="877" y="770"/>
                      <a:pt x="860" y="877"/>
                      <a:pt x="788" y="948"/>
                    </a:cubicBezTo>
                    <a:cubicBezTo>
                      <a:pt x="734" y="1038"/>
                      <a:pt x="663" y="1074"/>
                      <a:pt x="555" y="1074"/>
                    </a:cubicBezTo>
                    <a:cubicBezTo>
                      <a:pt x="448" y="1074"/>
                      <a:pt x="359" y="1038"/>
                      <a:pt x="305" y="948"/>
                    </a:cubicBezTo>
                    <a:cubicBezTo>
                      <a:pt x="233" y="877"/>
                      <a:pt x="215" y="770"/>
                      <a:pt x="215" y="626"/>
                    </a:cubicBezTo>
                    <a:cubicBezTo>
                      <a:pt x="215" y="483"/>
                      <a:pt x="233" y="376"/>
                      <a:pt x="305" y="286"/>
                    </a:cubicBezTo>
                    <a:cubicBezTo>
                      <a:pt x="359" y="215"/>
                      <a:pt x="448" y="179"/>
                      <a:pt x="555" y="179"/>
                    </a:cubicBezTo>
                    <a:close/>
                    <a:moveTo>
                      <a:pt x="502" y="0"/>
                    </a:moveTo>
                    <a:cubicBezTo>
                      <a:pt x="359" y="0"/>
                      <a:pt x="233" y="72"/>
                      <a:pt x="144" y="179"/>
                    </a:cubicBezTo>
                    <a:cubicBezTo>
                      <a:pt x="54" y="286"/>
                      <a:pt x="1" y="429"/>
                      <a:pt x="1" y="626"/>
                    </a:cubicBezTo>
                    <a:cubicBezTo>
                      <a:pt x="1" y="805"/>
                      <a:pt x="54" y="948"/>
                      <a:pt x="144" y="1074"/>
                    </a:cubicBezTo>
                    <a:cubicBezTo>
                      <a:pt x="233" y="1181"/>
                      <a:pt x="359" y="1235"/>
                      <a:pt x="502" y="1235"/>
                    </a:cubicBezTo>
                    <a:cubicBezTo>
                      <a:pt x="591" y="1235"/>
                      <a:pt x="663" y="1217"/>
                      <a:pt x="734" y="1181"/>
                    </a:cubicBezTo>
                    <a:cubicBezTo>
                      <a:pt x="788" y="1145"/>
                      <a:pt x="842" y="1092"/>
                      <a:pt x="877" y="1020"/>
                    </a:cubicBezTo>
                    <a:lnTo>
                      <a:pt x="877" y="1127"/>
                    </a:lnTo>
                    <a:cubicBezTo>
                      <a:pt x="877" y="1253"/>
                      <a:pt x="860" y="1360"/>
                      <a:pt x="788" y="1432"/>
                    </a:cubicBezTo>
                    <a:cubicBezTo>
                      <a:pt x="716" y="1503"/>
                      <a:pt x="627" y="1539"/>
                      <a:pt x="502" y="1539"/>
                    </a:cubicBezTo>
                    <a:cubicBezTo>
                      <a:pt x="430" y="1539"/>
                      <a:pt x="376" y="1521"/>
                      <a:pt x="323" y="1503"/>
                    </a:cubicBezTo>
                    <a:cubicBezTo>
                      <a:pt x="269" y="1485"/>
                      <a:pt x="215" y="1467"/>
                      <a:pt x="162" y="1432"/>
                    </a:cubicBezTo>
                    <a:lnTo>
                      <a:pt x="162" y="1628"/>
                    </a:lnTo>
                    <a:cubicBezTo>
                      <a:pt x="215" y="1646"/>
                      <a:pt x="269" y="1664"/>
                      <a:pt x="341" y="1682"/>
                    </a:cubicBezTo>
                    <a:cubicBezTo>
                      <a:pt x="394" y="1682"/>
                      <a:pt x="466" y="1700"/>
                      <a:pt x="537" y="1700"/>
                    </a:cubicBezTo>
                    <a:cubicBezTo>
                      <a:pt x="716" y="1700"/>
                      <a:pt x="860" y="1646"/>
                      <a:pt x="949" y="1539"/>
                    </a:cubicBezTo>
                    <a:cubicBezTo>
                      <a:pt x="1039" y="1450"/>
                      <a:pt x="1074" y="1288"/>
                      <a:pt x="1074" y="1092"/>
                    </a:cubicBezTo>
                    <a:lnTo>
                      <a:pt x="1074" y="36"/>
                    </a:lnTo>
                    <a:lnTo>
                      <a:pt x="877" y="36"/>
                    </a:lnTo>
                    <a:lnTo>
                      <a:pt x="877" y="215"/>
                    </a:lnTo>
                    <a:cubicBezTo>
                      <a:pt x="842" y="143"/>
                      <a:pt x="788" y="89"/>
                      <a:pt x="734" y="54"/>
                    </a:cubicBezTo>
                    <a:cubicBezTo>
                      <a:pt x="663" y="18"/>
                      <a:pt x="591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>
                <a:off x="3854368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4" y="626"/>
                    </a:moveTo>
                    <a:lnTo>
                      <a:pt x="824" y="680"/>
                    </a:lnTo>
                    <a:cubicBezTo>
                      <a:pt x="824" y="805"/>
                      <a:pt x="788" y="913"/>
                      <a:pt x="716" y="984"/>
                    </a:cubicBezTo>
                    <a:cubicBezTo>
                      <a:pt x="645" y="1056"/>
                      <a:pt x="555" y="1110"/>
                      <a:pt x="448" y="1110"/>
                    </a:cubicBezTo>
                    <a:cubicBezTo>
                      <a:pt x="376" y="1110"/>
                      <a:pt x="305" y="1092"/>
                      <a:pt x="269" y="1038"/>
                    </a:cubicBezTo>
                    <a:cubicBezTo>
                      <a:pt x="215" y="1002"/>
                      <a:pt x="198" y="948"/>
                      <a:pt x="198" y="877"/>
                    </a:cubicBezTo>
                    <a:cubicBezTo>
                      <a:pt x="198" y="787"/>
                      <a:pt x="233" y="734"/>
                      <a:pt x="287" y="680"/>
                    </a:cubicBezTo>
                    <a:cubicBezTo>
                      <a:pt x="359" y="644"/>
                      <a:pt x="466" y="626"/>
                      <a:pt x="627" y="626"/>
                    </a:cubicBezTo>
                    <a:close/>
                    <a:moveTo>
                      <a:pt x="502" y="0"/>
                    </a:moveTo>
                    <a:cubicBezTo>
                      <a:pt x="430" y="0"/>
                      <a:pt x="359" y="18"/>
                      <a:pt x="305" y="36"/>
                    </a:cubicBezTo>
                    <a:cubicBezTo>
                      <a:pt x="233" y="36"/>
                      <a:pt x="162" y="72"/>
                      <a:pt x="90" y="89"/>
                    </a:cubicBezTo>
                    <a:lnTo>
                      <a:pt x="90" y="268"/>
                    </a:lnTo>
                    <a:cubicBezTo>
                      <a:pt x="144" y="233"/>
                      <a:pt x="215" y="215"/>
                      <a:pt x="269" y="197"/>
                    </a:cubicBezTo>
                    <a:cubicBezTo>
                      <a:pt x="341" y="179"/>
                      <a:pt x="412" y="179"/>
                      <a:pt x="466" y="179"/>
                    </a:cubicBezTo>
                    <a:cubicBezTo>
                      <a:pt x="591" y="179"/>
                      <a:pt x="663" y="197"/>
                      <a:pt x="716" y="251"/>
                    </a:cubicBezTo>
                    <a:cubicBezTo>
                      <a:pt x="788" y="304"/>
                      <a:pt x="824" y="376"/>
                      <a:pt x="824" y="465"/>
                    </a:cubicBezTo>
                    <a:lnTo>
                      <a:pt x="824" y="483"/>
                    </a:lnTo>
                    <a:lnTo>
                      <a:pt x="538" y="483"/>
                    </a:lnTo>
                    <a:cubicBezTo>
                      <a:pt x="359" y="483"/>
                      <a:pt x="233" y="519"/>
                      <a:pt x="126" y="591"/>
                    </a:cubicBezTo>
                    <a:cubicBezTo>
                      <a:pt x="36" y="644"/>
                      <a:pt x="1" y="752"/>
                      <a:pt x="1" y="895"/>
                    </a:cubicBezTo>
                    <a:cubicBezTo>
                      <a:pt x="1" y="1002"/>
                      <a:pt x="36" y="1092"/>
                      <a:pt x="108" y="1163"/>
                    </a:cubicBezTo>
                    <a:cubicBezTo>
                      <a:pt x="180" y="1235"/>
                      <a:pt x="269" y="1271"/>
                      <a:pt x="394" y="1271"/>
                    </a:cubicBezTo>
                    <a:cubicBezTo>
                      <a:pt x="502" y="1271"/>
                      <a:pt x="573" y="1253"/>
                      <a:pt x="645" y="1217"/>
                    </a:cubicBezTo>
                    <a:cubicBezTo>
                      <a:pt x="716" y="1181"/>
                      <a:pt x="770" y="1127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76"/>
                      <a:pt x="967" y="233"/>
                      <a:pt x="878" y="143"/>
                    </a:cubicBezTo>
                    <a:cubicBezTo>
                      <a:pt x="806" y="54"/>
                      <a:pt x="663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3884647" y="2980783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7" y="179"/>
                      <a:pt x="698" y="215"/>
                      <a:pt x="734" y="268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2" y="1235"/>
                    </a:lnTo>
                    <a:lnTo>
                      <a:pt x="1002" y="519"/>
                    </a:lnTo>
                    <a:cubicBezTo>
                      <a:pt x="1002" y="340"/>
                      <a:pt x="967" y="215"/>
                      <a:pt x="895" y="143"/>
                    </a:cubicBezTo>
                    <a:cubicBezTo>
                      <a:pt x="824" y="54"/>
                      <a:pt x="716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3911446" y="2980783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91" y="179"/>
                    </a:moveTo>
                    <a:cubicBezTo>
                      <a:pt x="681" y="179"/>
                      <a:pt x="752" y="215"/>
                      <a:pt x="824" y="268"/>
                    </a:cubicBezTo>
                    <a:cubicBezTo>
                      <a:pt x="878" y="340"/>
                      <a:pt x="913" y="429"/>
                      <a:pt x="913" y="537"/>
                    </a:cubicBezTo>
                    <a:lnTo>
                      <a:pt x="216" y="537"/>
                    </a:lnTo>
                    <a:cubicBezTo>
                      <a:pt x="216" y="412"/>
                      <a:pt x="251" y="322"/>
                      <a:pt x="323" y="268"/>
                    </a:cubicBezTo>
                    <a:cubicBezTo>
                      <a:pt x="395" y="215"/>
                      <a:pt x="484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2" y="179"/>
                    </a:cubicBezTo>
                    <a:cubicBezTo>
                      <a:pt x="55" y="304"/>
                      <a:pt x="1" y="447"/>
                      <a:pt x="1" y="644"/>
                    </a:cubicBezTo>
                    <a:cubicBezTo>
                      <a:pt x="1" y="841"/>
                      <a:pt x="55" y="984"/>
                      <a:pt x="162" y="1110"/>
                    </a:cubicBezTo>
                    <a:cubicBezTo>
                      <a:pt x="269" y="1217"/>
                      <a:pt x="430" y="1271"/>
                      <a:pt x="627" y="1271"/>
                    </a:cubicBezTo>
                    <a:cubicBezTo>
                      <a:pt x="699" y="1271"/>
                      <a:pt x="770" y="1253"/>
                      <a:pt x="842" y="1253"/>
                    </a:cubicBezTo>
                    <a:cubicBezTo>
                      <a:pt x="913" y="1235"/>
                      <a:pt x="985" y="1199"/>
                      <a:pt x="1057" y="1181"/>
                    </a:cubicBezTo>
                    <a:lnTo>
                      <a:pt x="1057" y="984"/>
                    </a:lnTo>
                    <a:cubicBezTo>
                      <a:pt x="985" y="1020"/>
                      <a:pt x="913" y="1056"/>
                      <a:pt x="842" y="1074"/>
                    </a:cubicBezTo>
                    <a:cubicBezTo>
                      <a:pt x="770" y="1092"/>
                      <a:pt x="699" y="1110"/>
                      <a:pt x="627" y="1110"/>
                    </a:cubicBezTo>
                    <a:cubicBezTo>
                      <a:pt x="502" y="1110"/>
                      <a:pt x="395" y="1074"/>
                      <a:pt x="323" y="1002"/>
                    </a:cubicBezTo>
                    <a:cubicBezTo>
                      <a:pt x="251" y="931"/>
                      <a:pt x="216" y="823"/>
                      <a:pt x="198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57" y="268"/>
                      <a:pt x="967" y="161"/>
                    </a:cubicBezTo>
                    <a:cubicBezTo>
                      <a:pt x="878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3939985" y="2980783"/>
                <a:ext cx="2208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71" extrusionOk="0">
                    <a:moveTo>
                      <a:pt x="466" y="0"/>
                    </a:moveTo>
                    <a:cubicBezTo>
                      <a:pt x="323" y="0"/>
                      <a:pt x="198" y="36"/>
                      <a:pt x="126" y="107"/>
                    </a:cubicBezTo>
                    <a:cubicBezTo>
                      <a:pt x="55" y="161"/>
                      <a:pt x="1" y="251"/>
                      <a:pt x="1" y="358"/>
                    </a:cubicBezTo>
                    <a:cubicBezTo>
                      <a:pt x="1" y="447"/>
                      <a:pt x="37" y="537"/>
                      <a:pt x="90" y="573"/>
                    </a:cubicBezTo>
                    <a:cubicBezTo>
                      <a:pt x="144" y="626"/>
                      <a:pt x="234" y="680"/>
                      <a:pt x="359" y="698"/>
                    </a:cubicBezTo>
                    <a:lnTo>
                      <a:pt x="413" y="716"/>
                    </a:lnTo>
                    <a:cubicBezTo>
                      <a:pt x="538" y="734"/>
                      <a:pt x="627" y="770"/>
                      <a:pt x="663" y="805"/>
                    </a:cubicBezTo>
                    <a:cubicBezTo>
                      <a:pt x="699" y="823"/>
                      <a:pt x="717" y="859"/>
                      <a:pt x="717" y="913"/>
                    </a:cubicBezTo>
                    <a:cubicBezTo>
                      <a:pt x="717" y="984"/>
                      <a:pt x="681" y="1020"/>
                      <a:pt x="645" y="1056"/>
                    </a:cubicBezTo>
                    <a:cubicBezTo>
                      <a:pt x="591" y="1092"/>
                      <a:pt x="520" y="1110"/>
                      <a:pt x="430" y="1110"/>
                    </a:cubicBezTo>
                    <a:cubicBezTo>
                      <a:pt x="359" y="1110"/>
                      <a:pt x="287" y="1092"/>
                      <a:pt x="216" y="1074"/>
                    </a:cubicBezTo>
                    <a:cubicBezTo>
                      <a:pt x="144" y="1056"/>
                      <a:pt x="73" y="1020"/>
                      <a:pt x="1" y="984"/>
                    </a:cubicBezTo>
                    <a:lnTo>
                      <a:pt x="1" y="1199"/>
                    </a:lnTo>
                    <a:cubicBezTo>
                      <a:pt x="73" y="1217"/>
                      <a:pt x="144" y="1235"/>
                      <a:pt x="216" y="1253"/>
                    </a:cubicBezTo>
                    <a:cubicBezTo>
                      <a:pt x="287" y="1271"/>
                      <a:pt x="359" y="1271"/>
                      <a:pt x="413" y="1271"/>
                    </a:cubicBezTo>
                    <a:cubicBezTo>
                      <a:pt x="574" y="1271"/>
                      <a:pt x="699" y="1235"/>
                      <a:pt x="788" y="1163"/>
                    </a:cubicBezTo>
                    <a:cubicBezTo>
                      <a:pt x="878" y="1110"/>
                      <a:pt x="914" y="1020"/>
                      <a:pt x="914" y="913"/>
                    </a:cubicBezTo>
                    <a:cubicBezTo>
                      <a:pt x="914" y="805"/>
                      <a:pt x="878" y="734"/>
                      <a:pt x="824" y="680"/>
                    </a:cubicBezTo>
                    <a:cubicBezTo>
                      <a:pt x="770" y="626"/>
                      <a:pt x="663" y="573"/>
                      <a:pt x="520" y="555"/>
                    </a:cubicBezTo>
                    <a:lnTo>
                      <a:pt x="466" y="537"/>
                    </a:lnTo>
                    <a:cubicBezTo>
                      <a:pt x="359" y="519"/>
                      <a:pt x="287" y="483"/>
                      <a:pt x="251" y="465"/>
                    </a:cubicBezTo>
                    <a:cubicBezTo>
                      <a:pt x="216" y="429"/>
                      <a:pt x="198" y="394"/>
                      <a:pt x="198" y="358"/>
                    </a:cubicBezTo>
                    <a:cubicBezTo>
                      <a:pt x="198" y="286"/>
                      <a:pt x="216" y="251"/>
                      <a:pt x="269" y="215"/>
                    </a:cubicBezTo>
                    <a:cubicBezTo>
                      <a:pt x="323" y="197"/>
                      <a:pt x="395" y="179"/>
                      <a:pt x="484" y="179"/>
                    </a:cubicBezTo>
                    <a:cubicBezTo>
                      <a:pt x="556" y="179"/>
                      <a:pt x="609" y="179"/>
                      <a:pt x="681" y="197"/>
                    </a:cubicBezTo>
                    <a:cubicBezTo>
                      <a:pt x="735" y="215"/>
                      <a:pt x="788" y="233"/>
                      <a:pt x="842" y="251"/>
                    </a:cubicBezTo>
                    <a:lnTo>
                      <a:pt x="842" y="72"/>
                    </a:lnTo>
                    <a:cubicBezTo>
                      <a:pt x="788" y="54"/>
                      <a:pt x="735" y="36"/>
                      <a:pt x="681" y="18"/>
                    </a:cubicBezTo>
                    <a:cubicBezTo>
                      <a:pt x="609" y="18"/>
                      <a:pt x="538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>
                <a:off x="3965503" y="2980783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91" y="179"/>
                    </a:moveTo>
                    <a:cubicBezTo>
                      <a:pt x="699" y="179"/>
                      <a:pt x="770" y="215"/>
                      <a:pt x="824" y="268"/>
                    </a:cubicBezTo>
                    <a:cubicBezTo>
                      <a:pt x="895" y="340"/>
                      <a:pt x="913" y="429"/>
                      <a:pt x="913" y="537"/>
                    </a:cubicBezTo>
                    <a:lnTo>
                      <a:pt x="215" y="537"/>
                    </a:lnTo>
                    <a:cubicBezTo>
                      <a:pt x="233" y="412"/>
                      <a:pt x="269" y="322"/>
                      <a:pt x="323" y="268"/>
                    </a:cubicBezTo>
                    <a:cubicBezTo>
                      <a:pt x="394" y="215"/>
                      <a:pt x="484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2" y="179"/>
                    </a:cubicBezTo>
                    <a:cubicBezTo>
                      <a:pt x="54" y="304"/>
                      <a:pt x="1" y="447"/>
                      <a:pt x="1" y="644"/>
                    </a:cubicBezTo>
                    <a:cubicBezTo>
                      <a:pt x="1" y="841"/>
                      <a:pt x="54" y="984"/>
                      <a:pt x="180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9" y="1271"/>
                      <a:pt x="788" y="1253"/>
                      <a:pt x="860" y="1253"/>
                    </a:cubicBezTo>
                    <a:cubicBezTo>
                      <a:pt x="931" y="1235"/>
                      <a:pt x="1003" y="1199"/>
                      <a:pt x="1074" y="1181"/>
                    </a:cubicBezTo>
                    <a:lnTo>
                      <a:pt x="1074" y="984"/>
                    </a:lnTo>
                    <a:cubicBezTo>
                      <a:pt x="1003" y="1020"/>
                      <a:pt x="931" y="1056"/>
                      <a:pt x="860" y="1074"/>
                    </a:cubicBezTo>
                    <a:cubicBezTo>
                      <a:pt x="788" y="1092"/>
                      <a:pt x="717" y="1110"/>
                      <a:pt x="645" y="1110"/>
                    </a:cubicBezTo>
                    <a:cubicBezTo>
                      <a:pt x="502" y="1110"/>
                      <a:pt x="412" y="1074"/>
                      <a:pt x="341" y="1002"/>
                    </a:cubicBezTo>
                    <a:cubicBezTo>
                      <a:pt x="269" y="931"/>
                      <a:pt x="215" y="823"/>
                      <a:pt x="215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74" y="268"/>
                      <a:pt x="985" y="161"/>
                    </a:cubicBezTo>
                    <a:cubicBezTo>
                      <a:pt x="878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3815463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70" y="1"/>
                    </a:moveTo>
                    <a:cubicBezTo>
                      <a:pt x="662" y="1"/>
                      <a:pt x="555" y="19"/>
                      <a:pt x="430" y="55"/>
                    </a:cubicBezTo>
                    <a:cubicBezTo>
                      <a:pt x="304" y="73"/>
                      <a:pt x="161" y="126"/>
                      <a:pt x="18" y="180"/>
                    </a:cubicBezTo>
                    <a:lnTo>
                      <a:pt x="18" y="538"/>
                    </a:lnTo>
                    <a:cubicBezTo>
                      <a:pt x="161" y="466"/>
                      <a:pt x="286" y="413"/>
                      <a:pt x="412" y="359"/>
                    </a:cubicBezTo>
                    <a:cubicBezTo>
                      <a:pt x="555" y="323"/>
                      <a:pt x="662" y="305"/>
                      <a:pt x="788" y="305"/>
                    </a:cubicBezTo>
                    <a:cubicBezTo>
                      <a:pt x="949" y="305"/>
                      <a:pt x="1074" y="359"/>
                      <a:pt x="1163" y="448"/>
                    </a:cubicBezTo>
                    <a:cubicBezTo>
                      <a:pt x="1271" y="538"/>
                      <a:pt x="1324" y="645"/>
                      <a:pt x="1324" y="788"/>
                    </a:cubicBezTo>
                    <a:cubicBezTo>
                      <a:pt x="1324" y="878"/>
                      <a:pt x="1289" y="967"/>
                      <a:pt x="1253" y="1057"/>
                    </a:cubicBezTo>
                    <a:cubicBezTo>
                      <a:pt x="1199" y="1146"/>
                      <a:pt x="1128" y="1254"/>
                      <a:pt x="1002" y="1379"/>
                    </a:cubicBezTo>
                    <a:cubicBezTo>
                      <a:pt x="949" y="1450"/>
                      <a:pt x="805" y="1612"/>
                      <a:pt x="555" y="1844"/>
                    </a:cubicBezTo>
                    <a:cubicBezTo>
                      <a:pt x="322" y="2095"/>
                      <a:pt x="143" y="2274"/>
                      <a:pt x="0" y="2417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7"/>
                    </a:lnTo>
                    <a:lnTo>
                      <a:pt x="430" y="2417"/>
                    </a:lnTo>
                    <a:cubicBezTo>
                      <a:pt x="734" y="2130"/>
                      <a:pt x="949" y="1898"/>
                      <a:pt x="1110" y="1719"/>
                    </a:cubicBezTo>
                    <a:cubicBezTo>
                      <a:pt x="1271" y="1558"/>
                      <a:pt x="1360" y="1468"/>
                      <a:pt x="1396" y="1433"/>
                    </a:cubicBezTo>
                    <a:cubicBezTo>
                      <a:pt x="1503" y="1289"/>
                      <a:pt x="1575" y="1182"/>
                      <a:pt x="1611" y="1075"/>
                    </a:cubicBezTo>
                    <a:cubicBezTo>
                      <a:pt x="1664" y="985"/>
                      <a:pt x="1682" y="878"/>
                      <a:pt x="1682" y="770"/>
                    </a:cubicBezTo>
                    <a:cubicBezTo>
                      <a:pt x="1682" y="538"/>
                      <a:pt x="1593" y="359"/>
                      <a:pt x="1432" y="216"/>
                    </a:cubicBezTo>
                    <a:cubicBezTo>
                      <a:pt x="1271" y="73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3863889" y="3039919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1"/>
                    </a:moveTo>
                    <a:lnTo>
                      <a:pt x="126" y="1343"/>
                    </a:lnTo>
                    <a:cubicBezTo>
                      <a:pt x="215" y="1289"/>
                      <a:pt x="322" y="1253"/>
                      <a:pt x="412" y="1235"/>
                    </a:cubicBezTo>
                    <a:cubicBezTo>
                      <a:pt x="501" y="1218"/>
                      <a:pt x="609" y="1200"/>
                      <a:pt x="698" y="1200"/>
                    </a:cubicBezTo>
                    <a:cubicBezTo>
                      <a:pt x="913" y="1200"/>
                      <a:pt x="1074" y="1271"/>
                      <a:pt x="1199" y="1379"/>
                    </a:cubicBezTo>
                    <a:cubicBezTo>
                      <a:pt x="1307" y="1486"/>
                      <a:pt x="1378" y="1629"/>
                      <a:pt x="1378" y="1808"/>
                    </a:cubicBezTo>
                    <a:cubicBezTo>
                      <a:pt x="1378" y="2005"/>
                      <a:pt x="1307" y="2148"/>
                      <a:pt x="1199" y="2255"/>
                    </a:cubicBezTo>
                    <a:cubicBezTo>
                      <a:pt x="1074" y="2363"/>
                      <a:pt x="913" y="2416"/>
                      <a:pt x="698" y="2416"/>
                    </a:cubicBezTo>
                    <a:cubicBezTo>
                      <a:pt x="573" y="2416"/>
                      <a:pt x="448" y="2399"/>
                      <a:pt x="340" y="2381"/>
                    </a:cubicBezTo>
                    <a:cubicBezTo>
                      <a:pt x="233" y="2345"/>
                      <a:pt x="108" y="2309"/>
                      <a:pt x="0" y="2238"/>
                    </a:cubicBezTo>
                    <a:lnTo>
                      <a:pt x="0" y="2613"/>
                    </a:lnTo>
                    <a:cubicBezTo>
                      <a:pt x="126" y="2649"/>
                      <a:pt x="251" y="2667"/>
                      <a:pt x="358" y="2685"/>
                    </a:cubicBezTo>
                    <a:cubicBezTo>
                      <a:pt x="484" y="2721"/>
                      <a:pt x="591" y="2721"/>
                      <a:pt x="716" y="2721"/>
                    </a:cubicBezTo>
                    <a:cubicBezTo>
                      <a:pt x="1038" y="2721"/>
                      <a:pt x="1289" y="2649"/>
                      <a:pt x="1468" y="2488"/>
                    </a:cubicBezTo>
                    <a:cubicBezTo>
                      <a:pt x="1647" y="2327"/>
                      <a:pt x="1736" y="2094"/>
                      <a:pt x="1736" y="1808"/>
                    </a:cubicBezTo>
                    <a:cubicBezTo>
                      <a:pt x="1736" y="1540"/>
                      <a:pt x="1647" y="1307"/>
                      <a:pt x="1468" y="1146"/>
                    </a:cubicBezTo>
                    <a:cubicBezTo>
                      <a:pt x="1307" y="985"/>
                      <a:pt x="1056" y="895"/>
                      <a:pt x="770" y="895"/>
                    </a:cubicBezTo>
                    <a:cubicBezTo>
                      <a:pt x="716" y="895"/>
                      <a:pt x="662" y="913"/>
                      <a:pt x="609" y="913"/>
                    </a:cubicBezTo>
                    <a:cubicBezTo>
                      <a:pt x="555" y="931"/>
                      <a:pt x="501" y="931"/>
                      <a:pt x="448" y="949"/>
                    </a:cubicBezTo>
                    <a:lnTo>
                      <a:pt x="448" y="305"/>
                    </a:lnTo>
                    <a:lnTo>
                      <a:pt x="1539" y="305"/>
                    </a:lnTo>
                    <a:lnTo>
                      <a:pt x="15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4197729" y="2776109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197" y="1307"/>
                      <a:pt x="305" y="1271"/>
                      <a:pt x="394" y="1253"/>
                    </a:cubicBezTo>
                    <a:cubicBezTo>
                      <a:pt x="502" y="1218"/>
                      <a:pt x="591" y="1218"/>
                      <a:pt x="680" y="1218"/>
                    </a:cubicBezTo>
                    <a:cubicBezTo>
                      <a:pt x="895" y="1218"/>
                      <a:pt x="1056" y="1271"/>
                      <a:pt x="1182" y="1379"/>
                    </a:cubicBezTo>
                    <a:cubicBezTo>
                      <a:pt x="1307" y="1486"/>
                      <a:pt x="1360" y="1629"/>
                      <a:pt x="1360" y="1826"/>
                    </a:cubicBezTo>
                    <a:cubicBezTo>
                      <a:pt x="1360" y="2005"/>
                      <a:pt x="1307" y="2148"/>
                      <a:pt x="1182" y="2255"/>
                    </a:cubicBezTo>
                    <a:cubicBezTo>
                      <a:pt x="1056" y="2363"/>
                      <a:pt x="895" y="2417"/>
                      <a:pt x="680" y="2417"/>
                    </a:cubicBezTo>
                    <a:cubicBezTo>
                      <a:pt x="555" y="2417"/>
                      <a:pt x="448" y="2417"/>
                      <a:pt x="323" y="2381"/>
                    </a:cubicBezTo>
                    <a:cubicBezTo>
                      <a:pt x="215" y="2345"/>
                      <a:pt x="108" y="2309"/>
                      <a:pt x="0" y="2255"/>
                    </a:cubicBezTo>
                    <a:lnTo>
                      <a:pt x="0" y="2613"/>
                    </a:lnTo>
                    <a:cubicBezTo>
                      <a:pt x="126" y="2649"/>
                      <a:pt x="233" y="2685"/>
                      <a:pt x="358" y="2703"/>
                    </a:cubicBezTo>
                    <a:cubicBezTo>
                      <a:pt x="466" y="2721"/>
                      <a:pt x="591" y="2721"/>
                      <a:pt x="698" y="2721"/>
                    </a:cubicBezTo>
                    <a:cubicBezTo>
                      <a:pt x="1020" y="2721"/>
                      <a:pt x="1271" y="2649"/>
                      <a:pt x="1450" y="2488"/>
                    </a:cubicBezTo>
                    <a:cubicBezTo>
                      <a:pt x="1629" y="2327"/>
                      <a:pt x="1718" y="2112"/>
                      <a:pt x="1718" y="1826"/>
                    </a:cubicBezTo>
                    <a:cubicBezTo>
                      <a:pt x="1718" y="1540"/>
                      <a:pt x="1629" y="1325"/>
                      <a:pt x="1468" y="1164"/>
                    </a:cubicBezTo>
                    <a:cubicBezTo>
                      <a:pt x="1289" y="985"/>
                      <a:pt x="1056" y="913"/>
                      <a:pt x="752" y="913"/>
                    </a:cubicBezTo>
                    <a:cubicBezTo>
                      <a:pt x="698" y="913"/>
                      <a:pt x="645" y="913"/>
                      <a:pt x="591" y="931"/>
                    </a:cubicBezTo>
                    <a:cubicBezTo>
                      <a:pt x="537" y="931"/>
                      <a:pt x="484" y="949"/>
                      <a:pt x="430" y="967"/>
                    </a:cubicBezTo>
                    <a:lnTo>
                      <a:pt x="430" y="305"/>
                    </a:lnTo>
                    <a:lnTo>
                      <a:pt x="1522" y="305"/>
                    </a:lnTo>
                    <a:lnTo>
                      <a:pt x="1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5"/>
              <p:cNvSpPr/>
              <p:nvPr/>
            </p:nvSpPr>
            <p:spPr>
              <a:xfrm>
                <a:off x="4245286" y="2775241"/>
                <a:ext cx="44584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57" extrusionOk="0">
                    <a:moveTo>
                      <a:pt x="949" y="1236"/>
                    </a:moveTo>
                    <a:cubicBezTo>
                      <a:pt x="1110" y="1236"/>
                      <a:pt x="1236" y="1289"/>
                      <a:pt x="1325" y="1397"/>
                    </a:cubicBezTo>
                    <a:cubicBezTo>
                      <a:pt x="1433" y="1504"/>
                      <a:pt x="1468" y="1665"/>
                      <a:pt x="1468" y="1862"/>
                    </a:cubicBezTo>
                    <a:cubicBezTo>
                      <a:pt x="1468" y="2041"/>
                      <a:pt x="1433" y="2202"/>
                      <a:pt x="1325" y="2309"/>
                    </a:cubicBezTo>
                    <a:cubicBezTo>
                      <a:pt x="1236" y="2417"/>
                      <a:pt x="1110" y="2470"/>
                      <a:pt x="949" y="2470"/>
                    </a:cubicBezTo>
                    <a:cubicBezTo>
                      <a:pt x="788" y="2470"/>
                      <a:pt x="663" y="2417"/>
                      <a:pt x="556" y="2309"/>
                    </a:cubicBezTo>
                    <a:cubicBezTo>
                      <a:pt x="466" y="2202"/>
                      <a:pt x="412" y="2041"/>
                      <a:pt x="412" y="1862"/>
                    </a:cubicBezTo>
                    <a:cubicBezTo>
                      <a:pt x="412" y="1665"/>
                      <a:pt x="466" y="1504"/>
                      <a:pt x="556" y="1397"/>
                    </a:cubicBezTo>
                    <a:cubicBezTo>
                      <a:pt x="663" y="1289"/>
                      <a:pt x="788" y="1236"/>
                      <a:pt x="949" y="1236"/>
                    </a:cubicBezTo>
                    <a:close/>
                    <a:moveTo>
                      <a:pt x="1110" y="1"/>
                    </a:moveTo>
                    <a:cubicBezTo>
                      <a:pt x="770" y="1"/>
                      <a:pt x="502" y="126"/>
                      <a:pt x="287" y="377"/>
                    </a:cubicBezTo>
                    <a:cubicBezTo>
                      <a:pt x="90" y="627"/>
                      <a:pt x="1" y="949"/>
                      <a:pt x="1" y="1379"/>
                    </a:cubicBezTo>
                    <a:cubicBezTo>
                      <a:pt x="1" y="1826"/>
                      <a:pt x="72" y="2166"/>
                      <a:pt x="234" y="2417"/>
                    </a:cubicBezTo>
                    <a:cubicBezTo>
                      <a:pt x="412" y="2649"/>
                      <a:pt x="645" y="2757"/>
                      <a:pt x="949" y="2757"/>
                    </a:cubicBezTo>
                    <a:cubicBezTo>
                      <a:pt x="1218" y="2757"/>
                      <a:pt x="1433" y="2685"/>
                      <a:pt x="1594" y="2524"/>
                    </a:cubicBezTo>
                    <a:cubicBezTo>
                      <a:pt x="1755" y="2345"/>
                      <a:pt x="1844" y="2130"/>
                      <a:pt x="1844" y="1862"/>
                    </a:cubicBezTo>
                    <a:cubicBezTo>
                      <a:pt x="1844" y="1576"/>
                      <a:pt x="1755" y="1361"/>
                      <a:pt x="1611" y="1200"/>
                    </a:cubicBezTo>
                    <a:cubicBezTo>
                      <a:pt x="1450" y="1021"/>
                      <a:pt x="1236" y="949"/>
                      <a:pt x="967" y="949"/>
                    </a:cubicBezTo>
                    <a:cubicBezTo>
                      <a:pt x="842" y="949"/>
                      <a:pt x="735" y="967"/>
                      <a:pt x="627" y="1039"/>
                    </a:cubicBezTo>
                    <a:cubicBezTo>
                      <a:pt x="520" y="1093"/>
                      <a:pt x="430" y="1164"/>
                      <a:pt x="359" y="1271"/>
                    </a:cubicBezTo>
                    <a:cubicBezTo>
                      <a:pt x="377" y="949"/>
                      <a:pt x="448" y="699"/>
                      <a:pt x="574" y="538"/>
                    </a:cubicBezTo>
                    <a:cubicBezTo>
                      <a:pt x="699" y="377"/>
                      <a:pt x="878" y="305"/>
                      <a:pt x="1110" y="305"/>
                    </a:cubicBezTo>
                    <a:cubicBezTo>
                      <a:pt x="1200" y="305"/>
                      <a:pt x="1307" y="305"/>
                      <a:pt x="1397" y="323"/>
                    </a:cubicBezTo>
                    <a:cubicBezTo>
                      <a:pt x="1486" y="359"/>
                      <a:pt x="1576" y="395"/>
                      <a:pt x="1665" y="430"/>
                    </a:cubicBezTo>
                    <a:lnTo>
                      <a:pt x="1665" y="108"/>
                    </a:lnTo>
                    <a:cubicBezTo>
                      <a:pt x="1558" y="72"/>
                      <a:pt x="1468" y="37"/>
                      <a:pt x="1379" y="19"/>
                    </a:cubicBezTo>
                    <a:cubicBezTo>
                      <a:pt x="1289" y="1"/>
                      <a:pt x="1200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5"/>
              <p:cNvSpPr/>
              <p:nvPr/>
            </p:nvSpPr>
            <p:spPr>
              <a:xfrm>
                <a:off x="4194708" y="2879737"/>
                <a:ext cx="43255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614" extrusionOk="0">
                    <a:moveTo>
                      <a:pt x="0" y="1"/>
                    </a:moveTo>
                    <a:lnTo>
                      <a:pt x="0" y="2613"/>
                    </a:lnTo>
                    <a:lnTo>
                      <a:pt x="519" y="2613"/>
                    </a:lnTo>
                    <a:lnTo>
                      <a:pt x="519" y="1504"/>
                    </a:lnTo>
                    <a:lnTo>
                      <a:pt x="1629" y="1504"/>
                    </a:lnTo>
                    <a:lnTo>
                      <a:pt x="1629" y="1056"/>
                    </a:lnTo>
                    <a:lnTo>
                      <a:pt x="519" y="1056"/>
                    </a:lnTo>
                    <a:lnTo>
                      <a:pt x="519" y="430"/>
                    </a:lnTo>
                    <a:lnTo>
                      <a:pt x="1790" y="430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4244005" y="2896144"/>
                <a:ext cx="42820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987" extrusionOk="0">
                    <a:moveTo>
                      <a:pt x="895" y="376"/>
                    </a:moveTo>
                    <a:cubicBezTo>
                      <a:pt x="1002" y="376"/>
                      <a:pt x="1092" y="412"/>
                      <a:pt x="1163" y="484"/>
                    </a:cubicBezTo>
                    <a:cubicBezTo>
                      <a:pt x="1235" y="573"/>
                      <a:pt x="1271" y="681"/>
                      <a:pt x="1271" y="824"/>
                    </a:cubicBezTo>
                    <a:lnTo>
                      <a:pt x="519" y="824"/>
                    </a:lnTo>
                    <a:cubicBezTo>
                      <a:pt x="519" y="681"/>
                      <a:pt x="555" y="573"/>
                      <a:pt x="627" y="502"/>
                    </a:cubicBezTo>
                    <a:cubicBezTo>
                      <a:pt x="698" y="412"/>
                      <a:pt x="788" y="376"/>
                      <a:pt x="895" y="376"/>
                    </a:cubicBezTo>
                    <a:close/>
                    <a:moveTo>
                      <a:pt x="877" y="1"/>
                    </a:moveTo>
                    <a:cubicBezTo>
                      <a:pt x="609" y="1"/>
                      <a:pt x="412" y="90"/>
                      <a:pt x="251" y="269"/>
                    </a:cubicBezTo>
                    <a:cubicBezTo>
                      <a:pt x="72" y="448"/>
                      <a:pt x="0" y="681"/>
                      <a:pt x="0" y="1003"/>
                    </a:cubicBezTo>
                    <a:cubicBezTo>
                      <a:pt x="0" y="1271"/>
                      <a:pt x="54" y="1486"/>
                      <a:pt x="179" y="1647"/>
                    </a:cubicBezTo>
                    <a:cubicBezTo>
                      <a:pt x="340" y="1880"/>
                      <a:pt x="591" y="1987"/>
                      <a:pt x="913" y="1987"/>
                    </a:cubicBezTo>
                    <a:cubicBezTo>
                      <a:pt x="1128" y="1987"/>
                      <a:pt x="1307" y="1933"/>
                      <a:pt x="1432" y="1844"/>
                    </a:cubicBezTo>
                    <a:cubicBezTo>
                      <a:pt x="1575" y="1736"/>
                      <a:pt x="1682" y="1593"/>
                      <a:pt x="1754" y="1414"/>
                    </a:cubicBezTo>
                    <a:lnTo>
                      <a:pt x="1253" y="1325"/>
                    </a:lnTo>
                    <a:cubicBezTo>
                      <a:pt x="1217" y="1432"/>
                      <a:pt x="1181" y="1504"/>
                      <a:pt x="1128" y="1540"/>
                    </a:cubicBezTo>
                    <a:cubicBezTo>
                      <a:pt x="1074" y="1575"/>
                      <a:pt x="1002" y="1611"/>
                      <a:pt x="931" y="1611"/>
                    </a:cubicBezTo>
                    <a:cubicBezTo>
                      <a:pt x="806" y="1611"/>
                      <a:pt x="716" y="1557"/>
                      <a:pt x="627" y="1486"/>
                    </a:cubicBezTo>
                    <a:cubicBezTo>
                      <a:pt x="555" y="1396"/>
                      <a:pt x="519" y="1289"/>
                      <a:pt x="519" y="1128"/>
                    </a:cubicBezTo>
                    <a:lnTo>
                      <a:pt x="1772" y="1128"/>
                    </a:lnTo>
                    <a:cubicBezTo>
                      <a:pt x="1772" y="752"/>
                      <a:pt x="1700" y="466"/>
                      <a:pt x="1539" y="269"/>
                    </a:cubicBezTo>
                    <a:cubicBezTo>
                      <a:pt x="1378" y="90"/>
                      <a:pt x="1146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4201619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4211986" y="2980783"/>
                <a:ext cx="16891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5" extrusionOk="0">
                    <a:moveTo>
                      <a:pt x="592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287" y="89"/>
                      <a:pt x="234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8"/>
                    </a:lnTo>
                    <a:cubicBezTo>
                      <a:pt x="198" y="465"/>
                      <a:pt x="234" y="358"/>
                      <a:pt x="287" y="286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574" y="179"/>
                      <a:pt x="609" y="179"/>
                      <a:pt x="627" y="197"/>
                    </a:cubicBezTo>
                    <a:cubicBezTo>
                      <a:pt x="645" y="197"/>
                      <a:pt x="681" y="215"/>
                      <a:pt x="699" y="215"/>
                    </a:cubicBezTo>
                    <a:lnTo>
                      <a:pt x="699" y="18"/>
                    </a:lnTo>
                    <a:lnTo>
                      <a:pt x="645" y="18"/>
                    </a:lnTo>
                    <a:cubicBezTo>
                      <a:pt x="627" y="18"/>
                      <a:pt x="609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4226268" y="2980783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55" y="179"/>
                    </a:moveTo>
                    <a:cubicBezTo>
                      <a:pt x="663" y="179"/>
                      <a:pt x="752" y="215"/>
                      <a:pt x="806" y="304"/>
                    </a:cubicBezTo>
                    <a:cubicBezTo>
                      <a:pt x="877" y="376"/>
                      <a:pt x="895" y="501"/>
                      <a:pt x="895" y="644"/>
                    </a:cubicBezTo>
                    <a:cubicBezTo>
                      <a:pt x="895" y="787"/>
                      <a:pt x="877" y="895"/>
                      <a:pt x="806" y="984"/>
                    </a:cubicBezTo>
                    <a:cubicBezTo>
                      <a:pt x="752" y="1056"/>
                      <a:pt x="663" y="1110"/>
                      <a:pt x="555" y="1110"/>
                    </a:cubicBezTo>
                    <a:cubicBezTo>
                      <a:pt x="448" y="1110"/>
                      <a:pt x="376" y="1056"/>
                      <a:pt x="305" y="984"/>
                    </a:cubicBezTo>
                    <a:cubicBezTo>
                      <a:pt x="251" y="895"/>
                      <a:pt x="215" y="787"/>
                      <a:pt x="215" y="644"/>
                    </a:cubicBezTo>
                    <a:cubicBezTo>
                      <a:pt x="215" y="501"/>
                      <a:pt x="251" y="376"/>
                      <a:pt x="305" y="304"/>
                    </a:cubicBezTo>
                    <a:cubicBezTo>
                      <a:pt x="376" y="215"/>
                      <a:pt x="448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94" y="0"/>
                      <a:pt x="251" y="72"/>
                      <a:pt x="162" y="179"/>
                    </a:cubicBezTo>
                    <a:cubicBezTo>
                      <a:pt x="54" y="286"/>
                      <a:pt x="1" y="447"/>
                      <a:pt x="1" y="644"/>
                    </a:cubicBezTo>
                    <a:cubicBezTo>
                      <a:pt x="1" y="841"/>
                      <a:pt x="54" y="984"/>
                      <a:pt x="162" y="1110"/>
                    </a:cubicBezTo>
                    <a:cubicBezTo>
                      <a:pt x="251" y="1217"/>
                      <a:pt x="394" y="1271"/>
                      <a:pt x="555" y="1271"/>
                    </a:cubicBezTo>
                    <a:cubicBezTo>
                      <a:pt x="734" y="1271"/>
                      <a:pt x="859" y="1217"/>
                      <a:pt x="967" y="1110"/>
                    </a:cubicBezTo>
                    <a:cubicBezTo>
                      <a:pt x="1056" y="984"/>
                      <a:pt x="1110" y="841"/>
                      <a:pt x="1110" y="644"/>
                    </a:cubicBezTo>
                    <a:cubicBezTo>
                      <a:pt x="1110" y="447"/>
                      <a:pt x="1056" y="286"/>
                      <a:pt x="967" y="179"/>
                    </a:cubicBezTo>
                    <a:cubicBezTo>
                      <a:pt x="859" y="72"/>
                      <a:pt x="734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4256981" y="2980783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304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6" y="286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6" y="179"/>
                      <a:pt x="698" y="215"/>
                      <a:pt x="734" y="268"/>
                    </a:cubicBezTo>
                    <a:cubicBezTo>
                      <a:pt x="787" y="322"/>
                      <a:pt x="805" y="412"/>
                      <a:pt x="805" y="519"/>
                    </a:cubicBezTo>
                    <a:lnTo>
                      <a:pt x="805" y="1235"/>
                    </a:lnTo>
                    <a:lnTo>
                      <a:pt x="1002" y="1235"/>
                    </a:lnTo>
                    <a:lnTo>
                      <a:pt x="1002" y="519"/>
                    </a:lnTo>
                    <a:cubicBezTo>
                      <a:pt x="1002" y="340"/>
                      <a:pt x="966" y="215"/>
                      <a:pt x="895" y="143"/>
                    </a:cubicBezTo>
                    <a:cubicBezTo>
                      <a:pt x="823" y="54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4197294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70" y="1"/>
                    </a:moveTo>
                    <a:cubicBezTo>
                      <a:pt x="663" y="1"/>
                      <a:pt x="555" y="19"/>
                      <a:pt x="430" y="55"/>
                    </a:cubicBezTo>
                    <a:cubicBezTo>
                      <a:pt x="305" y="73"/>
                      <a:pt x="162" y="126"/>
                      <a:pt x="18" y="180"/>
                    </a:cubicBezTo>
                    <a:lnTo>
                      <a:pt x="18" y="538"/>
                    </a:lnTo>
                    <a:cubicBezTo>
                      <a:pt x="162" y="466"/>
                      <a:pt x="287" y="413"/>
                      <a:pt x="412" y="359"/>
                    </a:cubicBezTo>
                    <a:cubicBezTo>
                      <a:pt x="537" y="323"/>
                      <a:pt x="663" y="305"/>
                      <a:pt x="770" y="305"/>
                    </a:cubicBezTo>
                    <a:cubicBezTo>
                      <a:pt x="931" y="305"/>
                      <a:pt x="1074" y="359"/>
                      <a:pt x="1164" y="448"/>
                    </a:cubicBezTo>
                    <a:cubicBezTo>
                      <a:pt x="1271" y="538"/>
                      <a:pt x="1307" y="645"/>
                      <a:pt x="1307" y="788"/>
                    </a:cubicBezTo>
                    <a:cubicBezTo>
                      <a:pt x="1307" y="878"/>
                      <a:pt x="1289" y="967"/>
                      <a:pt x="1253" y="1057"/>
                    </a:cubicBezTo>
                    <a:cubicBezTo>
                      <a:pt x="1200" y="1146"/>
                      <a:pt x="1128" y="1254"/>
                      <a:pt x="1003" y="1379"/>
                    </a:cubicBezTo>
                    <a:cubicBezTo>
                      <a:pt x="949" y="1450"/>
                      <a:pt x="788" y="1612"/>
                      <a:pt x="555" y="1844"/>
                    </a:cubicBezTo>
                    <a:cubicBezTo>
                      <a:pt x="323" y="2095"/>
                      <a:pt x="126" y="2274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16" y="2130"/>
                      <a:pt x="949" y="1898"/>
                      <a:pt x="1110" y="1719"/>
                    </a:cubicBezTo>
                    <a:cubicBezTo>
                      <a:pt x="1271" y="1558"/>
                      <a:pt x="1361" y="1468"/>
                      <a:pt x="1396" y="1433"/>
                    </a:cubicBezTo>
                    <a:cubicBezTo>
                      <a:pt x="1504" y="1289"/>
                      <a:pt x="1575" y="1182"/>
                      <a:pt x="1611" y="1075"/>
                    </a:cubicBezTo>
                    <a:cubicBezTo>
                      <a:pt x="1665" y="985"/>
                      <a:pt x="1683" y="878"/>
                      <a:pt x="1683" y="770"/>
                    </a:cubicBezTo>
                    <a:cubicBezTo>
                      <a:pt x="1683" y="538"/>
                      <a:pt x="1593" y="359"/>
                      <a:pt x="1432" y="216"/>
                    </a:cubicBezTo>
                    <a:cubicBezTo>
                      <a:pt x="1271" y="73"/>
                      <a:pt x="1038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4245286" y="3038617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949" y="1236"/>
                    </a:moveTo>
                    <a:cubicBezTo>
                      <a:pt x="1110" y="1236"/>
                      <a:pt x="1236" y="1307"/>
                      <a:pt x="1325" y="1415"/>
                    </a:cubicBezTo>
                    <a:cubicBezTo>
                      <a:pt x="1433" y="1522"/>
                      <a:pt x="1468" y="1665"/>
                      <a:pt x="1468" y="1862"/>
                    </a:cubicBezTo>
                    <a:cubicBezTo>
                      <a:pt x="1468" y="2059"/>
                      <a:pt x="1433" y="2202"/>
                      <a:pt x="1325" y="2327"/>
                    </a:cubicBezTo>
                    <a:cubicBezTo>
                      <a:pt x="1236" y="2435"/>
                      <a:pt x="1110" y="2488"/>
                      <a:pt x="949" y="2488"/>
                    </a:cubicBezTo>
                    <a:cubicBezTo>
                      <a:pt x="788" y="2488"/>
                      <a:pt x="663" y="2435"/>
                      <a:pt x="556" y="2327"/>
                    </a:cubicBezTo>
                    <a:cubicBezTo>
                      <a:pt x="466" y="2202"/>
                      <a:pt x="412" y="2059"/>
                      <a:pt x="412" y="1862"/>
                    </a:cubicBezTo>
                    <a:cubicBezTo>
                      <a:pt x="412" y="1665"/>
                      <a:pt x="466" y="1522"/>
                      <a:pt x="556" y="1415"/>
                    </a:cubicBezTo>
                    <a:cubicBezTo>
                      <a:pt x="663" y="1307"/>
                      <a:pt x="788" y="1236"/>
                      <a:pt x="949" y="1236"/>
                    </a:cubicBezTo>
                    <a:close/>
                    <a:moveTo>
                      <a:pt x="1110" y="1"/>
                    </a:moveTo>
                    <a:cubicBezTo>
                      <a:pt x="770" y="1"/>
                      <a:pt x="502" y="126"/>
                      <a:pt x="287" y="377"/>
                    </a:cubicBezTo>
                    <a:cubicBezTo>
                      <a:pt x="90" y="627"/>
                      <a:pt x="1" y="967"/>
                      <a:pt x="1" y="1397"/>
                    </a:cubicBezTo>
                    <a:cubicBezTo>
                      <a:pt x="1" y="1844"/>
                      <a:pt x="72" y="2184"/>
                      <a:pt x="234" y="2417"/>
                    </a:cubicBezTo>
                    <a:cubicBezTo>
                      <a:pt x="412" y="2649"/>
                      <a:pt x="645" y="2775"/>
                      <a:pt x="949" y="2775"/>
                    </a:cubicBezTo>
                    <a:cubicBezTo>
                      <a:pt x="1218" y="2775"/>
                      <a:pt x="1433" y="2685"/>
                      <a:pt x="1594" y="2524"/>
                    </a:cubicBezTo>
                    <a:cubicBezTo>
                      <a:pt x="1755" y="2363"/>
                      <a:pt x="1844" y="2148"/>
                      <a:pt x="1844" y="1862"/>
                    </a:cubicBezTo>
                    <a:cubicBezTo>
                      <a:pt x="1844" y="1594"/>
                      <a:pt x="1755" y="1361"/>
                      <a:pt x="1611" y="1200"/>
                    </a:cubicBezTo>
                    <a:cubicBezTo>
                      <a:pt x="1450" y="1039"/>
                      <a:pt x="1236" y="949"/>
                      <a:pt x="967" y="949"/>
                    </a:cubicBezTo>
                    <a:cubicBezTo>
                      <a:pt x="842" y="949"/>
                      <a:pt x="735" y="985"/>
                      <a:pt x="627" y="1039"/>
                    </a:cubicBezTo>
                    <a:cubicBezTo>
                      <a:pt x="520" y="1093"/>
                      <a:pt x="430" y="1182"/>
                      <a:pt x="359" y="1272"/>
                    </a:cubicBezTo>
                    <a:cubicBezTo>
                      <a:pt x="377" y="949"/>
                      <a:pt x="448" y="717"/>
                      <a:pt x="574" y="556"/>
                    </a:cubicBezTo>
                    <a:cubicBezTo>
                      <a:pt x="699" y="395"/>
                      <a:pt x="878" y="305"/>
                      <a:pt x="1110" y="305"/>
                    </a:cubicBezTo>
                    <a:cubicBezTo>
                      <a:pt x="1200" y="305"/>
                      <a:pt x="1307" y="323"/>
                      <a:pt x="1397" y="341"/>
                    </a:cubicBezTo>
                    <a:cubicBezTo>
                      <a:pt x="1486" y="359"/>
                      <a:pt x="1576" y="395"/>
                      <a:pt x="1665" y="448"/>
                    </a:cubicBezTo>
                    <a:lnTo>
                      <a:pt x="1665" y="108"/>
                    </a:lnTo>
                    <a:cubicBezTo>
                      <a:pt x="1558" y="73"/>
                      <a:pt x="1468" y="55"/>
                      <a:pt x="1379" y="37"/>
                    </a:cubicBezTo>
                    <a:cubicBezTo>
                      <a:pt x="1289" y="19"/>
                      <a:pt x="1200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4579125" y="2776109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1"/>
                    </a:moveTo>
                    <a:lnTo>
                      <a:pt x="126" y="1343"/>
                    </a:lnTo>
                    <a:cubicBezTo>
                      <a:pt x="216" y="1307"/>
                      <a:pt x="323" y="1271"/>
                      <a:pt x="413" y="1253"/>
                    </a:cubicBezTo>
                    <a:cubicBezTo>
                      <a:pt x="502" y="1218"/>
                      <a:pt x="609" y="1218"/>
                      <a:pt x="699" y="1218"/>
                    </a:cubicBezTo>
                    <a:cubicBezTo>
                      <a:pt x="914" y="1218"/>
                      <a:pt x="1075" y="1271"/>
                      <a:pt x="1200" y="1379"/>
                    </a:cubicBezTo>
                    <a:cubicBezTo>
                      <a:pt x="1307" y="1486"/>
                      <a:pt x="1379" y="1629"/>
                      <a:pt x="1379" y="1826"/>
                    </a:cubicBezTo>
                    <a:cubicBezTo>
                      <a:pt x="1379" y="2005"/>
                      <a:pt x="1307" y="2148"/>
                      <a:pt x="1200" y="2255"/>
                    </a:cubicBezTo>
                    <a:cubicBezTo>
                      <a:pt x="1075" y="2363"/>
                      <a:pt x="914" y="2417"/>
                      <a:pt x="699" y="2417"/>
                    </a:cubicBezTo>
                    <a:cubicBezTo>
                      <a:pt x="574" y="2417"/>
                      <a:pt x="448" y="2417"/>
                      <a:pt x="341" y="2381"/>
                    </a:cubicBezTo>
                    <a:cubicBezTo>
                      <a:pt x="234" y="2345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52" y="2685"/>
                      <a:pt x="359" y="2703"/>
                    </a:cubicBezTo>
                    <a:cubicBezTo>
                      <a:pt x="484" y="2721"/>
                      <a:pt x="592" y="2721"/>
                      <a:pt x="717" y="2721"/>
                    </a:cubicBezTo>
                    <a:cubicBezTo>
                      <a:pt x="1039" y="2721"/>
                      <a:pt x="1289" y="2649"/>
                      <a:pt x="1468" y="2488"/>
                    </a:cubicBezTo>
                    <a:cubicBezTo>
                      <a:pt x="1647" y="2327"/>
                      <a:pt x="1737" y="2112"/>
                      <a:pt x="1737" y="1826"/>
                    </a:cubicBezTo>
                    <a:cubicBezTo>
                      <a:pt x="1737" y="1540"/>
                      <a:pt x="1647" y="1325"/>
                      <a:pt x="1468" y="1164"/>
                    </a:cubicBezTo>
                    <a:cubicBezTo>
                      <a:pt x="1307" y="985"/>
                      <a:pt x="1057" y="913"/>
                      <a:pt x="770" y="913"/>
                    </a:cubicBezTo>
                    <a:cubicBezTo>
                      <a:pt x="717" y="913"/>
                      <a:pt x="663" y="913"/>
                      <a:pt x="609" y="931"/>
                    </a:cubicBezTo>
                    <a:cubicBezTo>
                      <a:pt x="556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40" y="30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4626271" y="277524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895" y="287"/>
                    </a:moveTo>
                    <a:cubicBezTo>
                      <a:pt x="1056" y="287"/>
                      <a:pt x="1182" y="341"/>
                      <a:pt x="1271" y="448"/>
                    </a:cubicBezTo>
                    <a:cubicBezTo>
                      <a:pt x="1378" y="556"/>
                      <a:pt x="1414" y="717"/>
                      <a:pt x="1414" y="896"/>
                    </a:cubicBezTo>
                    <a:cubicBezTo>
                      <a:pt x="1414" y="1093"/>
                      <a:pt x="1378" y="1254"/>
                      <a:pt x="1271" y="1361"/>
                    </a:cubicBezTo>
                    <a:cubicBezTo>
                      <a:pt x="1182" y="1468"/>
                      <a:pt x="1056" y="1522"/>
                      <a:pt x="895" y="1522"/>
                    </a:cubicBezTo>
                    <a:cubicBezTo>
                      <a:pt x="734" y="1522"/>
                      <a:pt x="609" y="1468"/>
                      <a:pt x="502" y="1361"/>
                    </a:cubicBezTo>
                    <a:cubicBezTo>
                      <a:pt x="412" y="1254"/>
                      <a:pt x="358" y="1093"/>
                      <a:pt x="358" y="896"/>
                    </a:cubicBezTo>
                    <a:cubicBezTo>
                      <a:pt x="358" y="717"/>
                      <a:pt x="412" y="556"/>
                      <a:pt x="502" y="448"/>
                    </a:cubicBezTo>
                    <a:cubicBezTo>
                      <a:pt x="609" y="341"/>
                      <a:pt x="734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27" y="1"/>
                      <a:pt x="412" y="72"/>
                      <a:pt x="251" y="234"/>
                    </a:cubicBezTo>
                    <a:cubicBezTo>
                      <a:pt x="90" y="413"/>
                      <a:pt x="1" y="627"/>
                      <a:pt x="1" y="896"/>
                    </a:cubicBezTo>
                    <a:cubicBezTo>
                      <a:pt x="1" y="1182"/>
                      <a:pt x="72" y="1397"/>
                      <a:pt x="233" y="1558"/>
                    </a:cubicBezTo>
                    <a:cubicBezTo>
                      <a:pt x="394" y="1719"/>
                      <a:pt x="609" y="1808"/>
                      <a:pt x="877" y="1808"/>
                    </a:cubicBezTo>
                    <a:cubicBezTo>
                      <a:pt x="1003" y="1808"/>
                      <a:pt x="1110" y="1773"/>
                      <a:pt x="1217" y="1719"/>
                    </a:cubicBezTo>
                    <a:cubicBezTo>
                      <a:pt x="1325" y="1665"/>
                      <a:pt x="1414" y="1594"/>
                      <a:pt x="1486" y="1486"/>
                    </a:cubicBezTo>
                    <a:lnTo>
                      <a:pt x="1486" y="1486"/>
                    </a:lnTo>
                    <a:cubicBezTo>
                      <a:pt x="1468" y="1808"/>
                      <a:pt x="1396" y="2059"/>
                      <a:pt x="1271" y="2220"/>
                    </a:cubicBezTo>
                    <a:cubicBezTo>
                      <a:pt x="1146" y="2381"/>
                      <a:pt x="967" y="2453"/>
                      <a:pt x="716" y="2453"/>
                    </a:cubicBezTo>
                    <a:cubicBezTo>
                      <a:pt x="627" y="2453"/>
                      <a:pt x="537" y="2453"/>
                      <a:pt x="448" y="2435"/>
                    </a:cubicBezTo>
                    <a:cubicBezTo>
                      <a:pt x="358" y="2399"/>
                      <a:pt x="269" y="2363"/>
                      <a:pt x="180" y="2327"/>
                    </a:cubicBezTo>
                    <a:lnTo>
                      <a:pt x="180" y="2649"/>
                    </a:lnTo>
                    <a:cubicBezTo>
                      <a:pt x="269" y="2685"/>
                      <a:pt x="376" y="2721"/>
                      <a:pt x="466" y="2739"/>
                    </a:cubicBezTo>
                    <a:cubicBezTo>
                      <a:pt x="555" y="2757"/>
                      <a:pt x="645" y="2757"/>
                      <a:pt x="734" y="2757"/>
                    </a:cubicBezTo>
                    <a:cubicBezTo>
                      <a:pt x="1074" y="2757"/>
                      <a:pt x="1343" y="2632"/>
                      <a:pt x="1540" y="2381"/>
                    </a:cubicBezTo>
                    <a:cubicBezTo>
                      <a:pt x="1736" y="2130"/>
                      <a:pt x="1844" y="1808"/>
                      <a:pt x="1844" y="1379"/>
                    </a:cubicBezTo>
                    <a:cubicBezTo>
                      <a:pt x="1844" y="931"/>
                      <a:pt x="1772" y="591"/>
                      <a:pt x="1593" y="341"/>
                    </a:cubicBezTo>
                    <a:cubicBezTo>
                      <a:pt x="1432" y="108"/>
                      <a:pt x="1200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4566608" y="2878434"/>
                <a:ext cx="55362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721" extrusionOk="0">
                    <a:moveTo>
                      <a:pt x="1235" y="1"/>
                    </a:moveTo>
                    <a:cubicBezTo>
                      <a:pt x="859" y="1"/>
                      <a:pt x="555" y="126"/>
                      <a:pt x="340" y="359"/>
                    </a:cubicBezTo>
                    <a:cubicBezTo>
                      <a:pt x="107" y="609"/>
                      <a:pt x="0" y="949"/>
                      <a:pt x="0" y="1379"/>
                    </a:cubicBezTo>
                    <a:cubicBezTo>
                      <a:pt x="0" y="1790"/>
                      <a:pt x="107" y="2112"/>
                      <a:pt x="340" y="2363"/>
                    </a:cubicBezTo>
                    <a:cubicBezTo>
                      <a:pt x="555" y="2596"/>
                      <a:pt x="841" y="2721"/>
                      <a:pt x="1199" y="2721"/>
                    </a:cubicBezTo>
                    <a:cubicBezTo>
                      <a:pt x="1485" y="2721"/>
                      <a:pt x="1700" y="2649"/>
                      <a:pt x="1897" y="2506"/>
                    </a:cubicBezTo>
                    <a:cubicBezTo>
                      <a:pt x="2076" y="2363"/>
                      <a:pt x="2201" y="2148"/>
                      <a:pt x="2291" y="1862"/>
                    </a:cubicBezTo>
                    <a:lnTo>
                      <a:pt x="1772" y="1701"/>
                    </a:lnTo>
                    <a:cubicBezTo>
                      <a:pt x="1736" y="1898"/>
                      <a:pt x="1646" y="2041"/>
                      <a:pt x="1557" y="2130"/>
                    </a:cubicBezTo>
                    <a:cubicBezTo>
                      <a:pt x="1450" y="2220"/>
                      <a:pt x="1324" y="2256"/>
                      <a:pt x="1181" y="2256"/>
                    </a:cubicBezTo>
                    <a:cubicBezTo>
                      <a:pt x="1002" y="2256"/>
                      <a:pt x="841" y="2184"/>
                      <a:pt x="716" y="2059"/>
                    </a:cubicBezTo>
                    <a:cubicBezTo>
                      <a:pt x="608" y="1916"/>
                      <a:pt x="537" y="1683"/>
                      <a:pt x="537" y="1343"/>
                    </a:cubicBezTo>
                    <a:cubicBezTo>
                      <a:pt x="537" y="1039"/>
                      <a:pt x="608" y="806"/>
                      <a:pt x="734" y="663"/>
                    </a:cubicBezTo>
                    <a:cubicBezTo>
                      <a:pt x="841" y="520"/>
                      <a:pt x="1002" y="448"/>
                      <a:pt x="1199" y="448"/>
                    </a:cubicBezTo>
                    <a:cubicBezTo>
                      <a:pt x="1342" y="448"/>
                      <a:pt x="1467" y="502"/>
                      <a:pt x="1557" y="574"/>
                    </a:cubicBezTo>
                    <a:cubicBezTo>
                      <a:pt x="1664" y="645"/>
                      <a:pt x="1718" y="752"/>
                      <a:pt x="1754" y="896"/>
                    </a:cubicBezTo>
                    <a:lnTo>
                      <a:pt x="2273" y="770"/>
                    </a:lnTo>
                    <a:cubicBezTo>
                      <a:pt x="2219" y="556"/>
                      <a:pt x="2130" y="395"/>
                      <a:pt x="2004" y="287"/>
                    </a:cubicBezTo>
                    <a:cubicBezTo>
                      <a:pt x="1807" y="90"/>
                      <a:pt x="1557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4628857" y="2896144"/>
                <a:ext cx="47605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987" extrusionOk="0">
                    <a:moveTo>
                      <a:pt x="985" y="394"/>
                    </a:moveTo>
                    <a:cubicBezTo>
                      <a:pt x="1110" y="394"/>
                      <a:pt x="1236" y="448"/>
                      <a:pt x="1307" y="555"/>
                    </a:cubicBezTo>
                    <a:cubicBezTo>
                      <a:pt x="1397" y="645"/>
                      <a:pt x="1450" y="788"/>
                      <a:pt x="1450" y="985"/>
                    </a:cubicBezTo>
                    <a:cubicBezTo>
                      <a:pt x="1450" y="1182"/>
                      <a:pt x="1397" y="1325"/>
                      <a:pt x="1307" y="1414"/>
                    </a:cubicBezTo>
                    <a:cubicBezTo>
                      <a:pt x="1236" y="1522"/>
                      <a:pt x="1110" y="1575"/>
                      <a:pt x="985" y="1575"/>
                    </a:cubicBezTo>
                    <a:cubicBezTo>
                      <a:pt x="860" y="1575"/>
                      <a:pt x="753" y="1522"/>
                      <a:pt x="663" y="1414"/>
                    </a:cubicBezTo>
                    <a:cubicBezTo>
                      <a:pt x="574" y="1325"/>
                      <a:pt x="520" y="1182"/>
                      <a:pt x="520" y="985"/>
                    </a:cubicBezTo>
                    <a:cubicBezTo>
                      <a:pt x="520" y="806"/>
                      <a:pt x="574" y="645"/>
                      <a:pt x="663" y="555"/>
                    </a:cubicBezTo>
                    <a:cubicBezTo>
                      <a:pt x="753" y="448"/>
                      <a:pt x="860" y="394"/>
                      <a:pt x="985" y="394"/>
                    </a:cubicBezTo>
                    <a:close/>
                    <a:moveTo>
                      <a:pt x="985" y="1"/>
                    </a:moveTo>
                    <a:cubicBezTo>
                      <a:pt x="806" y="1"/>
                      <a:pt x="627" y="36"/>
                      <a:pt x="484" y="108"/>
                    </a:cubicBezTo>
                    <a:cubicBezTo>
                      <a:pt x="323" y="197"/>
                      <a:pt x="216" y="323"/>
                      <a:pt x="126" y="466"/>
                    </a:cubicBezTo>
                    <a:cubicBezTo>
                      <a:pt x="55" y="627"/>
                      <a:pt x="1" y="788"/>
                      <a:pt x="1" y="967"/>
                    </a:cubicBezTo>
                    <a:cubicBezTo>
                      <a:pt x="1" y="1182"/>
                      <a:pt x="55" y="1361"/>
                      <a:pt x="126" y="1522"/>
                    </a:cubicBezTo>
                    <a:cubicBezTo>
                      <a:pt x="216" y="1665"/>
                      <a:pt x="323" y="1790"/>
                      <a:pt x="484" y="1862"/>
                    </a:cubicBezTo>
                    <a:cubicBezTo>
                      <a:pt x="645" y="1933"/>
                      <a:pt x="806" y="1987"/>
                      <a:pt x="985" y="1987"/>
                    </a:cubicBezTo>
                    <a:cubicBezTo>
                      <a:pt x="1271" y="1987"/>
                      <a:pt x="1504" y="1880"/>
                      <a:pt x="1683" y="1701"/>
                    </a:cubicBezTo>
                    <a:cubicBezTo>
                      <a:pt x="1880" y="1504"/>
                      <a:pt x="1969" y="1271"/>
                      <a:pt x="1969" y="985"/>
                    </a:cubicBezTo>
                    <a:cubicBezTo>
                      <a:pt x="1969" y="698"/>
                      <a:pt x="1880" y="466"/>
                      <a:pt x="1683" y="269"/>
                    </a:cubicBezTo>
                    <a:cubicBezTo>
                      <a:pt x="1504" y="90"/>
                      <a:pt x="1271" y="1"/>
                      <a:pt x="9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4555782" y="2980783"/>
                <a:ext cx="2295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271" extrusionOk="0">
                    <a:moveTo>
                      <a:pt x="609" y="0"/>
                    </a:moveTo>
                    <a:cubicBezTo>
                      <a:pt x="412" y="0"/>
                      <a:pt x="269" y="72"/>
                      <a:pt x="162" y="179"/>
                    </a:cubicBezTo>
                    <a:cubicBezTo>
                      <a:pt x="54" y="286"/>
                      <a:pt x="1" y="447"/>
                      <a:pt x="1" y="644"/>
                    </a:cubicBezTo>
                    <a:cubicBezTo>
                      <a:pt x="1" y="823"/>
                      <a:pt x="54" y="984"/>
                      <a:pt x="162" y="1092"/>
                    </a:cubicBezTo>
                    <a:cubicBezTo>
                      <a:pt x="269" y="1217"/>
                      <a:pt x="412" y="1271"/>
                      <a:pt x="591" y="1271"/>
                    </a:cubicBezTo>
                    <a:cubicBezTo>
                      <a:pt x="663" y="1271"/>
                      <a:pt x="716" y="1271"/>
                      <a:pt x="770" y="1253"/>
                    </a:cubicBezTo>
                    <a:cubicBezTo>
                      <a:pt x="842" y="1235"/>
                      <a:pt x="895" y="1217"/>
                      <a:pt x="949" y="1199"/>
                    </a:cubicBezTo>
                    <a:lnTo>
                      <a:pt x="949" y="1002"/>
                    </a:lnTo>
                    <a:cubicBezTo>
                      <a:pt x="895" y="1038"/>
                      <a:pt x="842" y="1056"/>
                      <a:pt x="788" y="1074"/>
                    </a:cubicBezTo>
                    <a:cubicBezTo>
                      <a:pt x="734" y="1092"/>
                      <a:pt x="663" y="1110"/>
                      <a:pt x="609" y="1110"/>
                    </a:cubicBezTo>
                    <a:cubicBezTo>
                      <a:pt x="484" y="1110"/>
                      <a:pt x="376" y="1056"/>
                      <a:pt x="323" y="984"/>
                    </a:cubicBezTo>
                    <a:cubicBezTo>
                      <a:pt x="251" y="895"/>
                      <a:pt x="215" y="787"/>
                      <a:pt x="215" y="644"/>
                    </a:cubicBezTo>
                    <a:cubicBezTo>
                      <a:pt x="215" y="483"/>
                      <a:pt x="251" y="376"/>
                      <a:pt x="323" y="304"/>
                    </a:cubicBezTo>
                    <a:cubicBezTo>
                      <a:pt x="376" y="215"/>
                      <a:pt x="484" y="179"/>
                      <a:pt x="609" y="179"/>
                    </a:cubicBezTo>
                    <a:cubicBezTo>
                      <a:pt x="663" y="179"/>
                      <a:pt x="734" y="179"/>
                      <a:pt x="788" y="197"/>
                    </a:cubicBezTo>
                    <a:cubicBezTo>
                      <a:pt x="842" y="215"/>
                      <a:pt x="895" y="233"/>
                      <a:pt x="949" y="268"/>
                    </a:cubicBezTo>
                    <a:lnTo>
                      <a:pt x="949" y="89"/>
                    </a:lnTo>
                    <a:cubicBezTo>
                      <a:pt x="895" y="54"/>
                      <a:pt x="842" y="36"/>
                      <a:pt x="788" y="36"/>
                    </a:cubicBezTo>
                    <a:cubicBezTo>
                      <a:pt x="716" y="18"/>
                      <a:pt x="663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4581300" y="2980783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55" y="179"/>
                    </a:moveTo>
                    <a:cubicBezTo>
                      <a:pt x="663" y="179"/>
                      <a:pt x="734" y="215"/>
                      <a:pt x="806" y="304"/>
                    </a:cubicBezTo>
                    <a:cubicBezTo>
                      <a:pt x="859" y="376"/>
                      <a:pt x="895" y="501"/>
                      <a:pt x="895" y="644"/>
                    </a:cubicBezTo>
                    <a:cubicBezTo>
                      <a:pt x="895" y="787"/>
                      <a:pt x="859" y="895"/>
                      <a:pt x="806" y="984"/>
                    </a:cubicBezTo>
                    <a:cubicBezTo>
                      <a:pt x="734" y="1056"/>
                      <a:pt x="663" y="1110"/>
                      <a:pt x="555" y="1110"/>
                    </a:cubicBezTo>
                    <a:cubicBezTo>
                      <a:pt x="448" y="1110"/>
                      <a:pt x="358" y="1056"/>
                      <a:pt x="305" y="984"/>
                    </a:cubicBezTo>
                    <a:cubicBezTo>
                      <a:pt x="251" y="895"/>
                      <a:pt x="215" y="787"/>
                      <a:pt x="215" y="644"/>
                    </a:cubicBezTo>
                    <a:cubicBezTo>
                      <a:pt x="215" y="501"/>
                      <a:pt x="251" y="376"/>
                      <a:pt x="305" y="304"/>
                    </a:cubicBezTo>
                    <a:cubicBezTo>
                      <a:pt x="358" y="215"/>
                      <a:pt x="448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51" y="72"/>
                      <a:pt x="144" y="179"/>
                    </a:cubicBezTo>
                    <a:cubicBezTo>
                      <a:pt x="54" y="286"/>
                      <a:pt x="0" y="447"/>
                      <a:pt x="0" y="644"/>
                    </a:cubicBezTo>
                    <a:cubicBezTo>
                      <a:pt x="0" y="841"/>
                      <a:pt x="54" y="984"/>
                      <a:pt x="144" y="1110"/>
                    </a:cubicBezTo>
                    <a:cubicBezTo>
                      <a:pt x="251" y="1217"/>
                      <a:pt x="376" y="1271"/>
                      <a:pt x="555" y="1271"/>
                    </a:cubicBezTo>
                    <a:cubicBezTo>
                      <a:pt x="734" y="1271"/>
                      <a:pt x="859" y="1217"/>
                      <a:pt x="967" y="1110"/>
                    </a:cubicBezTo>
                    <a:cubicBezTo>
                      <a:pt x="1056" y="984"/>
                      <a:pt x="1110" y="841"/>
                      <a:pt x="1110" y="644"/>
                    </a:cubicBezTo>
                    <a:cubicBezTo>
                      <a:pt x="1110" y="447"/>
                      <a:pt x="1056" y="286"/>
                      <a:pt x="967" y="179"/>
                    </a:cubicBezTo>
                    <a:cubicBezTo>
                      <a:pt x="859" y="72"/>
                      <a:pt x="734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4612014" y="2970408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19" y="609"/>
                    </a:moveTo>
                    <a:cubicBezTo>
                      <a:pt x="626" y="609"/>
                      <a:pt x="716" y="645"/>
                      <a:pt x="770" y="734"/>
                    </a:cubicBezTo>
                    <a:cubicBezTo>
                      <a:pt x="841" y="806"/>
                      <a:pt x="859" y="931"/>
                      <a:pt x="859" y="1074"/>
                    </a:cubicBezTo>
                    <a:cubicBezTo>
                      <a:pt x="859" y="1217"/>
                      <a:pt x="841" y="1325"/>
                      <a:pt x="770" y="1414"/>
                    </a:cubicBezTo>
                    <a:cubicBezTo>
                      <a:pt x="716" y="1486"/>
                      <a:pt x="626" y="1540"/>
                      <a:pt x="519" y="1540"/>
                    </a:cubicBezTo>
                    <a:cubicBezTo>
                      <a:pt x="429" y="1540"/>
                      <a:pt x="340" y="1486"/>
                      <a:pt x="286" y="1414"/>
                    </a:cubicBezTo>
                    <a:cubicBezTo>
                      <a:pt x="215" y="1325"/>
                      <a:pt x="197" y="1217"/>
                      <a:pt x="197" y="1074"/>
                    </a:cubicBezTo>
                    <a:cubicBezTo>
                      <a:pt x="197" y="931"/>
                      <a:pt x="215" y="806"/>
                      <a:pt x="286" y="734"/>
                    </a:cubicBezTo>
                    <a:cubicBezTo>
                      <a:pt x="340" y="645"/>
                      <a:pt x="429" y="609"/>
                      <a:pt x="519" y="609"/>
                    </a:cubicBezTo>
                    <a:close/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486"/>
                    </a:lnTo>
                    <a:cubicBezTo>
                      <a:pt x="233" y="1557"/>
                      <a:pt x="286" y="1611"/>
                      <a:pt x="340" y="1647"/>
                    </a:cubicBezTo>
                    <a:cubicBezTo>
                      <a:pt x="412" y="1683"/>
                      <a:pt x="483" y="1701"/>
                      <a:pt x="573" y="1701"/>
                    </a:cubicBezTo>
                    <a:cubicBezTo>
                      <a:pt x="716" y="1701"/>
                      <a:pt x="841" y="1647"/>
                      <a:pt x="931" y="1522"/>
                    </a:cubicBezTo>
                    <a:cubicBezTo>
                      <a:pt x="1020" y="1414"/>
                      <a:pt x="1074" y="1253"/>
                      <a:pt x="1074" y="1074"/>
                    </a:cubicBezTo>
                    <a:cubicBezTo>
                      <a:pt x="1074" y="877"/>
                      <a:pt x="1020" y="734"/>
                      <a:pt x="931" y="609"/>
                    </a:cubicBezTo>
                    <a:cubicBezTo>
                      <a:pt x="841" y="502"/>
                      <a:pt x="716" y="430"/>
                      <a:pt x="573" y="430"/>
                    </a:cubicBezTo>
                    <a:cubicBezTo>
                      <a:pt x="483" y="430"/>
                      <a:pt x="412" y="448"/>
                      <a:pt x="340" y="484"/>
                    </a:cubicBezTo>
                    <a:cubicBezTo>
                      <a:pt x="286" y="519"/>
                      <a:pt x="233" y="573"/>
                      <a:pt x="197" y="645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4638813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4" y="626"/>
                    </a:moveTo>
                    <a:lnTo>
                      <a:pt x="824" y="680"/>
                    </a:lnTo>
                    <a:cubicBezTo>
                      <a:pt x="824" y="805"/>
                      <a:pt x="788" y="913"/>
                      <a:pt x="716" y="984"/>
                    </a:cubicBezTo>
                    <a:cubicBezTo>
                      <a:pt x="645" y="1056"/>
                      <a:pt x="555" y="1110"/>
                      <a:pt x="448" y="1110"/>
                    </a:cubicBezTo>
                    <a:cubicBezTo>
                      <a:pt x="376" y="1110"/>
                      <a:pt x="305" y="1092"/>
                      <a:pt x="269" y="1038"/>
                    </a:cubicBezTo>
                    <a:cubicBezTo>
                      <a:pt x="215" y="1002"/>
                      <a:pt x="197" y="948"/>
                      <a:pt x="197" y="877"/>
                    </a:cubicBezTo>
                    <a:cubicBezTo>
                      <a:pt x="197" y="787"/>
                      <a:pt x="233" y="734"/>
                      <a:pt x="287" y="680"/>
                    </a:cubicBezTo>
                    <a:cubicBezTo>
                      <a:pt x="358" y="644"/>
                      <a:pt x="466" y="626"/>
                      <a:pt x="627" y="626"/>
                    </a:cubicBezTo>
                    <a:close/>
                    <a:moveTo>
                      <a:pt x="502" y="0"/>
                    </a:moveTo>
                    <a:cubicBezTo>
                      <a:pt x="430" y="0"/>
                      <a:pt x="358" y="18"/>
                      <a:pt x="305" y="36"/>
                    </a:cubicBezTo>
                    <a:cubicBezTo>
                      <a:pt x="233" y="36"/>
                      <a:pt x="162" y="72"/>
                      <a:pt x="90" y="89"/>
                    </a:cubicBezTo>
                    <a:lnTo>
                      <a:pt x="90" y="268"/>
                    </a:lnTo>
                    <a:cubicBezTo>
                      <a:pt x="144" y="233"/>
                      <a:pt x="215" y="215"/>
                      <a:pt x="269" y="197"/>
                    </a:cubicBezTo>
                    <a:cubicBezTo>
                      <a:pt x="341" y="179"/>
                      <a:pt x="412" y="179"/>
                      <a:pt x="484" y="179"/>
                    </a:cubicBezTo>
                    <a:cubicBezTo>
                      <a:pt x="591" y="179"/>
                      <a:pt x="663" y="197"/>
                      <a:pt x="734" y="251"/>
                    </a:cubicBezTo>
                    <a:cubicBezTo>
                      <a:pt x="788" y="304"/>
                      <a:pt x="824" y="376"/>
                      <a:pt x="824" y="465"/>
                    </a:cubicBezTo>
                    <a:lnTo>
                      <a:pt x="824" y="483"/>
                    </a:lnTo>
                    <a:lnTo>
                      <a:pt x="537" y="483"/>
                    </a:lnTo>
                    <a:cubicBezTo>
                      <a:pt x="358" y="483"/>
                      <a:pt x="233" y="519"/>
                      <a:pt x="144" y="591"/>
                    </a:cubicBezTo>
                    <a:cubicBezTo>
                      <a:pt x="36" y="644"/>
                      <a:pt x="1" y="752"/>
                      <a:pt x="1" y="895"/>
                    </a:cubicBezTo>
                    <a:cubicBezTo>
                      <a:pt x="1" y="1002"/>
                      <a:pt x="36" y="1092"/>
                      <a:pt x="108" y="1163"/>
                    </a:cubicBezTo>
                    <a:cubicBezTo>
                      <a:pt x="179" y="1235"/>
                      <a:pt x="287" y="1271"/>
                      <a:pt x="394" y="1271"/>
                    </a:cubicBezTo>
                    <a:cubicBezTo>
                      <a:pt x="502" y="1271"/>
                      <a:pt x="573" y="1253"/>
                      <a:pt x="645" y="1217"/>
                    </a:cubicBezTo>
                    <a:cubicBezTo>
                      <a:pt x="716" y="1181"/>
                      <a:pt x="770" y="1127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76"/>
                      <a:pt x="967" y="233"/>
                      <a:pt x="877" y="143"/>
                    </a:cubicBezTo>
                    <a:cubicBezTo>
                      <a:pt x="806" y="54"/>
                      <a:pt x="663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4669091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4676003" y="2973424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0" y="341"/>
                    </a:lnTo>
                    <a:lnTo>
                      <a:pt x="0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289"/>
                      <a:pt x="179" y="1397"/>
                      <a:pt x="233" y="1450"/>
                    </a:cubicBezTo>
                    <a:cubicBezTo>
                      <a:pt x="305" y="1522"/>
                      <a:pt x="394" y="1540"/>
                      <a:pt x="555" y="1540"/>
                    </a:cubicBezTo>
                    <a:lnTo>
                      <a:pt x="752" y="1540"/>
                    </a:lnTo>
                    <a:lnTo>
                      <a:pt x="752" y="1379"/>
                    </a:lnTo>
                    <a:lnTo>
                      <a:pt x="555" y="1379"/>
                    </a:lnTo>
                    <a:cubicBezTo>
                      <a:pt x="466" y="1379"/>
                      <a:pt x="412" y="1361"/>
                      <a:pt x="394" y="1343"/>
                    </a:cubicBezTo>
                    <a:cubicBezTo>
                      <a:pt x="358" y="1307"/>
                      <a:pt x="358" y="1253"/>
                      <a:pt x="358" y="1146"/>
                    </a:cubicBezTo>
                    <a:lnTo>
                      <a:pt x="358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58" y="341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4579125" y="3038617"/>
                <a:ext cx="40694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2722" extrusionOk="0">
                    <a:moveTo>
                      <a:pt x="770" y="1"/>
                    </a:moveTo>
                    <a:cubicBezTo>
                      <a:pt x="663" y="1"/>
                      <a:pt x="538" y="19"/>
                      <a:pt x="413" y="55"/>
                    </a:cubicBezTo>
                    <a:cubicBezTo>
                      <a:pt x="287" y="73"/>
                      <a:pt x="162" y="126"/>
                      <a:pt x="19" y="180"/>
                    </a:cubicBezTo>
                    <a:lnTo>
                      <a:pt x="19" y="538"/>
                    </a:lnTo>
                    <a:cubicBezTo>
                      <a:pt x="162" y="466"/>
                      <a:pt x="287" y="413"/>
                      <a:pt x="413" y="359"/>
                    </a:cubicBezTo>
                    <a:cubicBezTo>
                      <a:pt x="538" y="323"/>
                      <a:pt x="663" y="305"/>
                      <a:pt x="770" y="305"/>
                    </a:cubicBezTo>
                    <a:cubicBezTo>
                      <a:pt x="932" y="305"/>
                      <a:pt x="1057" y="359"/>
                      <a:pt x="1164" y="448"/>
                    </a:cubicBezTo>
                    <a:cubicBezTo>
                      <a:pt x="1254" y="538"/>
                      <a:pt x="1307" y="645"/>
                      <a:pt x="1307" y="788"/>
                    </a:cubicBezTo>
                    <a:cubicBezTo>
                      <a:pt x="1307" y="878"/>
                      <a:pt x="1289" y="967"/>
                      <a:pt x="1236" y="1057"/>
                    </a:cubicBezTo>
                    <a:cubicBezTo>
                      <a:pt x="1200" y="1146"/>
                      <a:pt x="1110" y="1254"/>
                      <a:pt x="1003" y="1379"/>
                    </a:cubicBezTo>
                    <a:cubicBezTo>
                      <a:pt x="932" y="1450"/>
                      <a:pt x="788" y="1612"/>
                      <a:pt x="556" y="1844"/>
                    </a:cubicBezTo>
                    <a:cubicBezTo>
                      <a:pt x="323" y="2095"/>
                      <a:pt x="126" y="2274"/>
                      <a:pt x="1" y="2417"/>
                    </a:cubicBezTo>
                    <a:lnTo>
                      <a:pt x="1" y="2721"/>
                    </a:lnTo>
                    <a:lnTo>
                      <a:pt x="1683" y="2721"/>
                    </a:lnTo>
                    <a:lnTo>
                      <a:pt x="1683" y="2417"/>
                    </a:lnTo>
                    <a:lnTo>
                      <a:pt x="430" y="2417"/>
                    </a:lnTo>
                    <a:cubicBezTo>
                      <a:pt x="717" y="2130"/>
                      <a:pt x="949" y="1898"/>
                      <a:pt x="1110" y="1719"/>
                    </a:cubicBezTo>
                    <a:cubicBezTo>
                      <a:pt x="1272" y="1558"/>
                      <a:pt x="1361" y="1468"/>
                      <a:pt x="1397" y="1433"/>
                    </a:cubicBezTo>
                    <a:cubicBezTo>
                      <a:pt x="1504" y="1289"/>
                      <a:pt x="1576" y="1182"/>
                      <a:pt x="1612" y="1075"/>
                    </a:cubicBezTo>
                    <a:cubicBezTo>
                      <a:pt x="1647" y="985"/>
                      <a:pt x="1683" y="878"/>
                      <a:pt x="1683" y="770"/>
                    </a:cubicBezTo>
                    <a:cubicBezTo>
                      <a:pt x="1683" y="538"/>
                      <a:pt x="1594" y="359"/>
                      <a:pt x="1433" y="216"/>
                    </a:cubicBezTo>
                    <a:cubicBezTo>
                      <a:pt x="1272" y="73"/>
                      <a:pt x="1039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4628011" y="3039919"/>
                <a:ext cx="41540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8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289" y="305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8" y="144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4960980" y="2776109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1"/>
                    </a:moveTo>
                    <a:lnTo>
                      <a:pt x="126" y="1343"/>
                    </a:lnTo>
                    <a:cubicBezTo>
                      <a:pt x="215" y="1307"/>
                      <a:pt x="323" y="1271"/>
                      <a:pt x="412" y="1253"/>
                    </a:cubicBezTo>
                    <a:cubicBezTo>
                      <a:pt x="501" y="1218"/>
                      <a:pt x="609" y="1218"/>
                      <a:pt x="698" y="1218"/>
                    </a:cubicBezTo>
                    <a:cubicBezTo>
                      <a:pt x="913" y="1218"/>
                      <a:pt x="1074" y="1271"/>
                      <a:pt x="1199" y="1379"/>
                    </a:cubicBezTo>
                    <a:cubicBezTo>
                      <a:pt x="1307" y="1486"/>
                      <a:pt x="1378" y="1629"/>
                      <a:pt x="1378" y="1826"/>
                    </a:cubicBezTo>
                    <a:cubicBezTo>
                      <a:pt x="1378" y="2005"/>
                      <a:pt x="1307" y="2148"/>
                      <a:pt x="1199" y="2255"/>
                    </a:cubicBezTo>
                    <a:cubicBezTo>
                      <a:pt x="1074" y="2363"/>
                      <a:pt x="913" y="2417"/>
                      <a:pt x="698" y="2417"/>
                    </a:cubicBezTo>
                    <a:cubicBezTo>
                      <a:pt x="573" y="2417"/>
                      <a:pt x="448" y="2417"/>
                      <a:pt x="340" y="2381"/>
                    </a:cubicBezTo>
                    <a:cubicBezTo>
                      <a:pt x="215" y="2345"/>
                      <a:pt x="108" y="2309"/>
                      <a:pt x="0" y="2255"/>
                    </a:cubicBezTo>
                    <a:lnTo>
                      <a:pt x="0" y="2613"/>
                    </a:lnTo>
                    <a:cubicBezTo>
                      <a:pt x="126" y="2649"/>
                      <a:pt x="251" y="2685"/>
                      <a:pt x="358" y="2703"/>
                    </a:cubicBezTo>
                    <a:cubicBezTo>
                      <a:pt x="484" y="2721"/>
                      <a:pt x="591" y="2721"/>
                      <a:pt x="716" y="2721"/>
                    </a:cubicBezTo>
                    <a:cubicBezTo>
                      <a:pt x="1038" y="2721"/>
                      <a:pt x="1289" y="2649"/>
                      <a:pt x="1468" y="2488"/>
                    </a:cubicBezTo>
                    <a:cubicBezTo>
                      <a:pt x="1647" y="2327"/>
                      <a:pt x="1736" y="2112"/>
                      <a:pt x="1736" y="1826"/>
                    </a:cubicBezTo>
                    <a:cubicBezTo>
                      <a:pt x="1736" y="1540"/>
                      <a:pt x="1647" y="1325"/>
                      <a:pt x="1468" y="1164"/>
                    </a:cubicBezTo>
                    <a:cubicBezTo>
                      <a:pt x="1289" y="985"/>
                      <a:pt x="1056" y="913"/>
                      <a:pt x="770" y="913"/>
                    </a:cubicBezTo>
                    <a:cubicBezTo>
                      <a:pt x="716" y="913"/>
                      <a:pt x="663" y="913"/>
                      <a:pt x="609" y="931"/>
                    </a:cubicBezTo>
                    <a:cubicBezTo>
                      <a:pt x="555" y="931"/>
                      <a:pt x="501" y="949"/>
                      <a:pt x="448" y="967"/>
                    </a:cubicBezTo>
                    <a:lnTo>
                      <a:pt x="448" y="305"/>
                    </a:lnTo>
                    <a:lnTo>
                      <a:pt x="1539" y="305"/>
                    </a:lnTo>
                    <a:lnTo>
                      <a:pt x="15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5008102" y="2775241"/>
                <a:ext cx="44584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57" extrusionOk="0">
                    <a:moveTo>
                      <a:pt x="896" y="287"/>
                    </a:moveTo>
                    <a:cubicBezTo>
                      <a:pt x="1057" y="287"/>
                      <a:pt x="1182" y="341"/>
                      <a:pt x="1272" y="448"/>
                    </a:cubicBezTo>
                    <a:cubicBezTo>
                      <a:pt x="1379" y="556"/>
                      <a:pt x="1415" y="717"/>
                      <a:pt x="1415" y="896"/>
                    </a:cubicBezTo>
                    <a:cubicBezTo>
                      <a:pt x="1415" y="1093"/>
                      <a:pt x="1379" y="1254"/>
                      <a:pt x="1272" y="1361"/>
                    </a:cubicBezTo>
                    <a:cubicBezTo>
                      <a:pt x="1182" y="1468"/>
                      <a:pt x="1057" y="1522"/>
                      <a:pt x="896" y="1522"/>
                    </a:cubicBezTo>
                    <a:cubicBezTo>
                      <a:pt x="735" y="1522"/>
                      <a:pt x="592" y="1468"/>
                      <a:pt x="502" y="1361"/>
                    </a:cubicBezTo>
                    <a:cubicBezTo>
                      <a:pt x="413" y="1254"/>
                      <a:pt x="359" y="1093"/>
                      <a:pt x="359" y="896"/>
                    </a:cubicBezTo>
                    <a:cubicBezTo>
                      <a:pt x="359" y="717"/>
                      <a:pt x="413" y="556"/>
                      <a:pt x="502" y="448"/>
                    </a:cubicBezTo>
                    <a:cubicBezTo>
                      <a:pt x="592" y="341"/>
                      <a:pt x="735" y="287"/>
                      <a:pt x="896" y="287"/>
                    </a:cubicBezTo>
                    <a:close/>
                    <a:moveTo>
                      <a:pt x="896" y="1"/>
                    </a:moveTo>
                    <a:cubicBezTo>
                      <a:pt x="627" y="1"/>
                      <a:pt x="413" y="72"/>
                      <a:pt x="252" y="234"/>
                    </a:cubicBezTo>
                    <a:cubicBezTo>
                      <a:pt x="73" y="413"/>
                      <a:pt x="1" y="627"/>
                      <a:pt x="1" y="896"/>
                    </a:cubicBezTo>
                    <a:cubicBezTo>
                      <a:pt x="1" y="1182"/>
                      <a:pt x="73" y="1397"/>
                      <a:pt x="234" y="1558"/>
                    </a:cubicBezTo>
                    <a:cubicBezTo>
                      <a:pt x="395" y="1719"/>
                      <a:pt x="592" y="1808"/>
                      <a:pt x="860" y="1808"/>
                    </a:cubicBezTo>
                    <a:cubicBezTo>
                      <a:pt x="1003" y="1808"/>
                      <a:pt x="1110" y="1773"/>
                      <a:pt x="1218" y="1719"/>
                    </a:cubicBezTo>
                    <a:cubicBezTo>
                      <a:pt x="1325" y="1665"/>
                      <a:pt x="1415" y="1594"/>
                      <a:pt x="1486" y="1486"/>
                    </a:cubicBezTo>
                    <a:lnTo>
                      <a:pt x="1486" y="1486"/>
                    </a:lnTo>
                    <a:cubicBezTo>
                      <a:pt x="1468" y="1808"/>
                      <a:pt x="1397" y="2059"/>
                      <a:pt x="1272" y="2220"/>
                    </a:cubicBezTo>
                    <a:cubicBezTo>
                      <a:pt x="1146" y="2381"/>
                      <a:pt x="967" y="2453"/>
                      <a:pt x="717" y="2453"/>
                    </a:cubicBezTo>
                    <a:cubicBezTo>
                      <a:pt x="627" y="2453"/>
                      <a:pt x="538" y="2453"/>
                      <a:pt x="448" y="2435"/>
                    </a:cubicBezTo>
                    <a:cubicBezTo>
                      <a:pt x="359" y="2399"/>
                      <a:pt x="269" y="2363"/>
                      <a:pt x="180" y="2327"/>
                    </a:cubicBezTo>
                    <a:lnTo>
                      <a:pt x="180" y="2649"/>
                    </a:lnTo>
                    <a:cubicBezTo>
                      <a:pt x="269" y="2685"/>
                      <a:pt x="377" y="2721"/>
                      <a:pt x="466" y="2739"/>
                    </a:cubicBezTo>
                    <a:cubicBezTo>
                      <a:pt x="556" y="2757"/>
                      <a:pt x="645" y="2757"/>
                      <a:pt x="735" y="2757"/>
                    </a:cubicBezTo>
                    <a:cubicBezTo>
                      <a:pt x="1075" y="2757"/>
                      <a:pt x="1343" y="2632"/>
                      <a:pt x="1540" y="2381"/>
                    </a:cubicBezTo>
                    <a:cubicBezTo>
                      <a:pt x="1737" y="2130"/>
                      <a:pt x="1844" y="1808"/>
                      <a:pt x="1844" y="1379"/>
                    </a:cubicBezTo>
                    <a:cubicBezTo>
                      <a:pt x="1844" y="931"/>
                      <a:pt x="1755" y="591"/>
                      <a:pt x="1594" y="341"/>
                    </a:cubicBezTo>
                    <a:cubicBezTo>
                      <a:pt x="1433" y="108"/>
                      <a:pt x="1200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4965741" y="2879737"/>
                <a:ext cx="5019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614" extrusionOk="0">
                    <a:moveTo>
                      <a:pt x="0" y="1"/>
                    </a:moveTo>
                    <a:lnTo>
                      <a:pt x="0" y="2613"/>
                    </a:lnTo>
                    <a:lnTo>
                      <a:pt x="483" y="2613"/>
                    </a:lnTo>
                    <a:lnTo>
                      <a:pt x="483" y="913"/>
                    </a:lnTo>
                    <a:lnTo>
                      <a:pt x="1539" y="2613"/>
                    </a:lnTo>
                    <a:lnTo>
                      <a:pt x="2076" y="2613"/>
                    </a:lnTo>
                    <a:lnTo>
                      <a:pt x="2076" y="1"/>
                    </a:lnTo>
                    <a:lnTo>
                      <a:pt x="1575" y="1"/>
                    </a:lnTo>
                    <a:lnTo>
                      <a:pt x="1575" y="1736"/>
                    </a:ln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5028449" y="2879737"/>
                <a:ext cx="1213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614" extrusionOk="0">
                    <a:moveTo>
                      <a:pt x="0" y="1"/>
                    </a:moveTo>
                    <a:lnTo>
                      <a:pt x="0" y="466"/>
                    </a:lnTo>
                    <a:lnTo>
                      <a:pt x="501" y="466"/>
                    </a:lnTo>
                    <a:lnTo>
                      <a:pt x="501" y="1"/>
                    </a:lnTo>
                    <a:close/>
                    <a:moveTo>
                      <a:pt x="0" y="716"/>
                    </a:moveTo>
                    <a:lnTo>
                      <a:pt x="0" y="2613"/>
                    </a:lnTo>
                    <a:lnTo>
                      <a:pt x="501" y="2613"/>
                    </a:lnTo>
                    <a:lnTo>
                      <a:pt x="501" y="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4941963" y="2980783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76" y="54"/>
                    </a:cubicBezTo>
                    <a:cubicBezTo>
                      <a:pt x="304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304" y="286"/>
                    </a:cubicBezTo>
                    <a:cubicBezTo>
                      <a:pt x="358" y="215"/>
                      <a:pt x="447" y="179"/>
                      <a:pt x="555" y="179"/>
                    </a:cubicBezTo>
                    <a:cubicBezTo>
                      <a:pt x="644" y="179"/>
                      <a:pt x="698" y="215"/>
                      <a:pt x="752" y="268"/>
                    </a:cubicBezTo>
                    <a:cubicBezTo>
                      <a:pt x="787" y="322"/>
                      <a:pt x="805" y="412"/>
                      <a:pt x="805" y="519"/>
                    </a:cubicBezTo>
                    <a:lnTo>
                      <a:pt x="805" y="1235"/>
                    </a:lnTo>
                    <a:lnTo>
                      <a:pt x="1002" y="1235"/>
                    </a:lnTo>
                    <a:lnTo>
                      <a:pt x="1002" y="519"/>
                    </a:lnTo>
                    <a:cubicBezTo>
                      <a:pt x="1002" y="340"/>
                      <a:pt x="966" y="215"/>
                      <a:pt x="913" y="143"/>
                    </a:cubicBezTo>
                    <a:cubicBezTo>
                      <a:pt x="841" y="54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4970501" y="2970408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4979153" y="2980783"/>
                <a:ext cx="2293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71" extrusionOk="0">
                    <a:moveTo>
                      <a:pt x="608" y="0"/>
                    </a:moveTo>
                    <a:cubicBezTo>
                      <a:pt x="429" y="0"/>
                      <a:pt x="268" y="72"/>
                      <a:pt x="161" y="179"/>
                    </a:cubicBezTo>
                    <a:cubicBezTo>
                      <a:pt x="54" y="286"/>
                      <a:pt x="0" y="447"/>
                      <a:pt x="0" y="644"/>
                    </a:cubicBezTo>
                    <a:cubicBezTo>
                      <a:pt x="0" y="823"/>
                      <a:pt x="54" y="984"/>
                      <a:pt x="161" y="1092"/>
                    </a:cubicBezTo>
                    <a:cubicBezTo>
                      <a:pt x="268" y="1217"/>
                      <a:pt x="412" y="1271"/>
                      <a:pt x="591" y="1271"/>
                    </a:cubicBezTo>
                    <a:cubicBezTo>
                      <a:pt x="662" y="1271"/>
                      <a:pt x="734" y="1271"/>
                      <a:pt x="787" y="1253"/>
                    </a:cubicBezTo>
                    <a:cubicBezTo>
                      <a:pt x="841" y="1235"/>
                      <a:pt x="895" y="1217"/>
                      <a:pt x="948" y="1199"/>
                    </a:cubicBezTo>
                    <a:lnTo>
                      <a:pt x="948" y="1002"/>
                    </a:lnTo>
                    <a:cubicBezTo>
                      <a:pt x="895" y="1038"/>
                      <a:pt x="841" y="1056"/>
                      <a:pt x="787" y="1074"/>
                    </a:cubicBezTo>
                    <a:cubicBezTo>
                      <a:pt x="734" y="1092"/>
                      <a:pt x="680" y="1110"/>
                      <a:pt x="626" y="1110"/>
                    </a:cubicBezTo>
                    <a:cubicBezTo>
                      <a:pt x="483" y="1110"/>
                      <a:pt x="394" y="1056"/>
                      <a:pt x="322" y="984"/>
                    </a:cubicBezTo>
                    <a:cubicBezTo>
                      <a:pt x="251" y="895"/>
                      <a:pt x="215" y="787"/>
                      <a:pt x="215" y="644"/>
                    </a:cubicBezTo>
                    <a:cubicBezTo>
                      <a:pt x="215" y="483"/>
                      <a:pt x="251" y="376"/>
                      <a:pt x="322" y="304"/>
                    </a:cubicBezTo>
                    <a:cubicBezTo>
                      <a:pt x="394" y="215"/>
                      <a:pt x="483" y="179"/>
                      <a:pt x="626" y="179"/>
                    </a:cubicBezTo>
                    <a:cubicBezTo>
                      <a:pt x="680" y="179"/>
                      <a:pt x="734" y="179"/>
                      <a:pt x="787" y="197"/>
                    </a:cubicBezTo>
                    <a:cubicBezTo>
                      <a:pt x="841" y="215"/>
                      <a:pt x="895" y="233"/>
                      <a:pt x="948" y="268"/>
                    </a:cubicBezTo>
                    <a:lnTo>
                      <a:pt x="948" y="89"/>
                    </a:lnTo>
                    <a:cubicBezTo>
                      <a:pt x="895" y="54"/>
                      <a:pt x="841" y="36"/>
                      <a:pt x="787" y="36"/>
                    </a:cubicBezTo>
                    <a:cubicBezTo>
                      <a:pt x="734" y="18"/>
                      <a:pt x="680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5006821" y="2970408"/>
                <a:ext cx="25542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665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074"/>
                    </a:lnTo>
                    <a:lnTo>
                      <a:pt x="806" y="1665"/>
                    </a:lnTo>
                    <a:lnTo>
                      <a:pt x="1056" y="1665"/>
                    </a:lnTo>
                    <a:lnTo>
                      <a:pt x="394" y="1021"/>
                    </a:lnTo>
                    <a:lnTo>
                      <a:pt x="1038" y="466"/>
                    </a:lnTo>
                    <a:lnTo>
                      <a:pt x="788" y="466"/>
                    </a:lnTo>
                    <a:lnTo>
                      <a:pt x="197" y="98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5030165" y="2980783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91" y="179"/>
                    </a:moveTo>
                    <a:cubicBezTo>
                      <a:pt x="699" y="179"/>
                      <a:pt x="770" y="215"/>
                      <a:pt x="824" y="268"/>
                    </a:cubicBezTo>
                    <a:cubicBezTo>
                      <a:pt x="878" y="340"/>
                      <a:pt x="913" y="429"/>
                      <a:pt x="913" y="537"/>
                    </a:cubicBezTo>
                    <a:lnTo>
                      <a:pt x="215" y="537"/>
                    </a:lnTo>
                    <a:cubicBezTo>
                      <a:pt x="233" y="412"/>
                      <a:pt x="269" y="322"/>
                      <a:pt x="323" y="268"/>
                    </a:cubicBezTo>
                    <a:cubicBezTo>
                      <a:pt x="394" y="215"/>
                      <a:pt x="484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2" y="179"/>
                    </a:cubicBezTo>
                    <a:cubicBezTo>
                      <a:pt x="54" y="304"/>
                      <a:pt x="1" y="447"/>
                      <a:pt x="1" y="644"/>
                    </a:cubicBezTo>
                    <a:cubicBezTo>
                      <a:pt x="1" y="841"/>
                      <a:pt x="54" y="984"/>
                      <a:pt x="162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9" y="1271"/>
                      <a:pt x="770" y="1253"/>
                      <a:pt x="860" y="1253"/>
                    </a:cubicBezTo>
                    <a:cubicBezTo>
                      <a:pt x="931" y="1235"/>
                      <a:pt x="1003" y="1199"/>
                      <a:pt x="1074" y="1181"/>
                    </a:cubicBezTo>
                    <a:lnTo>
                      <a:pt x="1074" y="984"/>
                    </a:lnTo>
                    <a:cubicBezTo>
                      <a:pt x="1003" y="1020"/>
                      <a:pt x="931" y="1056"/>
                      <a:pt x="860" y="1074"/>
                    </a:cubicBezTo>
                    <a:cubicBezTo>
                      <a:pt x="788" y="1092"/>
                      <a:pt x="716" y="1110"/>
                      <a:pt x="645" y="1110"/>
                    </a:cubicBezTo>
                    <a:cubicBezTo>
                      <a:pt x="502" y="1110"/>
                      <a:pt x="412" y="1074"/>
                      <a:pt x="323" y="1002"/>
                    </a:cubicBezTo>
                    <a:cubicBezTo>
                      <a:pt x="251" y="931"/>
                      <a:pt x="215" y="823"/>
                      <a:pt x="215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74" y="268"/>
                      <a:pt x="967" y="161"/>
                    </a:cubicBezTo>
                    <a:cubicBezTo>
                      <a:pt x="878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5061314" y="2970408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4960545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88" y="1"/>
                    </a:moveTo>
                    <a:cubicBezTo>
                      <a:pt x="681" y="1"/>
                      <a:pt x="555" y="19"/>
                      <a:pt x="430" y="55"/>
                    </a:cubicBezTo>
                    <a:cubicBezTo>
                      <a:pt x="305" y="73"/>
                      <a:pt x="179" y="126"/>
                      <a:pt x="18" y="180"/>
                    </a:cubicBezTo>
                    <a:lnTo>
                      <a:pt x="18" y="538"/>
                    </a:lnTo>
                    <a:cubicBezTo>
                      <a:pt x="162" y="466"/>
                      <a:pt x="305" y="413"/>
                      <a:pt x="430" y="359"/>
                    </a:cubicBezTo>
                    <a:cubicBezTo>
                      <a:pt x="555" y="323"/>
                      <a:pt x="681" y="305"/>
                      <a:pt x="788" y="305"/>
                    </a:cubicBezTo>
                    <a:cubicBezTo>
                      <a:pt x="949" y="305"/>
                      <a:pt x="1074" y="359"/>
                      <a:pt x="1182" y="448"/>
                    </a:cubicBezTo>
                    <a:cubicBezTo>
                      <a:pt x="1271" y="538"/>
                      <a:pt x="1325" y="645"/>
                      <a:pt x="1325" y="788"/>
                    </a:cubicBezTo>
                    <a:cubicBezTo>
                      <a:pt x="1325" y="878"/>
                      <a:pt x="1307" y="967"/>
                      <a:pt x="1253" y="1057"/>
                    </a:cubicBezTo>
                    <a:cubicBezTo>
                      <a:pt x="1217" y="1146"/>
                      <a:pt x="1128" y="1254"/>
                      <a:pt x="1021" y="1379"/>
                    </a:cubicBezTo>
                    <a:cubicBezTo>
                      <a:pt x="949" y="1450"/>
                      <a:pt x="806" y="1612"/>
                      <a:pt x="573" y="1844"/>
                    </a:cubicBezTo>
                    <a:cubicBezTo>
                      <a:pt x="323" y="2095"/>
                      <a:pt x="144" y="2274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48" y="2417"/>
                    </a:lnTo>
                    <a:cubicBezTo>
                      <a:pt x="734" y="2130"/>
                      <a:pt x="967" y="1898"/>
                      <a:pt x="1110" y="1719"/>
                    </a:cubicBezTo>
                    <a:cubicBezTo>
                      <a:pt x="1271" y="1558"/>
                      <a:pt x="1378" y="1468"/>
                      <a:pt x="1396" y="1433"/>
                    </a:cubicBezTo>
                    <a:cubicBezTo>
                      <a:pt x="1504" y="1289"/>
                      <a:pt x="1593" y="1182"/>
                      <a:pt x="1629" y="1075"/>
                    </a:cubicBezTo>
                    <a:cubicBezTo>
                      <a:pt x="1665" y="985"/>
                      <a:pt x="1683" y="878"/>
                      <a:pt x="1683" y="770"/>
                    </a:cubicBezTo>
                    <a:cubicBezTo>
                      <a:pt x="1683" y="538"/>
                      <a:pt x="1611" y="359"/>
                      <a:pt x="1450" y="216"/>
                    </a:cubicBezTo>
                    <a:cubicBezTo>
                      <a:pt x="1271" y="73"/>
                      <a:pt x="1056" y="1"/>
                      <a:pt x="7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5008537" y="3038617"/>
                <a:ext cx="44149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775" extrusionOk="0">
                    <a:moveTo>
                      <a:pt x="914" y="287"/>
                    </a:moveTo>
                    <a:cubicBezTo>
                      <a:pt x="1075" y="287"/>
                      <a:pt x="1200" y="323"/>
                      <a:pt x="1271" y="413"/>
                    </a:cubicBezTo>
                    <a:cubicBezTo>
                      <a:pt x="1361" y="484"/>
                      <a:pt x="1415" y="592"/>
                      <a:pt x="1415" y="735"/>
                    </a:cubicBezTo>
                    <a:cubicBezTo>
                      <a:pt x="1415" y="878"/>
                      <a:pt x="1361" y="985"/>
                      <a:pt x="1271" y="1057"/>
                    </a:cubicBezTo>
                    <a:cubicBezTo>
                      <a:pt x="1200" y="1128"/>
                      <a:pt x="1075" y="1164"/>
                      <a:pt x="914" y="1164"/>
                    </a:cubicBezTo>
                    <a:cubicBezTo>
                      <a:pt x="752" y="1164"/>
                      <a:pt x="645" y="1128"/>
                      <a:pt x="556" y="1057"/>
                    </a:cubicBezTo>
                    <a:cubicBezTo>
                      <a:pt x="466" y="985"/>
                      <a:pt x="412" y="878"/>
                      <a:pt x="412" y="735"/>
                    </a:cubicBezTo>
                    <a:cubicBezTo>
                      <a:pt x="412" y="592"/>
                      <a:pt x="466" y="484"/>
                      <a:pt x="556" y="413"/>
                    </a:cubicBezTo>
                    <a:cubicBezTo>
                      <a:pt x="645" y="323"/>
                      <a:pt x="752" y="287"/>
                      <a:pt x="914" y="287"/>
                    </a:cubicBezTo>
                    <a:close/>
                    <a:moveTo>
                      <a:pt x="914" y="1450"/>
                    </a:moveTo>
                    <a:cubicBezTo>
                      <a:pt x="1092" y="1450"/>
                      <a:pt x="1218" y="1504"/>
                      <a:pt x="1325" y="1594"/>
                    </a:cubicBezTo>
                    <a:cubicBezTo>
                      <a:pt x="1415" y="1683"/>
                      <a:pt x="1468" y="1808"/>
                      <a:pt x="1468" y="1969"/>
                    </a:cubicBezTo>
                    <a:cubicBezTo>
                      <a:pt x="1468" y="2130"/>
                      <a:pt x="1415" y="2256"/>
                      <a:pt x="1325" y="2345"/>
                    </a:cubicBezTo>
                    <a:cubicBezTo>
                      <a:pt x="1218" y="2435"/>
                      <a:pt x="1092" y="2488"/>
                      <a:pt x="914" y="2488"/>
                    </a:cubicBezTo>
                    <a:cubicBezTo>
                      <a:pt x="735" y="2488"/>
                      <a:pt x="609" y="2435"/>
                      <a:pt x="502" y="2345"/>
                    </a:cubicBezTo>
                    <a:cubicBezTo>
                      <a:pt x="412" y="2256"/>
                      <a:pt x="359" y="2130"/>
                      <a:pt x="359" y="1969"/>
                    </a:cubicBezTo>
                    <a:cubicBezTo>
                      <a:pt x="359" y="1808"/>
                      <a:pt x="412" y="1683"/>
                      <a:pt x="502" y="1594"/>
                    </a:cubicBezTo>
                    <a:cubicBezTo>
                      <a:pt x="609" y="1504"/>
                      <a:pt x="735" y="1450"/>
                      <a:pt x="914" y="1450"/>
                    </a:cubicBezTo>
                    <a:close/>
                    <a:moveTo>
                      <a:pt x="914" y="1"/>
                    </a:moveTo>
                    <a:cubicBezTo>
                      <a:pt x="645" y="1"/>
                      <a:pt x="448" y="73"/>
                      <a:pt x="287" y="198"/>
                    </a:cubicBezTo>
                    <a:cubicBezTo>
                      <a:pt x="144" y="323"/>
                      <a:pt x="55" y="484"/>
                      <a:pt x="55" y="699"/>
                    </a:cubicBezTo>
                    <a:cubicBezTo>
                      <a:pt x="55" y="842"/>
                      <a:pt x="108" y="985"/>
                      <a:pt x="198" y="1093"/>
                    </a:cubicBezTo>
                    <a:cubicBezTo>
                      <a:pt x="269" y="1200"/>
                      <a:pt x="395" y="1272"/>
                      <a:pt x="556" y="1307"/>
                    </a:cubicBezTo>
                    <a:cubicBezTo>
                      <a:pt x="377" y="1343"/>
                      <a:pt x="251" y="1415"/>
                      <a:pt x="144" y="1540"/>
                    </a:cubicBezTo>
                    <a:cubicBezTo>
                      <a:pt x="55" y="1665"/>
                      <a:pt x="1" y="1808"/>
                      <a:pt x="1" y="1969"/>
                    </a:cubicBezTo>
                    <a:cubicBezTo>
                      <a:pt x="1" y="2238"/>
                      <a:pt x="72" y="2435"/>
                      <a:pt x="234" y="2560"/>
                    </a:cubicBezTo>
                    <a:cubicBezTo>
                      <a:pt x="395" y="2703"/>
                      <a:pt x="627" y="2775"/>
                      <a:pt x="914" y="2775"/>
                    </a:cubicBezTo>
                    <a:cubicBezTo>
                      <a:pt x="1218" y="2775"/>
                      <a:pt x="1432" y="2703"/>
                      <a:pt x="1594" y="2560"/>
                    </a:cubicBezTo>
                    <a:cubicBezTo>
                      <a:pt x="1755" y="2435"/>
                      <a:pt x="1826" y="2238"/>
                      <a:pt x="1826" y="1969"/>
                    </a:cubicBezTo>
                    <a:cubicBezTo>
                      <a:pt x="1826" y="1808"/>
                      <a:pt x="1790" y="1665"/>
                      <a:pt x="1683" y="1540"/>
                    </a:cubicBezTo>
                    <a:cubicBezTo>
                      <a:pt x="1594" y="1415"/>
                      <a:pt x="1450" y="1343"/>
                      <a:pt x="1271" y="1307"/>
                    </a:cubicBezTo>
                    <a:cubicBezTo>
                      <a:pt x="1432" y="1272"/>
                      <a:pt x="1558" y="1200"/>
                      <a:pt x="1629" y="1093"/>
                    </a:cubicBezTo>
                    <a:cubicBezTo>
                      <a:pt x="1719" y="985"/>
                      <a:pt x="1773" y="842"/>
                      <a:pt x="1773" y="699"/>
                    </a:cubicBezTo>
                    <a:cubicBezTo>
                      <a:pt x="1773" y="484"/>
                      <a:pt x="1701" y="323"/>
                      <a:pt x="1540" y="198"/>
                    </a:cubicBezTo>
                    <a:cubicBezTo>
                      <a:pt x="1397" y="73"/>
                      <a:pt x="1182" y="1"/>
                      <a:pt x="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5306057" y="277524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49" y="1236"/>
                    </a:moveTo>
                    <a:cubicBezTo>
                      <a:pt x="1110" y="1236"/>
                      <a:pt x="1253" y="1289"/>
                      <a:pt x="1343" y="1397"/>
                    </a:cubicBezTo>
                    <a:cubicBezTo>
                      <a:pt x="1432" y="1504"/>
                      <a:pt x="1486" y="1665"/>
                      <a:pt x="1486" y="1862"/>
                    </a:cubicBezTo>
                    <a:cubicBezTo>
                      <a:pt x="1486" y="2041"/>
                      <a:pt x="1432" y="2202"/>
                      <a:pt x="1343" y="2309"/>
                    </a:cubicBezTo>
                    <a:cubicBezTo>
                      <a:pt x="1253" y="2417"/>
                      <a:pt x="1110" y="2470"/>
                      <a:pt x="949" y="2470"/>
                    </a:cubicBezTo>
                    <a:cubicBezTo>
                      <a:pt x="788" y="2470"/>
                      <a:pt x="663" y="2417"/>
                      <a:pt x="573" y="2309"/>
                    </a:cubicBezTo>
                    <a:cubicBezTo>
                      <a:pt x="484" y="2202"/>
                      <a:pt x="430" y="2041"/>
                      <a:pt x="430" y="1862"/>
                    </a:cubicBezTo>
                    <a:cubicBezTo>
                      <a:pt x="430" y="1665"/>
                      <a:pt x="484" y="1504"/>
                      <a:pt x="573" y="1397"/>
                    </a:cubicBezTo>
                    <a:cubicBezTo>
                      <a:pt x="663" y="1289"/>
                      <a:pt x="788" y="1236"/>
                      <a:pt x="949" y="1236"/>
                    </a:cubicBezTo>
                    <a:close/>
                    <a:moveTo>
                      <a:pt x="1110" y="1"/>
                    </a:moveTo>
                    <a:cubicBezTo>
                      <a:pt x="770" y="1"/>
                      <a:pt x="502" y="126"/>
                      <a:pt x="305" y="377"/>
                    </a:cubicBezTo>
                    <a:cubicBezTo>
                      <a:pt x="108" y="627"/>
                      <a:pt x="1" y="949"/>
                      <a:pt x="1" y="1379"/>
                    </a:cubicBezTo>
                    <a:cubicBezTo>
                      <a:pt x="1" y="1826"/>
                      <a:pt x="90" y="2166"/>
                      <a:pt x="251" y="2417"/>
                    </a:cubicBezTo>
                    <a:cubicBezTo>
                      <a:pt x="412" y="2649"/>
                      <a:pt x="645" y="2757"/>
                      <a:pt x="949" y="2757"/>
                    </a:cubicBezTo>
                    <a:cubicBezTo>
                      <a:pt x="1218" y="2757"/>
                      <a:pt x="1450" y="2685"/>
                      <a:pt x="1611" y="2524"/>
                    </a:cubicBezTo>
                    <a:cubicBezTo>
                      <a:pt x="1772" y="2345"/>
                      <a:pt x="1844" y="2130"/>
                      <a:pt x="1844" y="1862"/>
                    </a:cubicBezTo>
                    <a:cubicBezTo>
                      <a:pt x="1844" y="1576"/>
                      <a:pt x="1772" y="1361"/>
                      <a:pt x="1611" y="1200"/>
                    </a:cubicBezTo>
                    <a:cubicBezTo>
                      <a:pt x="1450" y="1021"/>
                      <a:pt x="1253" y="949"/>
                      <a:pt x="985" y="949"/>
                    </a:cubicBezTo>
                    <a:cubicBezTo>
                      <a:pt x="842" y="949"/>
                      <a:pt x="734" y="967"/>
                      <a:pt x="627" y="1039"/>
                    </a:cubicBezTo>
                    <a:cubicBezTo>
                      <a:pt x="520" y="1093"/>
                      <a:pt x="430" y="1164"/>
                      <a:pt x="359" y="1271"/>
                    </a:cubicBezTo>
                    <a:cubicBezTo>
                      <a:pt x="377" y="949"/>
                      <a:pt x="448" y="699"/>
                      <a:pt x="573" y="538"/>
                    </a:cubicBezTo>
                    <a:cubicBezTo>
                      <a:pt x="699" y="377"/>
                      <a:pt x="878" y="305"/>
                      <a:pt x="1128" y="305"/>
                    </a:cubicBezTo>
                    <a:cubicBezTo>
                      <a:pt x="1218" y="305"/>
                      <a:pt x="1307" y="305"/>
                      <a:pt x="1397" y="323"/>
                    </a:cubicBezTo>
                    <a:cubicBezTo>
                      <a:pt x="1486" y="359"/>
                      <a:pt x="1576" y="395"/>
                      <a:pt x="1683" y="430"/>
                    </a:cubicBezTo>
                    <a:lnTo>
                      <a:pt x="1683" y="108"/>
                    </a:lnTo>
                    <a:cubicBezTo>
                      <a:pt x="1576" y="72"/>
                      <a:pt x="1486" y="37"/>
                      <a:pt x="1379" y="19"/>
                    </a:cubicBezTo>
                    <a:cubicBezTo>
                      <a:pt x="1289" y="1"/>
                      <a:pt x="1200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5354918" y="2775241"/>
                <a:ext cx="4241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57" extrusionOk="0">
                    <a:moveTo>
                      <a:pt x="806" y="1"/>
                    </a:moveTo>
                    <a:cubicBezTo>
                      <a:pt x="699" y="1"/>
                      <a:pt x="591" y="1"/>
                      <a:pt x="466" y="19"/>
                    </a:cubicBezTo>
                    <a:cubicBezTo>
                      <a:pt x="341" y="37"/>
                      <a:pt x="216" y="72"/>
                      <a:pt x="72" y="108"/>
                    </a:cubicBezTo>
                    <a:lnTo>
                      <a:pt x="72" y="430"/>
                    </a:lnTo>
                    <a:cubicBezTo>
                      <a:pt x="216" y="377"/>
                      <a:pt x="341" y="359"/>
                      <a:pt x="448" y="323"/>
                    </a:cubicBezTo>
                    <a:cubicBezTo>
                      <a:pt x="574" y="305"/>
                      <a:pt x="663" y="305"/>
                      <a:pt x="770" y="305"/>
                    </a:cubicBezTo>
                    <a:cubicBezTo>
                      <a:pt x="949" y="305"/>
                      <a:pt x="1093" y="341"/>
                      <a:pt x="1182" y="413"/>
                    </a:cubicBezTo>
                    <a:cubicBezTo>
                      <a:pt x="1289" y="484"/>
                      <a:pt x="1343" y="591"/>
                      <a:pt x="1343" y="717"/>
                    </a:cubicBezTo>
                    <a:cubicBezTo>
                      <a:pt x="1343" y="860"/>
                      <a:pt x="1289" y="967"/>
                      <a:pt x="1200" y="1039"/>
                    </a:cubicBezTo>
                    <a:cubicBezTo>
                      <a:pt x="1093" y="1093"/>
                      <a:pt x="967" y="1128"/>
                      <a:pt x="788" y="1128"/>
                    </a:cubicBezTo>
                    <a:lnTo>
                      <a:pt x="466" y="1128"/>
                    </a:lnTo>
                    <a:lnTo>
                      <a:pt x="466" y="1433"/>
                    </a:lnTo>
                    <a:lnTo>
                      <a:pt x="770" y="1433"/>
                    </a:lnTo>
                    <a:cubicBezTo>
                      <a:pt x="967" y="1433"/>
                      <a:pt x="1128" y="1486"/>
                      <a:pt x="1236" y="1576"/>
                    </a:cubicBezTo>
                    <a:cubicBezTo>
                      <a:pt x="1343" y="1647"/>
                      <a:pt x="1397" y="1773"/>
                      <a:pt x="1397" y="1934"/>
                    </a:cubicBezTo>
                    <a:cubicBezTo>
                      <a:pt x="1397" y="2113"/>
                      <a:pt x="1343" y="2238"/>
                      <a:pt x="1218" y="2327"/>
                    </a:cubicBezTo>
                    <a:cubicBezTo>
                      <a:pt x="1093" y="2417"/>
                      <a:pt x="931" y="2453"/>
                      <a:pt x="699" y="2453"/>
                    </a:cubicBezTo>
                    <a:cubicBezTo>
                      <a:pt x="574" y="2453"/>
                      <a:pt x="448" y="2453"/>
                      <a:pt x="323" y="2417"/>
                    </a:cubicBezTo>
                    <a:cubicBezTo>
                      <a:pt x="216" y="2381"/>
                      <a:pt x="90" y="2345"/>
                      <a:pt x="1" y="2291"/>
                    </a:cubicBezTo>
                    <a:lnTo>
                      <a:pt x="1" y="2632"/>
                    </a:lnTo>
                    <a:cubicBezTo>
                      <a:pt x="126" y="2685"/>
                      <a:pt x="251" y="2703"/>
                      <a:pt x="359" y="2739"/>
                    </a:cubicBezTo>
                    <a:cubicBezTo>
                      <a:pt x="484" y="2757"/>
                      <a:pt x="591" y="2757"/>
                      <a:pt x="717" y="2757"/>
                    </a:cubicBezTo>
                    <a:cubicBezTo>
                      <a:pt x="1039" y="2757"/>
                      <a:pt x="1307" y="2685"/>
                      <a:pt x="1486" y="2542"/>
                    </a:cubicBezTo>
                    <a:cubicBezTo>
                      <a:pt x="1665" y="2399"/>
                      <a:pt x="1755" y="2202"/>
                      <a:pt x="1755" y="1934"/>
                    </a:cubicBezTo>
                    <a:cubicBezTo>
                      <a:pt x="1755" y="1773"/>
                      <a:pt x="1701" y="1611"/>
                      <a:pt x="1611" y="1504"/>
                    </a:cubicBezTo>
                    <a:cubicBezTo>
                      <a:pt x="1522" y="1379"/>
                      <a:pt x="1379" y="1307"/>
                      <a:pt x="1200" y="1271"/>
                    </a:cubicBezTo>
                    <a:cubicBezTo>
                      <a:pt x="1361" y="1236"/>
                      <a:pt x="1486" y="1164"/>
                      <a:pt x="1576" y="1057"/>
                    </a:cubicBezTo>
                    <a:cubicBezTo>
                      <a:pt x="1647" y="967"/>
                      <a:pt x="1701" y="842"/>
                      <a:pt x="1701" y="681"/>
                    </a:cubicBezTo>
                    <a:cubicBezTo>
                      <a:pt x="1701" y="466"/>
                      <a:pt x="1611" y="305"/>
                      <a:pt x="1450" y="180"/>
                    </a:cubicBezTo>
                    <a:cubicBezTo>
                      <a:pt x="1289" y="55"/>
                      <a:pt x="1075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5405955" y="2829648"/>
                <a:ext cx="9110" cy="1124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66" extrusionOk="0">
                    <a:moveTo>
                      <a:pt x="1" y="1"/>
                    </a:moveTo>
                    <a:lnTo>
                      <a:pt x="1" y="466"/>
                    </a:lnTo>
                    <a:lnTo>
                      <a:pt x="376" y="466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5426712" y="2776109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5" y="1307"/>
                      <a:pt x="305" y="1271"/>
                      <a:pt x="412" y="1253"/>
                    </a:cubicBezTo>
                    <a:cubicBezTo>
                      <a:pt x="502" y="1218"/>
                      <a:pt x="591" y="1218"/>
                      <a:pt x="698" y="1218"/>
                    </a:cubicBezTo>
                    <a:cubicBezTo>
                      <a:pt x="895" y="1218"/>
                      <a:pt x="1056" y="1271"/>
                      <a:pt x="1182" y="1379"/>
                    </a:cubicBezTo>
                    <a:cubicBezTo>
                      <a:pt x="1307" y="1486"/>
                      <a:pt x="1361" y="1629"/>
                      <a:pt x="1361" y="1826"/>
                    </a:cubicBezTo>
                    <a:cubicBezTo>
                      <a:pt x="1361" y="2005"/>
                      <a:pt x="1307" y="2148"/>
                      <a:pt x="1182" y="2255"/>
                    </a:cubicBezTo>
                    <a:cubicBezTo>
                      <a:pt x="1056" y="2363"/>
                      <a:pt x="895" y="2417"/>
                      <a:pt x="698" y="2417"/>
                    </a:cubicBezTo>
                    <a:cubicBezTo>
                      <a:pt x="573" y="2417"/>
                      <a:pt x="448" y="2417"/>
                      <a:pt x="341" y="2381"/>
                    </a:cubicBezTo>
                    <a:cubicBezTo>
                      <a:pt x="215" y="2345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51" y="2685"/>
                      <a:pt x="358" y="2703"/>
                    </a:cubicBezTo>
                    <a:cubicBezTo>
                      <a:pt x="484" y="2721"/>
                      <a:pt x="591" y="2721"/>
                      <a:pt x="698" y="2721"/>
                    </a:cubicBezTo>
                    <a:cubicBezTo>
                      <a:pt x="1021" y="2721"/>
                      <a:pt x="1271" y="2649"/>
                      <a:pt x="1450" y="2488"/>
                    </a:cubicBezTo>
                    <a:cubicBezTo>
                      <a:pt x="1629" y="2327"/>
                      <a:pt x="1718" y="2112"/>
                      <a:pt x="1718" y="1826"/>
                    </a:cubicBezTo>
                    <a:cubicBezTo>
                      <a:pt x="1718" y="1540"/>
                      <a:pt x="1647" y="1325"/>
                      <a:pt x="1468" y="1164"/>
                    </a:cubicBezTo>
                    <a:cubicBezTo>
                      <a:pt x="1289" y="985"/>
                      <a:pt x="1056" y="913"/>
                      <a:pt x="752" y="913"/>
                    </a:cubicBezTo>
                    <a:cubicBezTo>
                      <a:pt x="698" y="913"/>
                      <a:pt x="645" y="913"/>
                      <a:pt x="591" y="931"/>
                    </a:cubicBezTo>
                    <a:cubicBezTo>
                      <a:pt x="555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22" y="305"/>
                    </a:lnTo>
                    <a:lnTo>
                      <a:pt x="1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330270" y="2878434"/>
                <a:ext cx="54951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721" extrusionOk="0">
                    <a:moveTo>
                      <a:pt x="1218" y="1"/>
                    </a:moveTo>
                    <a:cubicBezTo>
                      <a:pt x="860" y="1"/>
                      <a:pt x="556" y="126"/>
                      <a:pt x="323" y="359"/>
                    </a:cubicBezTo>
                    <a:cubicBezTo>
                      <a:pt x="108" y="609"/>
                      <a:pt x="1" y="949"/>
                      <a:pt x="1" y="1379"/>
                    </a:cubicBezTo>
                    <a:cubicBezTo>
                      <a:pt x="1" y="1790"/>
                      <a:pt x="108" y="2112"/>
                      <a:pt x="323" y="2363"/>
                    </a:cubicBezTo>
                    <a:cubicBezTo>
                      <a:pt x="556" y="2596"/>
                      <a:pt x="842" y="2721"/>
                      <a:pt x="1182" y="2721"/>
                    </a:cubicBezTo>
                    <a:cubicBezTo>
                      <a:pt x="1468" y="2721"/>
                      <a:pt x="1701" y="2649"/>
                      <a:pt x="1880" y="2506"/>
                    </a:cubicBezTo>
                    <a:cubicBezTo>
                      <a:pt x="2077" y="2363"/>
                      <a:pt x="2202" y="2148"/>
                      <a:pt x="2274" y="1862"/>
                    </a:cubicBezTo>
                    <a:lnTo>
                      <a:pt x="1773" y="1701"/>
                    </a:lnTo>
                    <a:cubicBezTo>
                      <a:pt x="1719" y="1898"/>
                      <a:pt x="1647" y="2041"/>
                      <a:pt x="1540" y="2130"/>
                    </a:cubicBezTo>
                    <a:cubicBezTo>
                      <a:pt x="1450" y="2220"/>
                      <a:pt x="1325" y="2256"/>
                      <a:pt x="1182" y="2256"/>
                    </a:cubicBezTo>
                    <a:cubicBezTo>
                      <a:pt x="985" y="2256"/>
                      <a:pt x="842" y="2184"/>
                      <a:pt x="717" y="2059"/>
                    </a:cubicBezTo>
                    <a:cubicBezTo>
                      <a:pt x="591" y="1916"/>
                      <a:pt x="538" y="1683"/>
                      <a:pt x="538" y="1343"/>
                    </a:cubicBezTo>
                    <a:cubicBezTo>
                      <a:pt x="538" y="1039"/>
                      <a:pt x="591" y="806"/>
                      <a:pt x="717" y="663"/>
                    </a:cubicBezTo>
                    <a:cubicBezTo>
                      <a:pt x="842" y="520"/>
                      <a:pt x="1003" y="448"/>
                      <a:pt x="1200" y="448"/>
                    </a:cubicBezTo>
                    <a:cubicBezTo>
                      <a:pt x="1343" y="448"/>
                      <a:pt x="1450" y="502"/>
                      <a:pt x="1558" y="574"/>
                    </a:cubicBezTo>
                    <a:cubicBezTo>
                      <a:pt x="1647" y="645"/>
                      <a:pt x="1719" y="752"/>
                      <a:pt x="1755" y="896"/>
                    </a:cubicBezTo>
                    <a:lnTo>
                      <a:pt x="2274" y="770"/>
                    </a:lnTo>
                    <a:cubicBezTo>
                      <a:pt x="2220" y="556"/>
                      <a:pt x="2130" y="395"/>
                      <a:pt x="2005" y="287"/>
                    </a:cubicBezTo>
                    <a:cubicBezTo>
                      <a:pt x="1808" y="90"/>
                      <a:pt x="1540" y="1"/>
                      <a:pt x="1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5395153" y="2897012"/>
                <a:ext cx="41540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951" extrusionOk="0">
                    <a:moveTo>
                      <a:pt x="0" y="0"/>
                    </a:moveTo>
                    <a:lnTo>
                      <a:pt x="0" y="1199"/>
                    </a:lnTo>
                    <a:cubicBezTo>
                      <a:pt x="0" y="1378"/>
                      <a:pt x="18" y="1521"/>
                      <a:pt x="72" y="1629"/>
                    </a:cubicBezTo>
                    <a:cubicBezTo>
                      <a:pt x="108" y="1718"/>
                      <a:pt x="179" y="1808"/>
                      <a:pt x="286" y="1861"/>
                    </a:cubicBezTo>
                    <a:cubicBezTo>
                      <a:pt x="394" y="1915"/>
                      <a:pt x="501" y="1951"/>
                      <a:pt x="626" y="1951"/>
                    </a:cubicBezTo>
                    <a:cubicBezTo>
                      <a:pt x="752" y="1951"/>
                      <a:pt x="877" y="1915"/>
                      <a:pt x="984" y="1861"/>
                    </a:cubicBezTo>
                    <a:cubicBezTo>
                      <a:pt x="1092" y="1790"/>
                      <a:pt x="1181" y="1718"/>
                      <a:pt x="1253" y="1611"/>
                    </a:cubicBezTo>
                    <a:lnTo>
                      <a:pt x="1253" y="1897"/>
                    </a:lnTo>
                    <a:lnTo>
                      <a:pt x="1718" y="1897"/>
                    </a:lnTo>
                    <a:lnTo>
                      <a:pt x="1718" y="0"/>
                    </a:lnTo>
                    <a:lnTo>
                      <a:pt x="1217" y="0"/>
                    </a:lnTo>
                    <a:lnTo>
                      <a:pt x="1217" y="806"/>
                    </a:lnTo>
                    <a:cubicBezTo>
                      <a:pt x="1217" y="1074"/>
                      <a:pt x="1217" y="1253"/>
                      <a:pt x="1181" y="1307"/>
                    </a:cubicBezTo>
                    <a:cubicBezTo>
                      <a:pt x="1163" y="1378"/>
                      <a:pt x="1110" y="1450"/>
                      <a:pt x="1038" y="1486"/>
                    </a:cubicBezTo>
                    <a:cubicBezTo>
                      <a:pt x="984" y="1539"/>
                      <a:pt x="895" y="1557"/>
                      <a:pt x="805" y="1557"/>
                    </a:cubicBezTo>
                    <a:cubicBezTo>
                      <a:pt x="734" y="1557"/>
                      <a:pt x="680" y="1539"/>
                      <a:pt x="626" y="1504"/>
                    </a:cubicBezTo>
                    <a:cubicBezTo>
                      <a:pt x="573" y="1468"/>
                      <a:pt x="537" y="1432"/>
                      <a:pt x="519" y="1360"/>
                    </a:cubicBezTo>
                    <a:cubicBezTo>
                      <a:pt x="501" y="1307"/>
                      <a:pt x="501" y="1146"/>
                      <a:pt x="501" y="877"/>
                    </a:cubicBezTo>
                    <a:lnTo>
                      <a:pt x="5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5308666" y="2980783"/>
                <a:ext cx="2293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71" extrusionOk="0">
                    <a:moveTo>
                      <a:pt x="609" y="0"/>
                    </a:moveTo>
                    <a:cubicBezTo>
                      <a:pt x="412" y="0"/>
                      <a:pt x="269" y="72"/>
                      <a:pt x="161" y="179"/>
                    </a:cubicBezTo>
                    <a:cubicBezTo>
                      <a:pt x="54" y="286"/>
                      <a:pt x="0" y="447"/>
                      <a:pt x="0" y="644"/>
                    </a:cubicBezTo>
                    <a:cubicBezTo>
                      <a:pt x="0" y="823"/>
                      <a:pt x="54" y="984"/>
                      <a:pt x="161" y="1092"/>
                    </a:cubicBezTo>
                    <a:cubicBezTo>
                      <a:pt x="269" y="1217"/>
                      <a:pt x="412" y="1271"/>
                      <a:pt x="591" y="1271"/>
                    </a:cubicBezTo>
                    <a:cubicBezTo>
                      <a:pt x="662" y="1271"/>
                      <a:pt x="716" y="1271"/>
                      <a:pt x="788" y="1253"/>
                    </a:cubicBezTo>
                    <a:cubicBezTo>
                      <a:pt x="841" y="1235"/>
                      <a:pt x="895" y="1217"/>
                      <a:pt x="949" y="1199"/>
                    </a:cubicBezTo>
                    <a:lnTo>
                      <a:pt x="949" y="1002"/>
                    </a:lnTo>
                    <a:cubicBezTo>
                      <a:pt x="895" y="1038"/>
                      <a:pt x="841" y="1056"/>
                      <a:pt x="788" y="1074"/>
                    </a:cubicBezTo>
                    <a:cubicBezTo>
                      <a:pt x="734" y="1092"/>
                      <a:pt x="662" y="1110"/>
                      <a:pt x="609" y="1110"/>
                    </a:cubicBezTo>
                    <a:cubicBezTo>
                      <a:pt x="483" y="1110"/>
                      <a:pt x="394" y="1056"/>
                      <a:pt x="322" y="984"/>
                    </a:cubicBezTo>
                    <a:cubicBezTo>
                      <a:pt x="251" y="895"/>
                      <a:pt x="215" y="787"/>
                      <a:pt x="215" y="644"/>
                    </a:cubicBezTo>
                    <a:cubicBezTo>
                      <a:pt x="215" y="483"/>
                      <a:pt x="251" y="376"/>
                      <a:pt x="322" y="304"/>
                    </a:cubicBezTo>
                    <a:cubicBezTo>
                      <a:pt x="394" y="215"/>
                      <a:pt x="483" y="179"/>
                      <a:pt x="609" y="179"/>
                    </a:cubicBezTo>
                    <a:cubicBezTo>
                      <a:pt x="662" y="179"/>
                      <a:pt x="734" y="179"/>
                      <a:pt x="788" y="197"/>
                    </a:cubicBezTo>
                    <a:cubicBezTo>
                      <a:pt x="841" y="215"/>
                      <a:pt x="895" y="233"/>
                      <a:pt x="949" y="268"/>
                    </a:cubicBezTo>
                    <a:lnTo>
                      <a:pt x="949" y="89"/>
                    </a:lnTo>
                    <a:cubicBezTo>
                      <a:pt x="895" y="54"/>
                      <a:pt x="841" y="36"/>
                      <a:pt x="788" y="36"/>
                    </a:cubicBezTo>
                    <a:cubicBezTo>
                      <a:pt x="734" y="18"/>
                      <a:pt x="662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5334161" y="2980783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56" y="179"/>
                    </a:moveTo>
                    <a:cubicBezTo>
                      <a:pt x="663" y="179"/>
                      <a:pt x="753" y="215"/>
                      <a:pt x="806" y="304"/>
                    </a:cubicBezTo>
                    <a:cubicBezTo>
                      <a:pt x="860" y="376"/>
                      <a:pt x="896" y="501"/>
                      <a:pt x="896" y="644"/>
                    </a:cubicBezTo>
                    <a:cubicBezTo>
                      <a:pt x="896" y="787"/>
                      <a:pt x="860" y="895"/>
                      <a:pt x="806" y="984"/>
                    </a:cubicBezTo>
                    <a:cubicBezTo>
                      <a:pt x="753" y="1056"/>
                      <a:pt x="663" y="1110"/>
                      <a:pt x="556" y="1110"/>
                    </a:cubicBezTo>
                    <a:cubicBezTo>
                      <a:pt x="448" y="1110"/>
                      <a:pt x="359" y="1056"/>
                      <a:pt x="305" y="984"/>
                    </a:cubicBezTo>
                    <a:cubicBezTo>
                      <a:pt x="251" y="895"/>
                      <a:pt x="216" y="787"/>
                      <a:pt x="216" y="644"/>
                    </a:cubicBezTo>
                    <a:cubicBezTo>
                      <a:pt x="216" y="501"/>
                      <a:pt x="251" y="376"/>
                      <a:pt x="305" y="304"/>
                    </a:cubicBezTo>
                    <a:cubicBezTo>
                      <a:pt x="359" y="215"/>
                      <a:pt x="448" y="179"/>
                      <a:pt x="556" y="179"/>
                    </a:cubicBezTo>
                    <a:close/>
                    <a:moveTo>
                      <a:pt x="556" y="0"/>
                    </a:moveTo>
                    <a:cubicBezTo>
                      <a:pt x="377" y="0"/>
                      <a:pt x="251" y="72"/>
                      <a:pt x="144" y="179"/>
                    </a:cubicBezTo>
                    <a:cubicBezTo>
                      <a:pt x="55" y="286"/>
                      <a:pt x="1" y="447"/>
                      <a:pt x="1" y="644"/>
                    </a:cubicBezTo>
                    <a:cubicBezTo>
                      <a:pt x="1" y="841"/>
                      <a:pt x="55" y="984"/>
                      <a:pt x="144" y="1110"/>
                    </a:cubicBezTo>
                    <a:cubicBezTo>
                      <a:pt x="251" y="1217"/>
                      <a:pt x="377" y="1271"/>
                      <a:pt x="556" y="1271"/>
                    </a:cubicBezTo>
                    <a:cubicBezTo>
                      <a:pt x="735" y="1271"/>
                      <a:pt x="860" y="1217"/>
                      <a:pt x="967" y="1110"/>
                    </a:cubicBezTo>
                    <a:cubicBezTo>
                      <a:pt x="1057" y="984"/>
                      <a:pt x="1110" y="841"/>
                      <a:pt x="1110" y="644"/>
                    </a:cubicBezTo>
                    <a:cubicBezTo>
                      <a:pt x="1110" y="447"/>
                      <a:pt x="1057" y="286"/>
                      <a:pt x="967" y="179"/>
                    </a:cubicBezTo>
                    <a:cubicBezTo>
                      <a:pt x="860" y="72"/>
                      <a:pt x="735" y="0"/>
                      <a:pt x="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5364874" y="2980783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19" y="179"/>
                    </a:moveTo>
                    <a:cubicBezTo>
                      <a:pt x="627" y="179"/>
                      <a:pt x="716" y="215"/>
                      <a:pt x="770" y="304"/>
                    </a:cubicBezTo>
                    <a:cubicBezTo>
                      <a:pt x="824" y="376"/>
                      <a:pt x="859" y="501"/>
                      <a:pt x="859" y="644"/>
                    </a:cubicBezTo>
                    <a:cubicBezTo>
                      <a:pt x="859" y="787"/>
                      <a:pt x="824" y="895"/>
                      <a:pt x="770" y="984"/>
                    </a:cubicBezTo>
                    <a:cubicBezTo>
                      <a:pt x="716" y="1056"/>
                      <a:pt x="627" y="1110"/>
                      <a:pt x="519" y="1110"/>
                    </a:cubicBezTo>
                    <a:cubicBezTo>
                      <a:pt x="430" y="1110"/>
                      <a:pt x="341" y="1056"/>
                      <a:pt x="287" y="984"/>
                    </a:cubicBezTo>
                    <a:cubicBezTo>
                      <a:pt x="215" y="895"/>
                      <a:pt x="197" y="787"/>
                      <a:pt x="197" y="644"/>
                    </a:cubicBezTo>
                    <a:cubicBezTo>
                      <a:pt x="197" y="501"/>
                      <a:pt x="215" y="376"/>
                      <a:pt x="287" y="304"/>
                    </a:cubicBezTo>
                    <a:cubicBezTo>
                      <a:pt x="341" y="215"/>
                      <a:pt x="430" y="179"/>
                      <a:pt x="519" y="179"/>
                    </a:cubicBezTo>
                    <a:close/>
                    <a:moveTo>
                      <a:pt x="573" y="0"/>
                    </a:moveTo>
                    <a:cubicBezTo>
                      <a:pt x="484" y="0"/>
                      <a:pt x="412" y="18"/>
                      <a:pt x="341" y="54"/>
                    </a:cubicBezTo>
                    <a:cubicBezTo>
                      <a:pt x="287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700"/>
                    </a:lnTo>
                    <a:lnTo>
                      <a:pt x="197" y="1700"/>
                    </a:lnTo>
                    <a:lnTo>
                      <a:pt x="197" y="1056"/>
                    </a:lnTo>
                    <a:cubicBezTo>
                      <a:pt x="233" y="1127"/>
                      <a:pt x="287" y="1181"/>
                      <a:pt x="341" y="1217"/>
                    </a:cubicBezTo>
                    <a:cubicBezTo>
                      <a:pt x="412" y="1253"/>
                      <a:pt x="484" y="1271"/>
                      <a:pt x="573" y="1271"/>
                    </a:cubicBezTo>
                    <a:cubicBezTo>
                      <a:pt x="716" y="1271"/>
                      <a:pt x="842" y="1217"/>
                      <a:pt x="931" y="1092"/>
                    </a:cubicBezTo>
                    <a:cubicBezTo>
                      <a:pt x="1021" y="984"/>
                      <a:pt x="1074" y="823"/>
                      <a:pt x="1074" y="644"/>
                    </a:cubicBezTo>
                    <a:cubicBezTo>
                      <a:pt x="1074" y="447"/>
                      <a:pt x="1021" y="304"/>
                      <a:pt x="931" y="179"/>
                    </a:cubicBezTo>
                    <a:cubicBezTo>
                      <a:pt x="842" y="72"/>
                      <a:pt x="716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5393413" y="2980783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20" y="179"/>
                    </a:moveTo>
                    <a:cubicBezTo>
                      <a:pt x="627" y="179"/>
                      <a:pt x="716" y="215"/>
                      <a:pt x="770" y="304"/>
                    </a:cubicBezTo>
                    <a:cubicBezTo>
                      <a:pt x="824" y="376"/>
                      <a:pt x="860" y="501"/>
                      <a:pt x="860" y="644"/>
                    </a:cubicBezTo>
                    <a:cubicBezTo>
                      <a:pt x="860" y="787"/>
                      <a:pt x="824" y="895"/>
                      <a:pt x="770" y="984"/>
                    </a:cubicBezTo>
                    <a:cubicBezTo>
                      <a:pt x="716" y="1056"/>
                      <a:pt x="627" y="1110"/>
                      <a:pt x="520" y="1110"/>
                    </a:cubicBezTo>
                    <a:cubicBezTo>
                      <a:pt x="430" y="1110"/>
                      <a:pt x="341" y="1056"/>
                      <a:pt x="287" y="984"/>
                    </a:cubicBezTo>
                    <a:cubicBezTo>
                      <a:pt x="215" y="895"/>
                      <a:pt x="197" y="787"/>
                      <a:pt x="197" y="644"/>
                    </a:cubicBezTo>
                    <a:cubicBezTo>
                      <a:pt x="197" y="501"/>
                      <a:pt x="215" y="376"/>
                      <a:pt x="287" y="304"/>
                    </a:cubicBezTo>
                    <a:cubicBezTo>
                      <a:pt x="341" y="215"/>
                      <a:pt x="430" y="179"/>
                      <a:pt x="520" y="179"/>
                    </a:cubicBezTo>
                    <a:close/>
                    <a:moveTo>
                      <a:pt x="573" y="0"/>
                    </a:moveTo>
                    <a:cubicBezTo>
                      <a:pt x="484" y="0"/>
                      <a:pt x="412" y="18"/>
                      <a:pt x="341" y="54"/>
                    </a:cubicBezTo>
                    <a:cubicBezTo>
                      <a:pt x="287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700"/>
                    </a:lnTo>
                    <a:lnTo>
                      <a:pt x="197" y="1700"/>
                    </a:lnTo>
                    <a:lnTo>
                      <a:pt x="197" y="1056"/>
                    </a:lnTo>
                    <a:cubicBezTo>
                      <a:pt x="233" y="1127"/>
                      <a:pt x="287" y="1181"/>
                      <a:pt x="341" y="1217"/>
                    </a:cubicBezTo>
                    <a:cubicBezTo>
                      <a:pt x="412" y="1253"/>
                      <a:pt x="484" y="1271"/>
                      <a:pt x="573" y="1271"/>
                    </a:cubicBezTo>
                    <a:cubicBezTo>
                      <a:pt x="716" y="1271"/>
                      <a:pt x="842" y="1217"/>
                      <a:pt x="931" y="1092"/>
                    </a:cubicBezTo>
                    <a:cubicBezTo>
                      <a:pt x="1021" y="984"/>
                      <a:pt x="1074" y="823"/>
                      <a:pt x="1074" y="644"/>
                    </a:cubicBezTo>
                    <a:cubicBezTo>
                      <a:pt x="1074" y="447"/>
                      <a:pt x="1021" y="304"/>
                      <a:pt x="931" y="179"/>
                    </a:cubicBezTo>
                    <a:cubicBezTo>
                      <a:pt x="842" y="72"/>
                      <a:pt x="716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5419801" y="2980783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91" y="179"/>
                    </a:moveTo>
                    <a:cubicBezTo>
                      <a:pt x="698" y="179"/>
                      <a:pt x="770" y="215"/>
                      <a:pt x="823" y="268"/>
                    </a:cubicBezTo>
                    <a:cubicBezTo>
                      <a:pt x="895" y="340"/>
                      <a:pt x="913" y="429"/>
                      <a:pt x="913" y="537"/>
                    </a:cubicBezTo>
                    <a:lnTo>
                      <a:pt x="215" y="537"/>
                    </a:lnTo>
                    <a:cubicBezTo>
                      <a:pt x="233" y="412"/>
                      <a:pt x="269" y="322"/>
                      <a:pt x="322" y="268"/>
                    </a:cubicBezTo>
                    <a:cubicBezTo>
                      <a:pt x="394" y="215"/>
                      <a:pt x="483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1" y="179"/>
                    </a:cubicBezTo>
                    <a:cubicBezTo>
                      <a:pt x="54" y="304"/>
                      <a:pt x="0" y="447"/>
                      <a:pt x="0" y="644"/>
                    </a:cubicBezTo>
                    <a:cubicBezTo>
                      <a:pt x="0" y="841"/>
                      <a:pt x="54" y="984"/>
                      <a:pt x="179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8" y="1271"/>
                      <a:pt x="770" y="1253"/>
                      <a:pt x="859" y="1253"/>
                    </a:cubicBezTo>
                    <a:cubicBezTo>
                      <a:pt x="931" y="1235"/>
                      <a:pt x="1002" y="1199"/>
                      <a:pt x="1074" y="1181"/>
                    </a:cubicBezTo>
                    <a:lnTo>
                      <a:pt x="1074" y="984"/>
                    </a:lnTo>
                    <a:cubicBezTo>
                      <a:pt x="1002" y="1020"/>
                      <a:pt x="931" y="1056"/>
                      <a:pt x="859" y="1074"/>
                    </a:cubicBezTo>
                    <a:cubicBezTo>
                      <a:pt x="788" y="1092"/>
                      <a:pt x="716" y="1110"/>
                      <a:pt x="644" y="1110"/>
                    </a:cubicBezTo>
                    <a:cubicBezTo>
                      <a:pt x="501" y="1110"/>
                      <a:pt x="412" y="1074"/>
                      <a:pt x="340" y="1002"/>
                    </a:cubicBezTo>
                    <a:cubicBezTo>
                      <a:pt x="251" y="931"/>
                      <a:pt x="215" y="823"/>
                      <a:pt x="215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74" y="268"/>
                      <a:pt x="967" y="161"/>
                    </a:cubicBezTo>
                    <a:cubicBezTo>
                      <a:pt x="877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50491" y="2980783"/>
                <a:ext cx="16891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5" extrusionOk="0">
                    <a:moveTo>
                      <a:pt x="591" y="0"/>
                    </a:moveTo>
                    <a:cubicBezTo>
                      <a:pt x="502" y="0"/>
                      <a:pt x="412" y="18"/>
                      <a:pt x="359" y="54"/>
                    </a:cubicBezTo>
                    <a:cubicBezTo>
                      <a:pt x="287" y="89"/>
                      <a:pt x="233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8"/>
                    </a:lnTo>
                    <a:cubicBezTo>
                      <a:pt x="198" y="465"/>
                      <a:pt x="215" y="358"/>
                      <a:pt x="287" y="286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573" y="179"/>
                      <a:pt x="591" y="179"/>
                      <a:pt x="627" y="197"/>
                    </a:cubicBezTo>
                    <a:cubicBezTo>
                      <a:pt x="645" y="197"/>
                      <a:pt x="681" y="215"/>
                      <a:pt x="699" y="215"/>
                    </a:cubicBezTo>
                    <a:lnTo>
                      <a:pt x="699" y="18"/>
                    </a:lnTo>
                    <a:lnTo>
                      <a:pt x="645" y="18"/>
                    </a:lnTo>
                    <a:cubicBezTo>
                      <a:pt x="627" y="18"/>
                      <a:pt x="609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5342377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70" y="1"/>
                    </a:moveTo>
                    <a:cubicBezTo>
                      <a:pt x="681" y="1"/>
                      <a:pt x="556" y="19"/>
                      <a:pt x="430" y="55"/>
                    </a:cubicBezTo>
                    <a:cubicBezTo>
                      <a:pt x="305" y="73"/>
                      <a:pt x="162" y="126"/>
                      <a:pt x="19" y="180"/>
                    </a:cubicBezTo>
                    <a:lnTo>
                      <a:pt x="19" y="538"/>
                    </a:lnTo>
                    <a:cubicBezTo>
                      <a:pt x="162" y="466"/>
                      <a:pt x="305" y="413"/>
                      <a:pt x="430" y="359"/>
                    </a:cubicBezTo>
                    <a:cubicBezTo>
                      <a:pt x="556" y="323"/>
                      <a:pt x="663" y="305"/>
                      <a:pt x="788" y="305"/>
                    </a:cubicBezTo>
                    <a:cubicBezTo>
                      <a:pt x="949" y="305"/>
                      <a:pt x="1075" y="359"/>
                      <a:pt x="1164" y="448"/>
                    </a:cubicBezTo>
                    <a:cubicBezTo>
                      <a:pt x="1272" y="538"/>
                      <a:pt x="1325" y="645"/>
                      <a:pt x="1325" y="788"/>
                    </a:cubicBezTo>
                    <a:cubicBezTo>
                      <a:pt x="1325" y="878"/>
                      <a:pt x="1307" y="967"/>
                      <a:pt x="1254" y="1057"/>
                    </a:cubicBezTo>
                    <a:cubicBezTo>
                      <a:pt x="1200" y="1146"/>
                      <a:pt x="1128" y="1254"/>
                      <a:pt x="1003" y="1379"/>
                    </a:cubicBezTo>
                    <a:cubicBezTo>
                      <a:pt x="949" y="1450"/>
                      <a:pt x="806" y="1612"/>
                      <a:pt x="556" y="1844"/>
                    </a:cubicBezTo>
                    <a:cubicBezTo>
                      <a:pt x="323" y="2095"/>
                      <a:pt x="144" y="2274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35" y="2130"/>
                      <a:pt x="949" y="1898"/>
                      <a:pt x="1110" y="1719"/>
                    </a:cubicBezTo>
                    <a:cubicBezTo>
                      <a:pt x="1272" y="1558"/>
                      <a:pt x="1379" y="1468"/>
                      <a:pt x="1397" y="1433"/>
                    </a:cubicBezTo>
                    <a:cubicBezTo>
                      <a:pt x="1504" y="1289"/>
                      <a:pt x="1576" y="1182"/>
                      <a:pt x="1629" y="1075"/>
                    </a:cubicBezTo>
                    <a:cubicBezTo>
                      <a:pt x="1665" y="985"/>
                      <a:pt x="1683" y="878"/>
                      <a:pt x="1683" y="770"/>
                    </a:cubicBezTo>
                    <a:cubicBezTo>
                      <a:pt x="1683" y="538"/>
                      <a:pt x="1612" y="359"/>
                      <a:pt x="1433" y="216"/>
                    </a:cubicBezTo>
                    <a:cubicBezTo>
                      <a:pt x="1272" y="73"/>
                      <a:pt x="1057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5389958" y="303861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77" y="287"/>
                    </a:moveTo>
                    <a:cubicBezTo>
                      <a:pt x="1056" y="287"/>
                      <a:pt x="1181" y="341"/>
                      <a:pt x="1271" y="466"/>
                    </a:cubicBezTo>
                    <a:cubicBezTo>
                      <a:pt x="1360" y="574"/>
                      <a:pt x="1414" y="717"/>
                      <a:pt x="1414" y="914"/>
                    </a:cubicBezTo>
                    <a:cubicBezTo>
                      <a:pt x="1414" y="1110"/>
                      <a:pt x="1360" y="1254"/>
                      <a:pt x="1271" y="1361"/>
                    </a:cubicBezTo>
                    <a:cubicBezTo>
                      <a:pt x="1181" y="1486"/>
                      <a:pt x="1056" y="1540"/>
                      <a:pt x="877" y="1540"/>
                    </a:cubicBezTo>
                    <a:cubicBezTo>
                      <a:pt x="716" y="1540"/>
                      <a:pt x="591" y="1486"/>
                      <a:pt x="501" y="1361"/>
                    </a:cubicBezTo>
                    <a:cubicBezTo>
                      <a:pt x="412" y="1254"/>
                      <a:pt x="358" y="1110"/>
                      <a:pt x="358" y="914"/>
                    </a:cubicBezTo>
                    <a:cubicBezTo>
                      <a:pt x="358" y="717"/>
                      <a:pt x="412" y="574"/>
                      <a:pt x="501" y="466"/>
                    </a:cubicBezTo>
                    <a:cubicBezTo>
                      <a:pt x="591" y="341"/>
                      <a:pt x="716" y="287"/>
                      <a:pt x="877" y="287"/>
                    </a:cubicBezTo>
                    <a:close/>
                    <a:moveTo>
                      <a:pt x="877" y="1"/>
                    </a:moveTo>
                    <a:cubicBezTo>
                      <a:pt x="609" y="1"/>
                      <a:pt x="394" y="90"/>
                      <a:pt x="233" y="251"/>
                    </a:cubicBezTo>
                    <a:cubicBezTo>
                      <a:pt x="72" y="413"/>
                      <a:pt x="0" y="645"/>
                      <a:pt x="0" y="914"/>
                    </a:cubicBezTo>
                    <a:cubicBezTo>
                      <a:pt x="0" y="1200"/>
                      <a:pt x="72" y="1415"/>
                      <a:pt x="233" y="1576"/>
                    </a:cubicBezTo>
                    <a:cubicBezTo>
                      <a:pt x="376" y="1737"/>
                      <a:pt x="591" y="1826"/>
                      <a:pt x="859" y="1826"/>
                    </a:cubicBezTo>
                    <a:cubicBezTo>
                      <a:pt x="985" y="1826"/>
                      <a:pt x="1110" y="1790"/>
                      <a:pt x="1217" y="1737"/>
                    </a:cubicBezTo>
                    <a:cubicBezTo>
                      <a:pt x="1325" y="1683"/>
                      <a:pt x="1414" y="1594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6" y="2077"/>
                      <a:pt x="1253" y="2238"/>
                    </a:cubicBezTo>
                    <a:cubicBezTo>
                      <a:pt x="1128" y="2399"/>
                      <a:pt x="949" y="2470"/>
                      <a:pt x="716" y="2470"/>
                    </a:cubicBezTo>
                    <a:cubicBezTo>
                      <a:pt x="627" y="2470"/>
                      <a:pt x="537" y="2453"/>
                      <a:pt x="448" y="2435"/>
                    </a:cubicBezTo>
                    <a:cubicBezTo>
                      <a:pt x="358" y="2417"/>
                      <a:pt x="251" y="2381"/>
                      <a:pt x="161" y="2345"/>
                    </a:cubicBezTo>
                    <a:lnTo>
                      <a:pt x="161" y="2667"/>
                    </a:lnTo>
                    <a:cubicBezTo>
                      <a:pt x="269" y="2703"/>
                      <a:pt x="358" y="2739"/>
                      <a:pt x="448" y="2757"/>
                    </a:cubicBezTo>
                    <a:cubicBezTo>
                      <a:pt x="555" y="2775"/>
                      <a:pt x="645" y="2775"/>
                      <a:pt x="734" y="2775"/>
                    </a:cubicBezTo>
                    <a:cubicBezTo>
                      <a:pt x="1074" y="2775"/>
                      <a:pt x="1343" y="2649"/>
                      <a:pt x="1539" y="2399"/>
                    </a:cubicBezTo>
                    <a:cubicBezTo>
                      <a:pt x="1736" y="2148"/>
                      <a:pt x="1844" y="1808"/>
                      <a:pt x="1844" y="1397"/>
                    </a:cubicBezTo>
                    <a:cubicBezTo>
                      <a:pt x="1844" y="932"/>
                      <a:pt x="1754" y="592"/>
                      <a:pt x="1593" y="359"/>
                    </a:cubicBezTo>
                    <a:cubicBezTo>
                      <a:pt x="1432" y="126"/>
                      <a:pt x="1199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5723797" y="277524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67" y="1236"/>
                    </a:moveTo>
                    <a:cubicBezTo>
                      <a:pt x="1128" y="1236"/>
                      <a:pt x="1253" y="1289"/>
                      <a:pt x="1343" y="1397"/>
                    </a:cubicBezTo>
                    <a:cubicBezTo>
                      <a:pt x="1432" y="1504"/>
                      <a:pt x="1486" y="1665"/>
                      <a:pt x="1486" y="1862"/>
                    </a:cubicBezTo>
                    <a:cubicBezTo>
                      <a:pt x="1486" y="2041"/>
                      <a:pt x="1432" y="2202"/>
                      <a:pt x="1343" y="2309"/>
                    </a:cubicBezTo>
                    <a:cubicBezTo>
                      <a:pt x="1253" y="2417"/>
                      <a:pt x="1128" y="2470"/>
                      <a:pt x="967" y="2470"/>
                    </a:cubicBezTo>
                    <a:cubicBezTo>
                      <a:pt x="806" y="2470"/>
                      <a:pt x="663" y="2417"/>
                      <a:pt x="573" y="2309"/>
                    </a:cubicBezTo>
                    <a:cubicBezTo>
                      <a:pt x="484" y="2202"/>
                      <a:pt x="430" y="2041"/>
                      <a:pt x="430" y="1862"/>
                    </a:cubicBezTo>
                    <a:cubicBezTo>
                      <a:pt x="430" y="1665"/>
                      <a:pt x="484" y="1504"/>
                      <a:pt x="573" y="1397"/>
                    </a:cubicBezTo>
                    <a:cubicBezTo>
                      <a:pt x="663" y="1289"/>
                      <a:pt x="806" y="1236"/>
                      <a:pt x="967" y="1236"/>
                    </a:cubicBezTo>
                    <a:close/>
                    <a:moveTo>
                      <a:pt x="1110" y="1"/>
                    </a:moveTo>
                    <a:cubicBezTo>
                      <a:pt x="770" y="1"/>
                      <a:pt x="502" y="126"/>
                      <a:pt x="305" y="377"/>
                    </a:cubicBezTo>
                    <a:cubicBezTo>
                      <a:pt x="108" y="627"/>
                      <a:pt x="0" y="949"/>
                      <a:pt x="0" y="1379"/>
                    </a:cubicBezTo>
                    <a:cubicBezTo>
                      <a:pt x="0" y="1826"/>
                      <a:pt x="90" y="2166"/>
                      <a:pt x="251" y="2417"/>
                    </a:cubicBezTo>
                    <a:cubicBezTo>
                      <a:pt x="412" y="2649"/>
                      <a:pt x="645" y="2757"/>
                      <a:pt x="967" y="2757"/>
                    </a:cubicBezTo>
                    <a:cubicBezTo>
                      <a:pt x="1235" y="2757"/>
                      <a:pt x="1450" y="2685"/>
                      <a:pt x="1611" y="2524"/>
                    </a:cubicBezTo>
                    <a:cubicBezTo>
                      <a:pt x="1772" y="2345"/>
                      <a:pt x="1844" y="2130"/>
                      <a:pt x="1844" y="1862"/>
                    </a:cubicBezTo>
                    <a:cubicBezTo>
                      <a:pt x="1844" y="1576"/>
                      <a:pt x="1772" y="1361"/>
                      <a:pt x="1611" y="1200"/>
                    </a:cubicBezTo>
                    <a:cubicBezTo>
                      <a:pt x="1468" y="1021"/>
                      <a:pt x="1253" y="949"/>
                      <a:pt x="985" y="949"/>
                    </a:cubicBezTo>
                    <a:cubicBezTo>
                      <a:pt x="859" y="949"/>
                      <a:pt x="734" y="967"/>
                      <a:pt x="627" y="1039"/>
                    </a:cubicBezTo>
                    <a:cubicBezTo>
                      <a:pt x="519" y="1093"/>
                      <a:pt x="430" y="1164"/>
                      <a:pt x="358" y="1271"/>
                    </a:cubicBezTo>
                    <a:cubicBezTo>
                      <a:pt x="376" y="949"/>
                      <a:pt x="448" y="699"/>
                      <a:pt x="573" y="538"/>
                    </a:cubicBezTo>
                    <a:cubicBezTo>
                      <a:pt x="698" y="377"/>
                      <a:pt x="895" y="305"/>
                      <a:pt x="1128" y="305"/>
                    </a:cubicBezTo>
                    <a:cubicBezTo>
                      <a:pt x="1217" y="305"/>
                      <a:pt x="1307" y="305"/>
                      <a:pt x="1396" y="323"/>
                    </a:cubicBezTo>
                    <a:cubicBezTo>
                      <a:pt x="1504" y="359"/>
                      <a:pt x="1593" y="395"/>
                      <a:pt x="1683" y="430"/>
                    </a:cubicBezTo>
                    <a:lnTo>
                      <a:pt x="1683" y="108"/>
                    </a:lnTo>
                    <a:cubicBezTo>
                      <a:pt x="1575" y="72"/>
                      <a:pt x="1486" y="37"/>
                      <a:pt x="1396" y="19"/>
                    </a:cubicBezTo>
                    <a:cubicBezTo>
                      <a:pt x="1289" y="1"/>
                      <a:pt x="119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>
                <a:off x="5772659" y="2776109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1"/>
                    </a:moveTo>
                    <a:lnTo>
                      <a:pt x="126" y="1343"/>
                    </a:lnTo>
                    <a:cubicBezTo>
                      <a:pt x="215" y="1307"/>
                      <a:pt x="323" y="1271"/>
                      <a:pt x="412" y="1253"/>
                    </a:cubicBezTo>
                    <a:cubicBezTo>
                      <a:pt x="520" y="1218"/>
                      <a:pt x="609" y="1218"/>
                      <a:pt x="699" y="1218"/>
                    </a:cubicBezTo>
                    <a:cubicBezTo>
                      <a:pt x="913" y="1218"/>
                      <a:pt x="1074" y="1271"/>
                      <a:pt x="1200" y="1379"/>
                    </a:cubicBezTo>
                    <a:cubicBezTo>
                      <a:pt x="1307" y="1486"/>
                      <a:pt x="1379" y="1629"/>
                      <a:pt x="1379" y="1826"/>
                    </a:cubicBezTo>
                    <a:cubicBezTo>
                      <a:pt x="1379" y="2005"/>
                      <a:pt x="1307" y="2148"/>
                      <a:pt x="1200" y="2255"/>
                    </a:cubicBezTo>
                    <a:cubicBezTo>
                      <a:pt x="1074" y="2363"/>
                      <a:pt x="913" y="2417"/>
                      <a:pt x="699" y="2417"/>
                    </a:cubicBezTo>
                    <a:cubicBezTo>
                      <a:pt x="573" y="2417"/>
                      <a:pt x="448" y="2417"/>
                      <a:pt x="341" y="2381"/>
                    </a:cubicBezTo>
                    <a:cubicBezTo>
                      <a:pt x="233" y="2345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51" y="2685"/>
                      <a:pt x="376" y="2703"/>
                    </a:cubicBezTo>
                    <a:cubicBezTo>
                      <a:pt x="484" y="2721"/>
                      <a:pt x="591" y="2721"/>
                      <a:pt x="716" y="2721"/>
                    </a:cubicBezTo>
                    <a:cubicBezTo>
                      <a:pt x="1039" y="2721"/>
                      <a:pt x="1289" y="2649"/>
                      <a:pt x="1468" y="2488"/>
                    </a:cubicBezTo>
                    <a:cubicBezTo>
                      <a:pt x="1647" y="2327"/>
                      <a:pt x="1736" y="2112"/>
                      <a:pt x="1736" y="1826"/>
                    </a:cubicBezTo>
                    <a:cubicBezTo>
                      <a:pt x="1736" y="1540"/>
                      <a:pt x="1647" y="1325"/>
                      <a:pt x="1468" y="1164"/>
                    </a:cubicBezTo>
                    <a:cubicBezTo>
                      <a:pt x="1307" y="985"/>
                      <a:pt x="1056" y="913"/>
                      <a:pt x="770" y="913"/>
                    </a:cubicBezTo>
                    <a:cubicBezTo>
                      <a:pt x="716" y="913"/>
                      <a:pt x="663" y="913"/>
                      <a:pt x="609" y="931"/>
                    </a:cubicBezTo>
                    <a:cubicBezTo>
                      <a:pt x="555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40" y="30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5"/>
              <p:cNvSpPr/>
              <p:nvPr/>
            </p:nvSpPr>
            <p:spPr>
              <a:xfrm>
                <a:off x="5713841" y="2879737"/>
                <a:ext cx="51496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614" extrusionOk="0">
                    <a:moveTo>
                      <a:pt x="162" y="1"/>
                    </a:moveTo>
                    <a:lnTo>
                      <a:pt x="162" y="430"/>
                    </a:lnTo>
                    <a:lnTo>
                      <a:pt x="1379" y="430"/>
                    </a:lnTo>
                    <a:lnTo>
                      <a:pt x="1" y="2130"/>
                    </a:lnTo>
                    <a:lnTo>
                      <a:pt x="1" y="2613"/>
                    </a:lnTo>
                    <a:lnTo>
                      <a:pt x="2130" y="2613"/>
                    </a:lnTo>
                    <a:lnTo>
                      <a:pt x="2130" y="2166"/>
                    </a:lnTo>
                    <a:lnTo>
                      <a:pt x="645" y="2166"/>
                    </a:lnTo>
                    <a:lnTo>
                      <a:pt x="2077" y="412"/>
                    </a:lnTo>
                    <a:lnTo>
                      <a:pt x="20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5772224" y="2896144"/>
                <a:ext cx="41975" cy="46663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934" extrusionOk="0">
                    <a:moveTo>
                      <a:pt x="1092" y="1"/>
                    </a:moveTo>
                    <a:cubicBezTo>
                      <a:pt x="842" y="1"/>
                      <a:pt x="645" y="108"/>
                      <a:pt x="466" y="323"/>
                    </a:cubicBezTo>
                    <a:lnTo>
                      <a:pt x="466" y="36"/>
                    </a:lnTo>
                    <a:lnTo>
                      <a:pt x="1" y="36"/>
                    </a:lnTo>
                    <a:lnTo>
                      <a:pt x="1" y="1933"/>
                    </a:lnTo>
                    <a:lnTo>
                      <a:pt x="502" y="1933"/>
                    </a:lnTo>
                    <a:lnTo>
                      <a:pt x="502" y="1074"/>
                    </a:lnTo>
                    <a:cubicBezTo>
                      <a:pt x="502" y="860"/>
                      <a:pt x="520" y="716"/>
                      <a:pt x="538" y="645"/>
                    </a:cubicBezTo>
                    <a:cubicBezTo>
                      <a:pt x="573" y="555"/>
                      <a:pt x="609" y="502"/>
                      <a:pt x="681" y="448"/>
                    </a:cubicBezTo>
                    <a:cubicBezTo>
                      <a:pt x="752" y="394"/>
                      <a:pt x="842" y="376"/>
                      <a:pt x="913" y="376"/>
                    </a:cubicBezTo>
                    <a:cubicBezTo>
                      <a:pt x="985" y="376"/>
                      <a:pt x="1039" y="394"/>
                      <a:pt x="1092" y="430"/>
                    </a:cubicBezTo>
                    <a:cubicBezTo>
                      <a:pt x="1146" y="466"/>
                      <a:pt x="1182" y="502"/>
                      <a:pt x="1200" y="573"/>
                    </a:cubicBezTo>
                    <a:cubicBezTo>
                      <a:pt x="1218" y="627"/>
                      <a:pt x="1236" y="770"/>
                      <a:pt x="1236" y="967"/>
                    </a:cubicBezTo>
                    <a:lnTo>
                      <a:pt x="1236" y="1933"/>
                    </a:lnTo>
                    <a:lnTo>
                      <a:pt x="1737" y="1933"/>
                    </a:lnTo>
                    <a:lnTo>
                      <a:pt x="1737" y="752"/>
                    </a:lnTo>
                    <a:cubicBezTo>
                      <a:pt x="1737" y="609"/>
                      <a:pt x="1719" y="502"/>
                      <a:pt x="1701" y="412"/>
                    </a:cubicBezTo>
                    <a:cubicBezTo>
                      <a:pt x="1683" y="341"/>
                      <a:pt x="1665" y="269"/>
                      <a:pt x="1611" y="197"/>
                    </a:cubicBezTo>
                    <a:cubicBezTo>
                      <a:pt x="1558" y="144"/>
                      <a:pt x="1486" y="90"/>
                      <a:pt x="1397" y="54"/>
                    </a:cubicBezTo>
                    <a:cubicBezTo>
                      <a:pt x="1307" y="18"/>
                      <a:pt x="1200" y="1"/>
                      <a:pt x="10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5723362" y="2981627"/>
                <a:ext cx="22957" cy="2895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200" extrusionOk="0">
                    <a:moveTo>
                      <a:pt x="18" y="1"/>
                    </a:moveTo>
                    <a:lnTo>
                      <a:pt x="18" y="162"/>
                    </a:lnTo>
                    <a:lnTo>
                      <a:pt x="734" y="162"/>
                    </a:lnTo>
                    <a:lnTo>
                      <a:pt x="1" y="1021"/>
                    </a:lnTo>
                    <a:lnTo>
                      <a:pt x="1" y="1200"/>
                    </a:lnTo>
                    <a:lnTo>
                      <a:pt x="949" y="1200"/>
                    </a:lnTo>
                    <a:lnTo>
                      <a:pt x="949" y="1039"/>
                    </a:lnTo>
                    <a:lnTo>
                      <a:pt x="215" y="1039"/>
                    </a:lnTo>
                    <a:lnTo>
                      <a:pt x="949" y="180"/>
                    </a:lnTo>
                    <a:lnTo>
                      <a:pt x="9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5751466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>
                <a:off x="5761857" y="2980783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304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7" y="179"/>
                      <a:pt x="698" y="215"/>
                      <a:pt x="752" y="268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2" y="1235"/>
                    </a:lnTo>
                    <a:lnTo>
                      <a:pt x="1002" y="519"/>
                    </a:lnTo>
                    <a:cubicBezTo>
                      <a:pt x="1002" y="340"/>
                      <a:pt x="967" y="215"/>
                      <a:pt x="895" y="143"/>
                    </a:cubicBezTo>
                    <a:cubicBezTo>
                      <a:pt x="823" y="54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>
                <a:off x="5788221" y="2980783"/>
                <a:ext cx="2339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271" extrusionOk="0">
                    <a:moveTo>
                      <a:pt x="609" y="0"/>
                    </a:moveTo>
                    <a:cubicBezTo>
                      <a:pt x="430" y="0"/>
                      <a:pt x="269" y="72"/>
                      <a:pt x="162" y="179"/>
                    </a:cubicBezTo>
                    <a:cubicBezTo>
                      <a:pt x="55" y="286"/>
                      <a:pt x="1" y="447"/>
                      <a:pt x="1" y="644"/>
                    </a:cubicBezTo>
                    <a:cubicBezTo>
                      <a:pt x="1" y="823"/>
                      <a:pt x="55" y="984"/>
                      <a:pt x="162" y="1092"/>
                    </a:cubicBezTo>
                    <a:cubicBezTo>
                      <a:pt x="269" y="1217"/>
                      <a:pt x="412" y="1271"/>
                      <a:pt x="591" y="1271"/>
                    </a:cubicBezTo>
                    <a:cubicBezTo>
                      <a:pt x="663" y="1271"/>
                      <a:pt x="735" y="1271"/>
                      <a:pt x="788" y="1253"/>
                    </a:cubicBezTo>
                    <a:cubicBezTo>
                      <a:pt x="842" y="1235"/>
                      <a:pt x="896" y="1217"/>
                      <a:pt x="967" y="1199"/>
                    </a:cubicBezTo>
                    <a:lnTo>
                      <a:pt x="967" y="1002"/>
                    </a:lnTo>
                    <a:cubicBezTo>
                      <a:pt x="896" y="1038"/>
                      <a:pt x="842" y="1056"/>
                      <a:pt x="788" y="1074"/>
                    </a:cubicBezTo>
                    <a:cubicBezTo>
                      <a:pt x="735" y="1092"/>
                      <a:pt x="681" y="1110"/>
                      <a:pt x="627" y="1110"/>
                    </a:cubicBezTo>
                    <a:cubicBezTo>
                      <a:pt x="502" y="1110"/>
                      <a:pt x="395" y="1056"/>
                      <a:pt x="323" y="984"/>
                    </a:cubicBezTo>
                    <a:cubicBezTo>
                      <a:pt x="251" y="895"/>
                      <a:pt x="216" y="787"/>
                      <a:pt x="216" y="644"/>
                    </a:cubicBezTo>
                    <a:cubicBezTo>
                      <a:pt x="216" y="483"/>
                      <a:pt x="251" y="376"/>
                      <a:pt x="323" y="304"/>
                    </a:cubicBezTo>
                    <a:cubicBezTo>
                      <a:pt x="395" y="215"/>
                      <a:pt x="502" y="179"/>
                      <a:pt x="627" y="179"/>
                    </a:cubicBezTo>
                    <a:cubicBezTo>
                      <a:pt x="681" y="179"/>
                      <a:pt x="735" y="179"/>
                      <a:pt x="788" y="197"/>
                    </a:cubicBezTo>
                    <a:cubicBezTo>
                      <a:pt x="842" y="215"/>
                      <a:pt x="896" y="233"/>
                      <a:pt x="967" y="268"/>
                    </a:cubicBezTo>
                    <a:lnTo>
                      <a:pt x="967" y="89"/>
                    </a:lnTo>
                    <a:cubicBezTo>
                      <a:pt x="914" y="54"/>
                      <a:pt x="842" y="36"/>
                      <a:pt x="788" y="36"/>
                    </a:cubicBezTo>
                    <a:cubicBezTo>
                      <a:pt x="735" y="18"/>
                      <a:pt x="681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5724667" y="3038617"/>
                <a:ext cx="4238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775" extrusionOk="0">
                    <a:moveTo>
                      <a:pt x="806" y="1"/>
                    </a:moveTo>
                    <a:cubicBezTo>
                      <a:pt x="698" y="1"/>
                      <a:pt x="573" y="19"/>
                      <a:pt x="466" y="37"/>
                    </a:cubicBezTo>
                    <a:cubicBezTo>
                      <a:pt x="340" y="55"/>
                      <a:pt x="215" y="73"/>
                      <a:pt x="72" y="126"/>
                    </a:cubicBezTo>
                    <a:lnTo>
                      <a:pt x="72" y="448"/>
                    </a:lnTo>
                    <a:cubicBezTo>
                      <a:pt x="215" y="395"/>
                      <a:pt x="340" y="359"/>
                      <a:pt x="448" y="341"/>
                    </a:cubicBezTo>
                    <a:cubicBezTo>
                      <a:pt x="555" y="323"/>
                      <a:pt x="662" y="305"/>
                      <a:pt x="770" y="305"/>
                    </a:cubicBezTo>
                    <a:cubicBezTo>
                      <a:pt x="949" y="305"/>
                      <a:pt x="1092" y="341"/>
                      <a:pt x="1181" y="413"/>
                    </a:cubicBezTo>
                    <a:cubicBezTo>
                      <a:pt x="1289" y="484"/>
                      <a:pt x="1325" y="592"/>
                      <a:pt x="1325" y="735"/>
                    </a:cubicBezTo>
                    <a:cubicBezTo>
                      <a:pt x="1325" y="860"/>
                      <a:pt x="1289" y="967"/>
                      <a:pt x="1181" y="1039"/>
                    </a:cubicBezTo>
                    <a:cubicBezTo>
                      <a:pt x="1092" y="1110"/>
                      <a:pt x="967" y="1146"/>
                      <a:pt x="788" y="1146"/>
                    </a:cubicBezTo>
                    <a:lnTo>
                      <a:pt x="448" y="1146"/>
                    </a:lnTo>
                    <a:lnTo>
                      <a:pt x="448" y="1450"/>
                    </a:lnTo>
                    <a:lnTo>
                      <a:pt x="770" y="1450"/>
                    </a:lnTo>
                    <a:cubicBezTo>
                      <a:pt x="967" y="1450"/>
                      <a:pt x="1110" y="1486"/>
                      <a:pt x="1235" y="1576"/>
                    </a:cubicBezTo>
                    <a:cubicBezTo>
                      <a:pt x="1342" y="1665"/>
                      <a:pt x="1396" y="1790"/>
                      <a:pt x="1396" y="1952"/>
                    </a:cubicBezTo>
                    <a:cubicBezTo>
                      <a:pt x="1396" y="2113"/>
                      <a:pt x="1325" y="2256"/>
                      <a:pt x="1217" y="2345"/>
                    </a:cubicBezTo>
                    <a:cubicBezTo>
                      <a:pt x="1092" y="2435"/>
                      <a:pt x="931" y="2470"/>
                      <a:pt x="698" y="2470"/>
                    </a:cubicBezTo>
                    <a:cubicBezTo>
                      <a:pt x="573" y="2470"/>
                      <a:pt x="448" y="2453"/>
                      <a:pt x="322" y="2435"/>
                    </a:cubicBezTo>
                    <a:cubicBezTo>
                      <a:pt x="197" y="2399"/>
                      <a:pt x="90" y="2345"/>
                      <a:pt x="0" y="2292"/>
                    </a:cubicBezTo>
                    <a:lnTo>
                      <a:pt x="0" y="2649"/>
                    </a:lnTo>
                    <a:cubicBezTo>
                      <a:pt x="126" y="2685"/>
                      <a:pt x="251" y="2721"/>
                      <a:pt x="358" y="2739"/>
                    </a:cubicBezTo>
                    <a:cubicBezTo>
                      <a:pt x="483" y="2757"/>
                      <a:pt x="591" y="2775"/>
                      <a:pt x="716" y="2775"/>
                    </a:cubicBezTo>
                    <a:cubicBezTo>
                      <a:pt x="1038" y="2775"/>
                      <a:pt x="1307" y="2703"/>
                      <a:pt x="1486" y="2560"/>
                    </a:cubicBezTo>
                    <a:cubicBezTo>
                      <a:pt x="1665" y="2417"/>
                      <a:pt x="1754" y="2202"/>
                      <a:pt x="1754" y="1952"/>
                    </a:cubicBezTo>
                    <a:cubicBezTo>
                      <a:pt x="1754" y="1773"/>
                      <a:pt x="1700" y="1629"/>
                      <a:pt x="1611" y="1522"/>
                    </a:cubicBezTo>
                    <a:cubicBezTo>
                      <a:pt x="1503" y="1397"/>
                      <a:pt x="1378" y="1325"/>
                      <a:pt x="1199" y="1289"/>
                    </a:cubicBezTo>
                    <a:cubicBezTo>
                      <a:pt x="1360" y="1236"/>
                      <a:pt x="1486" y="1182"/>
                      <a:pt x="1557" y="1075"/>
                    </a:cubicBezTo>
                    <a:cubicBezTo>
                      <a:pt x="1647" y="967"/>
                      <a:pt x="1682" y="842"/>
                      <a:pt x="1682" y="699"/>
                    </a:cubicBezTo>
                    <a:cubicBezTo>
                      <a:pt x="1682" y="484"/>
                      <a:pt x="1611" y="323"/>
                      <a:pt x="1450" y="198"/>
                    </a:cubicBezTo>
                    <a:cubicBezTo>
                      <a:pt x="1289" y="73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5771789" y="3038617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931" y="287"/>
                    </a:moveTo>
                    <a:cubicBezTo>
                      <a:pt x="1110" y="287"/>
                      <a:pt x="1254" y="377"/>
                      <a:pt x="1343" y="574"/>
                    </a:cubicBezTo>
                    <a:cubicBezTo>
                      <a:pt x="1432" y="753"/>
                      <a:pt x="1486" y="1021"/>
                      <a:pt x="1486" y="1397"/>
                    </a:cubicBezTo>
                    <a:cubicBezTo>
                      <a:pt x="1486" y="1755"/>
                      <a:pt x="1432" y="2023"/>
                      <a:pt x="1343" y="2220"/>
                    </a:cubicBezTo>
                    <a:cubicBezTo>
                      <a:pt x="1254" y="2399"/>
                      <a:pt x="1110" y="2488"/>
                      <a:pt x="931" y="2488"/>
                    </a:cubicBezTo>
                    <a:cubicBezTo>
                      <a:pt x="735" y="2488"/>
                      <a:pt x="591" y="2399"/>
                      <a:pt x="502" y="2220"/>
                    </a:cubicBezTo>
                    <a:cubicBezTo>
                      <a:pt x="412" y="2023"/>
                      <a:pt x="359" y="1755"/>
                      <a:pt x="359" y="1397"/>
                    </a:cubicBezTo>
                    <a:cubicBezTo>
                      <a:pt x="359" y="1021"/>
                      <a:pt x="412" y="753"/>
                      <a:pt x="502" y="574"/>
                    </a:cubicBezTo>
                    <a:cubicBezTo>
                      <a:pt x="591" y="377"/>
                      <a:pt x="735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5" y="126"/>
                      <a:pt x="233" y="359"/>
                    </a:cubicBezTo>
                    <a:cubicBezTo>
                      <a:pt x="90" y="592"/>
                      <a:pt x="1" y="932"/>
                      <a:pt x="1" y="1397"/>
                    </a:cubicBezTo>
                    <a:cubicBezTo>
                      <a:pt x="1" y="1844"/>
                      <a:pt x="90" y="2184"/>
                      <a:pt x="233" y="2417"/>
                    </a:cubicBezTo>
                    <a:cubicBezTo>
                      <a:pt x="395" y="2649"/>
                      <a:pt x="627" y="2775"/>
                      <a:pt x="931" y="2775"/>
                    </a:cubicBezTo>
                    <a:cubicBezTo>
                      <a:pt x="1218" y="2775"/>
                      <a:pt x="1450" y="2649"/>
                      <a:pt x="1611" y="2417"/>
                    </a:cubicBezTo>
                    <a:cubicBezTo>
                      <a:pt x="1772" y="2184"/>
                      <a:pt x="1844" y="1844"/>
                      <a:pt x="1844" y="1397"/>
                    </a:cubicBezTo>
                    <a:cubicBezTo>
                      <a:pt x="1844" y="932"/>
                      <a:pt x="1772" y="592"/>
                      <a:pt x="1611" y="359"/>
                    </a:cubicBezTo>
                    <a:cubicBezTo>
                      <a:pt x="1450" y="126"/>
                      <a:pt x="1218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>
                <a:off x="6106933" y="2776109"/>
                <a:ext cx="4154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85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1271" y="305"/>
                    </a:lnTo>
                    <a:lnTo>
                      <a:pt x="359" y="2685"/>
                    </a:lnTo>
                    <a:lnTo>
                      <a:pt x="734" y="2685"/>
                    </a:lnTo>
                    <a:lnTo>
                      <a:pt x="1719" y="162"/>
                    </a:ln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6153644" y="277524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31" y="287"/>
                    </a:moveTo>
                    <a:cubicBezTo>
                      <a:pt x="1110" y="287"/>
                      <a:pt x="1253" y="377"/>
                      <a:pt x="1342" y="556"/>
                    </a:cubicBezTo>
                    <a:cubicBezTo>
                      <a:pt x="1432" y="735"/>
                      <a:pt x="1486" y="1021"/>
                      <a:pt x="1486" y="1379"/>
                    </a:cubicBezTo>
                    <a:cubicBezTo>
                      <a:pt x="1486" y="1755"/>
                      <a:pt x="1432" y="2023"/>
                      <a:pt x="1342" y="2202"/>
                    </a:cubicBezTo>
                    <a:cubicBezTo>
                      <a:pt x="1253" y="2381"/>
                      <a:pt x="1110" y="2470"/>
                      <a:pt x="931" y="2470"/>
                    </a:cubicBezTo>
                    <a:cubicBezTo>
                      <a:pt x="734" y="2470"/>
                      <a:pt x="591" y="2381"/>
                      <a:pt x="501" y="2202"/>
                    </a:cubicBezTo>
                    <a:cubicBezTo>
                      <a:pt x="412" y="2023"/>
                      <a:pt x="358" y="1755"/>
                      <a:pt x="358" y="1379"/>
                    </a:cubicBezTo>
                    <a:cubicBezTo>
                      <a:pt x="358" y="1021"/>
                      <a:pt x="412" y="735"/>
                      <a:pt x="501" y="556"/>
                    </a:cubicBezTo>
                    <a:cubicBezTo>
                      <a:pt x="591" y="377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4" y="108"/>
                      <a:pt x="233" y="341"/>
                    </a:cubicBezTo>
                    <a:cubicBezTo>
                      <a:pt x="72" y="591"/>
                      <a:pt x="0" y="931"/>
                      <a:pt x="0" y="1379"/>
                    </a:cubicBezTo>
                    <a:cubicBezTo>
                      <a:pt x="0" y="1826"/>
                      <a:pt x="72" y="2166"/>
                      <a:pt x="233" y="2417"/>
                    </a:cubicBezTo>
                    <a:cubicBezTo>
                      <a:pt x="394" y="2649"/>
                      <a:pt x="627" y="2757"/>
                      <a:pt x="931" y="2757"/>
                    </a:cubicBezTo>
                    <a:cubicBezTo>
                      <a:pt x="1217" y="2757"/>
                      <a:pt x="1450" y="2649"/>
                      <a:pt x="1611" y="2417"/>
                    </a:cubicBezTo>
                    <a:cubicBezTo>
                      <a:pt x="1772" y="2166"/>
                      <a:pt x="1843" y="1826"/>
                      <a:pt x="1843" y="1379"/>
                    </a:cubicBezTo>
                    <a:cubicBezTo>
                      <a:pt x="1843" y="931"/>
                      <a:pt x="1772" y="591"/>
                      <a:pt x="1611" y="341"/>
                    </a:cubicBezTo>
                    <a:cubicBezTo>
                      <a:pt x="1450" y="108"/>
                      <a:pt x="1217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6093521" y="2878434"/>
                <a:ext cx="59277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721" extrusionOk="0">
                    <a:moveTo>
                      <a:pt x="1307" y="1"/>
                    </a:moveTo>
                    <a:cubicBezTo>
                      <a:pt x="1057" y="1"/>
                      <a:pt x="842" y="55"/>
                      <a:pt x="681" y="126"/>
                    </a:cubicBezTo>
                    <a:cubicBezTo>
                      <a:pt x="466" y="251"/>
                      <a:pt x="287" y="412"/>
                      <a:pt x="180" y="627"/>
                    </a:cubicBezTo>
                    <a:cubicBezTo>
                      <a:pt x="72" y="842"/>
                      <a:pt x="1" y="1075"/>
                      <a:pt x="1" y="1343"/>
                    </a:cubicBezTo>
                    <a:cubicBezTo>
                      <a:pt x="1" y="1594"/>
                      <a:pt x="55" y="1826"/>
                      <a:pt x="162" y="2041"/>
                    </a:cubicBezTo>
                    <a:cubicBezTo>
                      <a:pt x="269" y="2256"/>
                      <a:pt x="412" y="2435"/>
                      <a:pt x="627" y="2542"/>
                    </a:cubicBezTo>
                    <a:cubicBezTo>
                      <a:pt x="824" y="2649"/>
                      <a:pt x="1057" y="2721"/>
                      <a:pt x="1343" y="2721"/>
                    </a:cubicBezTo>
                    <a:cubicBezTo>
                      <a:pt x="1558" y="2721"/>
                      <a:pt x="1772" y="2667"/>
                      <a:pt x="1969" y="2596"/>
                    </a:cubicBezTo>
                    <a:cubicBezTo>
                      <a:pt x="2184" y="2506"/>
                      <a:pt x="2345" y="2417"/>
                      <a:pt x="2452" y="2309"/>
                    </a:cubicBezTo>
                    <a:lnTo>
                      <a:pt x="2452" y="1271"/>
                    </a:lnTo>
                    <a:lnTo>
                      <a:pt x="1325" y="1271"/>
                    </a:lnTo>
                    <a:lnTo>
                      <a:pt x="1325" y="1701"/>
                    </a:lnTo>
                    <a:lnTo>
                      <a:pt x="1934" y="1701"/>
                    </a:lnTo>
                    <a:lnTo>
                      <a:pt x="1934" y="2041"/>
                    </a:lnTo>
                    <a:cubicBezTo>
                      <a:pt x="1844" y="2095"/>
                      <a:pt x="1755" y="2148"/>
                      <a:pt x="1629" y="2202"/>
                    </a:cubicBezTo>
                    <a:cubicBezTo>
                      <a:pt x="1522" y="2238"/>
                      <a:pt x="1415" y="2256"/>
                      <a:pt x="1307" y="2256"/>
                    </a:cubicBezTo>
                    <a:cubicBezTo>
                      <a:pt x="1075" y="2256"/>
                      <a:pt x="896" y="2184"/>
                      <a:pt x="752" y="2023"/>
                    </a:cubicBezTo>
                    <a:cubicBezTo>
                      <a:pt x="627" y="1880"/>
                      <a:pt x="556" y="1647"/>
                      <a:pt x="556" y="1325"/>
                    </a:cubicBezTo>
                    <a:cubicBezTo>
                      <a:pt x="556" y="1039"/>
                      <a:pt x="627" y="824"/>
                      <a:pt x="752" y="681"/>
                    </a:cubicBezTo>
                    <a:cubicBezTo>
                      <a:pt x="896" y="538"/>
                      <a:pt x="1075" y="448"/>
                      <a:pt x="1307" y="448"/>
                    </a:cubicBezTo>
                    <a:cubicBezTo>
                      <a:pt x="1468" y="448"/>
                      <a:pt x="1594" y="502"/>
                      <a:pt x="1683" y="574"/>
                    </a:cubicBezTo>
                    <a:cubicBezTo>
                      <a:pt x="1790" y="645"/>
                      <a:pt x="1862" y="735"/>
                      <a:pt x="1898" y="878"/>
                    </a:cubicBezTo>
                    <a:lnTo>
                      <a:pt x="2417" y="770"/>
                    </a:lnTo>
                    <a:cubicBezTo>
                      <a:pt x="2381" y="538"/>
                      <a:pt x="2256" y="341"/>
                      <a:pt x="2077" y="216"/>
                    </a:cubicBezTo>
                    <a:cubicBezTo>
                      <a:pt x="1898" y="72"/>
                      <a:pt x="1629" y="1"/>
                      <a:pt x="1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6160555" y="2896144"/>
                <a:ext cx="43280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987" extrusionOk="0">
                    <a:moveTo>
                      <a:pt x="1182" y="1021"/>
                    </a:moveTo>
                    <a:lnTo>
                      <a:pt x="1182" y="1128"/>
                    </a:lnTo>
                    <a:cubicBezTo>
                      <a:pt x="1182" y="1253"/>
                      <a:pt x="1182" y="1325"/>
                      <a:pt x="1164" y="1361"/>
                    </a:cubicBezTo>
                    <a:cubicBezTo>
                      <a:pt x="1146" y="1432"/>
                      <a:pt x="1092" y="1486"/>
                      <a:pt x="1039" y="1540"/>
                    </a:cubicBezTo>
                    <a:cubicBezTo>
                      <a:pt x="949" y="1593"/>
                      <a:pt x="877" y="1629"/>
                      <a:pt x="788" y="1629"/>
                    </a:cubicBezTo>
                    <a:cubicBezTo>
                      <a:pt x="699" y="1629"/>
                      <a:pt x="627" y="1593"/>
                      <a:pt x="573" y="1540"/>
                    </a:cubicBezTo>
                    <a:cubicBezTo>
                      <a:pt x="520" y="1504"/>
                      <a:pt x="502" y="1432"/>
                      <a:pt x="502" y="1361"/>
                    </a:cubicBezTo>
                    <a:cubicBezTo>
                      <a:pt x="502" y="1289"/>
                      <a:pt x="537" y="1235"/>
                      <a:pt x="591" y="1182"/>
                    </a:cubicBezTo>
                    <a:cubicBezTo>
                      <a:pt x="645" y="1164"/>
                      <a:pt x="734" y="1128"/>
                      <a:pt x="877" y="1092"/>
                    </a:cubicBezTo>
                    <a:cubicBezTo>
                      <a:pt x="1021" y="1074"/>
                      <a:pt x="1110" y="1038"/>
                      <a:pt x="1182" y="1021"/>
                    </a:cubicBezTo>
                    <a:close/>
                    <a:moveTo>
                      <a:pt x="877" y="1"/>
                    </a:moveTo>
                    <a:cubicBezTo>
                      <a:pt x="627" y="1"/>
                      <a:pt x="448" y="36"/>
                      <a:pt x="323" y="126"/>
                    </a:cubicBezTo>
                    <a:cubicBezTo>
                      <a:pt x="197" y="215"/>
                      <a:pt x="108" y="358"/>
                      <a:pt x="54" y="537"/>
                    </a:cubicBezTo>
                    <a:lnTo>
                      <a:pt x="502" y="609"/>
                    </a:lnTo>
                    <a:cubicBezTo>
                      <a:pt x="537" y="520"/>
                      <a:pt x="573" y="466"/>
                      <a:pt x="627" y="430"/>
                    </a:cubicBezTo>
                    <a:cubicBezTo>
                      <a:pt x="681" y="394"/>
                      <a:pt x="752" y="376"/>
                      <a:pt x="842" y="376"/>
                    </a:cubicBezTo>
                    <a:cubicBezTo>
                      <a:pt x="967" y="376"/>
                      <a:pt x="1056" y="394"/>
                      <a:pt x="1110" y="448"/>
                    </a:cubicBezTo>
                    <a:cubicBezTo>
                      <a:pt x="1164" y="484"/>
                      <a:pt x="1182" y="555"/>
                      <a:pt x="1182" y="645"/>
                    </a:cubicBezTo>
                    <a:lnTo>
                      <a:pt x="1182" y="698"/>
                    </a:lnTo>
                    <a:cubicBezTo>
                      <a:pt x="1092" y="734"/>
                      <a:pt x="931" y="770"/>
                      <a:pt x="699" y="824"/>
                    </a:cubicBezTo>
                    <a:cubicBezTo>
                      <a:pt x="520" y="860"/>
                      <a:pt x="376" y="895"/>
                      <a:pt x="287" y="931"/>
                    </a:cubicBezTo>
                    <a:cubicBezTo>
                      <a:pt x="197" y="985"/>
                      <a:pt x="126" y="1038"/>
                      <a:pt x="72" y="1128"/>
                    </a:cubicBezTo>
                    <a:cubicBezTo>
                      <a:pt x="18" y="1217"/>
                      <a:pt x="1" y="1307"/>
                      <a:pt x="1" y="1414"/>
                    </a:cubicBezTo>
                    <a:cubicBezTo>
                      <a:pt x="1" y="1575"/>
                      <a:pt x="54" y="1718"/>
                      <a:pt x="162" y="1826"/>
                    </a:cubicBezTo>
                    <a:cubicBezTo>
                      <a:pt x="287" y="1933"/>
                      <a:pt x="430" y="1987"/>
                      <a:pt x="627" y="1987"/>
                    </a:cubicBezTo>
                    <a:cubicBezTo>
                      <a:pt x="734" y="1987"/>
                      <a:pt x="842" y="1951"/>
                      <a:pt x="949" y="1915"/>
                    </a:cubicBezTo>
                    <a:cubicBezTo>
                      <a:pt x="1039" y="1880"/>
                      <a:pt x="1128" y="1808"/>
                      <a:pt x="1217" y="1736"/>
                    </a:cubicBezTo>
                    <a:cubicBezTo>
                      <a:pt x="1217" y="1736"/>
                      <a:pt x="1235" y="1754"/>
                      <a:pt x="1235" y="1790"/>
                    </a:cubicBezTo>
                    <a:cubicBezTo>
                      <a:pt x="1253" y="1862"/>
                      <a:pt x="1271" y="1897"/>
                      <a:pt x="1289" y="1933"/>
                    </a:cubicBezTo>
                    <a:lnTo>
                      <a:pt x="1790" y="1933"/>
                    </a:lnTo>
                    <a:cubicBezTo>
                      <a:pt x="1736" y="1844"/>
                      <a:pt x="1701" y="1754"/>
                      <a:pt x="1683" y="1683"/>
                    </a:cubicBezTo>
                    <a:cubicBezTo>
                      <a:pt x="1683" y="1611"/>
                      <a:pt x="1665" y="1486"/>
                      <a:pt x="1665" y="1307"/>
                    </a:cubicBezTo>
                    <a:lnTo>
                      <a:pt x="1665" y="716"/>
                    </a:lnTo>
                    <a:cubicBezTo>
                      <a:pt x="1665" y="502"/>
                      <a:pt x="1647" y="358"/>
                      <a:pt x="1611" y="269"/>
                    </a:cubicBezTo>
                    <a:cubicBezTo>
                      <a:pt x="1557" y="197"/>
                      <a:pt x="1486" y="126"/>
                      <a:pt x="1379" y="72"/>
                    </a:cubicBezTo>
                    <a:cubicBezTo>
                      <a:pt x="1271" y="18"/>
                      <a:pt x="1092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>
                <a:off x="6069743" y="2980783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179"/>
                    </a:moveTo>
                    <a:cubicBezTo>
                      <a:pt x="645" y="179"/>
                      <a:pt x="716" y="215"/>
                      <a:pt x="788" y="286"/>
                    </a:cubicBezTo>
                    <a:cubicBezTo>
                      <a:pt x="842" y="376"/>
                      <a:pt x="860" y="483"/>
                      <a:pt x="860" y="626"/>
                    </a:cubicBezTo>
                    <a:cubicBezTo>
                      <a:pt x="860" y="770"/>
                      <a:pt x="842" y="877"/>
                      <a:pt x="788" y="948"/>
                    </a:cubicBezTo>
                    <a:cubicBezTo>
                      <a:pt x="716" y="1038"/>
                      <a:pt x="645" y="1074"/>
                      <a:pt x="537" y="1074"/>
                    </a:cubicBezTo>
                    <a:cubicBezTo>
                      <a:pt x="430" y="1074"/>
                      <a:pt x="341" y="1038"/>
                      <a:pt x="287" y="948"/>
                    </a:cubicBezTo>
                    <a:cubicBezTo>
                      <a:pt x="233" y="877"/>
                      <a:pt x="197" y="770"/>
                      <a:pt x="197" y="626"/>
                    </a:cubicBezTo>
                    <a:cubicBezTo>
                      <a:pt x="197" y="483"/>
                      <a:pt x="233" y="376"/>
                      <a:pt x="287" y="286"/>
                    </a:cubicBezTo>
                    <a:cubicBezTo>
                      <a:pt x="341" y="215"/>
                      <a:pt x="430" y="179"/>
                      <a:pt x="537" y="179"/>
                    </a:cubicBezTo>
                    <a:close/>
                    <a:moveTo>
                      <a:pt x="484" y="0"/>
                    </a:moveTo>
                    <a:cubicBezTo>
                      <a:pt x="341" y="0"/>
                      <a:pt x="215" y="72"/>
                      <a:pt x="126" y="179"/>
                    </a:cubicBezTo>
                    <a:cubicBezTo>
                      <a:pt x="36" y="286"/>
                      <a:pt x="1" y="429"/>
                      <a:pt x="1" y="626"/>
                    </a:cubicBezTo>
                    <a:cubicBezTo>
                      <a:pt x="1" y="805"/>
                      <a:pt x="36" y="948"/>
                      <a:pt x="126" y="1074"/>
                    </a:cubicBezTo>
                    <a:cubicBezTo>
                      <a:pt x="215" y="1181"/>
                      <a:pt x="341" y="1235"/>
                      <a:pt x="484" y="1235"/>
                    </a:cubicBezTo>
                    <a:cubicBezTo>
                      <a:pt x="573" y="1235"/>
                      <a:pt x="645" y="1217"/>
                      <a:pt x="716" y="1181"/>
                    </a:cubicBezTo>
                    <a:cubicBezTo>
                      <a:pt x="770" y="1145"/>
                      <a:pt x="824" y="1092"/>
                      <a:pt x="860" y="1020"/>
                    </a:cubicBezTo>
                    <a:lnTo>
                      <a:pt x="860" y="1127"/>
                    </a:lnTo>
                    <a:cubicBezTo>
                      <a:pt x="860" y="1253"/>
                      <a:pt x="842" y="1360"/>
                      <a:pt x="770" y="1432"/>
                    </a:cubicBezTo>
                    <a:cubicBezTo>
                      <a:pt x="716" y="1503"/>
                      <a:pt x="609" y="1539"/>
                      <a:pt x="484" y="1539"/>
                    </a:cubicBezTo>
                    <a:cubicBezTo>
                      <a:pt x="430" y="1539"/>
                      <a:pt x="359" y="1521"/>
                      <a:pt x="305" y="1503"/>
                    </a:cubicBezTo>
                    <a:cubicBezTo>
                      <a:pt x="251" y="1485"/>
                      <a:pt x="197" y="1467"/>
                      <a:pt x="144" y="1432"/>
                    </a:cubicBezTo>
                    <a:lnTo>
                      <a:pt x="144" y="1628"/>
                    </a:lnTo>
                    <a:cubicBezTo>
                      <a:pt x="197" y="1646"/>
                      <a:pt x="251" y="1664"/>
                      <a:pt x="323" y="1682"/>
                    </a:cubicBezTo>
                    <a:cubicBezTo>
                      <a:pt x="376" y="1682"/>
                      <a:pt x="448" y="1700"/>
                      <a:pt x="520" y="1700"/>
                    </a:cubicBezTo>
                    <a:cubicBezTo>
                      <a:pt x="699" y="1700"/>
                      <a:pt x="842" y="1646"/>
                      <a:pt x="931" y="1539"/>
                    </a:cubicBezTo>
                    <a:cubicBezTo>
                      <a:pt x="1021" y="1450"/>
                      <a:pt x="1074" y="1288"/>
                      <a:pt x="1074" y="1092"/>
                    </a:cubicBezTo>
                    <a:lnTo>
                      <a:pt x="1074" y="36"/>
                    </a:lnTo>
                    <a:lnTo>
                      <a:pt x="860" y="36"/>
                    </a:lnTo>
                    <a:lnTo>
                      <a:pt x="860" y="215"/>
                    </a:lnTo>
                    <a:cubicBezTo>
                      <a:pt x="824" y="143"/>
                      <a:pt x="770" y="89"/>
                      <a:pt x="716" y="54"/>
                    </a:cubicBezTo>
                    <a:cubicBezTo>
                      <a:pt x="645" y="18"/>
                      <a:pt x="573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6097847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4" y="626"/>
                    </a:moveTo>
                    <a:lnTo>
                      <a:pt x="824" y="680"/>
                    </a:lnTo>
                    <a:cubicBezTo>
                      <a:pt x="824" y="805"/>
                      <a:pt x="788" y="913"/>
                      <a:pt x="717" y="984"/>
                    </a:cubicBezTo>
                    <a:cubicBezTo>
                      <a:pt x="663" y="1056"/>
                      <a:pt x="573" y="1110"/>
                      <a:pt x="466" y="1110"/>
                    </a:cubicBezTo>
                    <a:cubicBezTo>
                      <a:pt x="377" y="1110"/>
                      <a:pt x="323" y="1092"/>
                      <a:pt x="269" y="1038"/>
                    </a:cubicBezTo>
                    <a:cubicBezTo>
                      <a:pt x="216" y="1002"/>
                      <a:pt x="198" y="948"/>
                      <a:pt x="198" y="877"/>
                    </a:cubicBezTo>
                    <a:cubicBezTo>
                      <a:pt x="198" y="787"/>
                      <a:pt x="233" y="734"/>
                      <a:pt x="287" y="680"/>
                    </a:cubicBezTo>
                    <a:cubicBezTo>
                      <a:pt x="359" y="644"/>
                      <a:pt x="466" y="626"/>
                      <a:pt x="627" y="626"/>
                    </a:cubicBezTo>
                    <a:close/>
                    <a:moveTo>
                      <a:pt x="502" y="0"/>
                    </a:moveTo>
                    <a:cubicBezTo>
                      <a:pt x="430" y="0"/>
                      <a:pt x="377" y="18"/>
                      <a:pt x="305" y="36"/>
                    </a:cubicBezTo>
                    <a:cubicBezTo>
                      <a:pt x="233" y="36"/>
                      <a:pt x="162" y="72"/>
                      <a:pt x="90" y="89"/>
                    </a:cubicBezTo>
                    <a:lnTo>
                      <a:pt x="90" y="268"/>
                    </a:lnTo>
                    <a:cubicBezTo>
                      <a:pt x="144" y="233"/>
                      <a:pt x="216" y="215"/>
                      <a:pt x="287" y="197"/>
                    </a:cubicBezTo>
                    <a:cubicBezTo>
                      <a:pt x="341" y="179"/>
                      <a:pt x="412" y="179"/>
                      <a:pt x="484" y="179"/>
                    </a:cubicBezTo>
                    <a:cubicBezTo>
                      <a:pt x="591" y="179"/>
                      <a:pt x="663" y="197"/>
                      <a:pt x="735" y="251"/>
                    </a:cubicBezTo>
                    <a:cubicBezTo>
                      <a:pt x="788" y="304"/>
                      <a:pt x="824" y="376"/>
                      <a:pt x="824" y="465"/>
                    </a:cubicBezTo>
                    <a:lnTo>
                      <a:pt x="824" y="483"/>
                    </a:lnTo>
                    <a:lnTo>
                      <a:pt x="538" y="483"/>
                    </a:lnTo>
                    <a:cubicBezTo>
                      <a:pt x="359" y="483"/>
                      <a:pt x="233" y="519"/>
                      <a:pt x="144" y="591"/>
                    </a:cubicBezTo>
                    <a:cubicBezTo>
                      <a:pt x="54" y="644"/>
                      <a:pt x="1" y="752"/>
                      <a:pt x="1" y="895"/>
                    </a:cubicBezTo>
                    <a:cubicBezTo>
                      <a:pt x="1" y="1002"/>
                      <a:pt x="37" y="1092"/>
                      <a:pt x="108" y="1163"/>
                    </a:cubicBezTo>
                    <a:cubicBezTo>
                      <a:pt x="180" y="1235"/>
                      <a:pt x="287" y="1271"/>
                      <a:pt x="412" y="1271"/>
                    </a:cubicBezTo>
                    <a:cubicBezTo>
                      <a:pt x="502" y="1271"/>
                      <a:pt x="591" y="1253"/>
                      <a:pt x="645" y="1217"/>
                    </a:cubicBezTo>
                    <a:cubicBezTo>
                      <a:pt x="717" y="1181"/>
                      <a:pt x="770" y="1127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76"/>
                      <a:pt x="967" y="233"/>
                      <a:pt x="896" y="143"/>
                    </a:cubicBezTo>
                    <a:cubicBezTo>
                      <a:pt x="806" y="54"/>
                      <a:pt x="681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>
                <a:off x="6128561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6139362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5"/>
              <p:cNvSpPr/>
              <p:nvPr/>
            </p:nvSpPr>
            <p:spPr>
              <a:xfrm>
                <a:off x="6150623" y="2970408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5"/>
              <p:cNvSpPr/>
              <p:nvPr/>
            </p:nvSpPr>
            <p:spPr>
              <a:xfrm>
                <a:off x="6160555" y="2981627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5"/>
                    </a:lnTo>
                    <a:cubicBezTo>
                      <a:pt x="1" y="896"/>
                      <a:pt x="36" y="1021"/>
                      <a:pt x="108" y="1110"/>
                    </a:cubicBezTo>
                    <a:cubicBezTo>
                      <a:pt x="180" y="1182"/>
                      <a:pt x="287" y="1236"/>
                      <a:pt x="430" y="1236"/>
                    </a:cubicBezTo>
                    <a:cubicBezTo>
                      <a:pt x="502" y="1236"/>
                      <a:pt x="573" y="1218"/>
                      <a:pt x="645" y="1182"/>
                    </a:cubicBezTo>
                    <a:cubicBezTo>
                      <a:pt x="699" y="1146"/>
                      <a:pt x="770" y="1092"/>
                      <a:pt x="806" y="1021"/>
                    </a:cubicBezTo>
                    <a:lnTo>
                      <a:pt x="806" y="1200"/>
                    </a:lnTo>
                    <a:lnTo>
                      <a:pt x="1003" y="1200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6"/>
                      <a:pt x="716" y="967"/>
                    </a:cubicBezTo>
                    <a:cubicBezTo>
                      <a:pt x="663" y="1021"/>
                      <a:pt x="573" y="1057"/>
                      <a:pt x="466" y="1057"/>
                    </a:cubicBezTo>
                    <a:cubicBezTo>
                      <a:pt x="376" y="1057"/>
                      <a:pt x="305" y="1039"/>
                      <a:pt x="269" y="985"/>
                    </a:cubicBezTo>
                    <a:cubicBezTo>
                      <a:pt x="215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5"/>
              <p:cNvSpPr/>
              <p:nvPr/>
            </p:nvSpPr>
            <p:spPr>
              <a:xfrm>
                <a:off x="6189529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7" y="179"/>
                      <a:pt x="681" y="215"/>
                      <a:pt x="716" y="268"/>
                    </a:cubicBezTo>
                    <a:cubicBezTo>
                      <a:pt x="770" y="322"/>
                      <a:pt x="788" y="412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47"/>
                      <a:pt x="1021" y="358"/>
                      <a:pt x="1074" y="286"/>
                    </a:cubicBezTo>
                    <a:cubicBezTo>
                      <a:pt x="1128" y="215"/>
                      <a:pt x="1217" y="179"/>
                      <a:pt x="1307" y="179"/>
                    </a:cubicBezTo>
                    <a:cubicBezTo>
                      <a:pt x="1396" y="179"/>
                      <a:pt x="1468" y="215"/>
                      <a:pt x="1504" y="268"/>
                    </a:cubicBezTo>
                    <a:cubicBezTo>
                      <a:pt x="1540" y="322"/>
                      <a:pt x="1557" y="412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9" y="233"/>
                      <a:pt x="1665" y="143"/>
                    </a:cubicBezTo>
                    <a:cubicBezTo>
                      <a:pt x="1593" y="54"/>
                      <a:pt x="1486" y="0"/>
                      <a:pt x="1361" y="0"/>
                    </a:cubicBezTo>
                    <a:cubicBezTo>
                      <a:pt x="1271" y="0"/>
                      <a:pt x="1200" y="36"/>
                      <a:pt x="1128" y="72"/>
                    </a:cubicBezTo>
                    <a:cubicBezTo>
                      <a:pt x="1056" y="107"/>
                      <a:pt x="1003" y="179"/>
                      <a:pt x="949" y="268"/>
                    </a:cubicBezTo>
                    <a:cubicBezTo>
                      <a:pt x="913" y="179"/>
                      <a:pt x="877" y="125"/>
                      <a:pt x="806" y="72"/>
                    </a:cubicBezTo>
                    <a:cubicBezTo>
                      <a:pt x="752" y="36"/>
                      <a:pt x="681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5"/>
              <p:cNvSpPr/>
              <p:nvPr/>
            </p:nvSpPr>
            <p:spPr>
              <a:xfrm>
                <a:off x="6106063" y="3038617"/>
                <a:ext cx="4284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2775" extrusionOk="0">
                    <a:moveTo>
                      <a:pt x="806" y="1"/>
                    </a:moveTo>
                    <a:cubicBezTo>
                      <a:pt x="699" y="1"/>
                      <a:pt x="591" y="19"/>
                      <a:pt x="466" y="37"/>
                    </a:cubicBezTo>
                    <a:cubicBezTo>
                      <a:pt x="359" y="55"/>
                      <a:pt x="233" y="73"/>
                      <a:pt x="90" y="126"/>
                    </a:cubicBezTo>
                    <a:lnTo>
                      <a:pt x="90" y="448"/>
                    </a:lnTo>
                    <a:cubicBezTo>
                      <a:pt x="233" y="395"/>
                      <a:pt x="341" y="359"/>
                      <a:pt x="466" y="341"/>
                    </a:cubicBezTo>
                    <a:cubicBezTo>
                      <a:pt x="573" y="323"/>
                      <a:pt x="681" y="305"/>
                      <a:pt x="788" y="305"/>
                    </a:cubicBezTo>
                    <a:cubicBezTo>
                      <a:pt x="967" y="305"/>
                      <a:pt x="1110" y="341"/>
                      <a:pt x="1200" y="413"/>
                    </a:cubicBezTo>
                    <a:cubicBezTo>
                      <a:pt x="1289" y="484"/>
                      <a:pt x="1343" y="592"/>
                      <a:pt x="1343" y="735"/>
                    </a:cubicBezTo>
                    <a:cubicBezTo>
                      <a:pt x="1343" y="860"/>
                      <a:pt x="1289" y="967"/>
                      <a:pt x="1200" y="1039"/>
                    </a:cubicBezTo>
                    <a:cubicBezTo>
                      <a:pt x="1110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50"/>
                    </a:lnTo>
                    <a:lnTo>
                      <a:pt x="788" y="1450"/>
                    </a:lnTo>
                    <a:cubicBezTo>
                      <a:pt x="985" y="1450"/>
                      <a:pt x="1128" y="1486"/>
                      <a:pt x="1236" y="1576"/>
                    </a:cubicBezTo>
                    <a:cubicBezTo>
                      <a:pt x="1361" y="1665"/>
                      <a:pt x="1415" y="1790"/>
                      <a:pt x="1415" y="1952"/>
                    </a:cubicBezTo>
                    <a:cubicBezTo>
                      <a:pt x="1415" y="2113"/>
                      <a:pt x="1343" y="2256"/>
                      <a:pt x="1236" y="2345"/>
                    </a:cubicBezTo>
                    <a:cubicBezTo>
                      <a:pt x="1110" y="2435"/>
                      <a:pt x="931" y="2470"/>
                      <a:pt x="717" y="2470"/>
                    </a:cubicBezTo>
                    <a:cubicBezTo>
                      <a:pt x="573" y="2470"/>
                      <a:pt x="448" y="2453"/>
                      <a:pt x="341" y="2435"/>
                    </a:cubicBezTo>
                    <a:cubicBezTo>
                      <a:pt x="216" y="2399"/>
                      <a:pt x="108" y="2345"/>
                      <a:pt x="1" y="2292"/>
                    </a:cubicBezTo>
                    <a:lnTo>
                      <a:pt x="1" y="2649"/>
                    </a:lnTo>
                    <a:cubicBezTo>
                      <a:pt x="126" y="2685"/>
                      <a:pt x="251" y="2721"/>
                      <a:pt x="377" y="2739"/>
                    </a:cubicBezTo>
                    <a:cubicBezTo>
                      <a:pt x="502" y="2757"/>
                      <a:pt x="609" y="2775"/>
                      <a:pt x="717" y="2775"/>
                    </a:cubicBezTo>
                    <a:cubicBezTo>
                      <a:pt x="1057" y="2775"/>
                      <a:pt x="1307" y="2703"/>
                      <a:pt x="1504" y="2560"/>
                    </a:cubicBezTo>
                    <a:cubicBezTo>
                      <a:pt x="1683" y="2417"/>
                      <a:pt x="1772" y="2202"/>
                      <a:pt x="1772" y="1952"/>
                    </a:cubicBezTo>
                    <a:cubicBezTo>
                      <a:pt x="1772" y="1773"/>
                      <a:pt x="1719" y="1629"/>
                      <a:pt x="1629" y="1522"/>
                    </a:cubicBezTo>
                    <a:cubicBezTo>
                      <a:pt x="1522" y="1397"/>
                      <a:pt x="1397" y="1325"/>
                      <a:pt x="1218" y="1289"/>
                    </a:cubicBezTo>
                    <a:cubicBezTo>
                      <a:pt x="1379" y="1236"/>
                      <a:pt x="1486" y="1182"/>
                      <a:pt x="1576" y="1075"/>
                    </a:cubicBezTo>
                    <a:cubicBezTo>
                      <a:pt x="1665" y="967"/>
                      <a:pt x="1701" y="842"/>
                      <a:pt x="1701" y="699"/>
                    </a:cubicBezTo>
                    <a:cubicBezTo>
                      <a:pt x="1701" y="484"/>
                      <a:pt x="1629" y="323"/>
                      <a:pt x="1468" y="198"/>
                    </a:cubicBezTo>
                    <a:cubicBezTo>
                      <a:pt x="1307" y="73"/>
                      <a:pt x="1092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5"/>
              <p:cNvSpPr/>
              <p:nvPr/>
            </p:nvSpPr>
            <p:spPr>
              <a:xfrm>
                <a:off x="6157535" y="3039919"/>
                <a:ext cx="38495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8" extrusionOk="0">
                    <a:moveTo>
                      <a:pt x="645" y="1"/>
                    </a:moveTo>
                    <a:lnTo>
                      <a:pt x="0" y="126"/>
                    </a:lnTo>
                    <a:lnTo>
                      <a:pt x="0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5"/>
              <p:cNvSpPr/>
              <p:nvPr/>
            </p:nvSpPr>
            <p:spPr>
              <a:xfrm>
                <a:off x="6488353" y="2776109"/>
                <a:ext cx="4154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8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289" y="305"/>
                    </a:lnTo>
                    <a:lnTo>
                      <a:pt x="376" y="2685"/>
                    </a:lnTo>
                    <a:lnTo>
                      <a:pt x="752" y="2685"/>
                    </a:lnTo>
                    <a:lnTo>
                      <a:pt x="1718" y="16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5"/>
              <p:cNvSpPr/>
              <p:nvPr/>
            </p:nvSpPr>
            <p:spPr>
              <a:xfrm>
                <a:off x="6536345" y="2775241"/>
                <a:ext cx="4241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57" extrusionOk="0">
                    <a:moveTo>
                      <a:pt x="806" y="1"/>
                    </a:moveTo>
                    <a:cubicBezTo>
                      <a:pt x="698" y="1"/>
                      <a:pt x="591" y="1"/>
                      <a:pt x="466" y="19"/>
                    </a:cubicBezTo>
                    <a:cubicBezTo>
                      <a:pt x="341" y="37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77"/>
                      <a:pt x="341" y="359"/>
                      <a:pt x="448" y="323"/>
                    </a:cubicBezTo>
                    <a:cubicBezTo>
                      <a:pt x="573" y="305"/>
                      <a:pt x="681" y="305"/>
                      <a:pt x="770" y="305"/>
                    </a:cubicBezTo>
                    <a:cubicBezTo>
                      <a:pt x="949" y="305"/>
                      <a:pt x="1092" y="341"/>
                      <a:pt x="1182" y="413"/>
                    </a:cubicBezTo>
                    <a:cubicBezTo>
                      <a:pt x="1289" y="484"/>
                      <a:pt x="1343" y="591"/>
                      <a:pt x="1343" y="717"/>
                    </a:cubicBezTo>
                    <a:cubicBezTo>
                      <a:pt x="1343" y="860"/>
                      <a:pt x="1289" y="967"/>
                      <a:pt x="1199" y="1039"/>
                    </a:cubicBezTo>
                    <a:cubicBezTo>
                      <a:pt x="1092" y="1093"/>
                      <a:pt x="967" y="1128"/>
                      <a:pt x="788" y="1128"/>
                    </a:cubicBezTo>
                    <a:lnTo>
                      <a:pt x="466" y="1128"/>
                    </a:lnTo>
                    <a:lnTo>
                      <a:pt x="466" y="1433"/>
                    </a:lnTo>
                    <a:lnTo>
                      <a:pt x="770" y="1433"/>
                    </a:lnTo>
                    <a:cubicBezTo>
                      <a:pt x="967" y="1433"/>
                      <a:pt x="1128" y="1486"/>
                      <a:pt x="1235" y="1576"/>
                    </a:cubicBezTo>
                    <a:cubicBezTo>
                      <a:pt x="1343" y="1647"/>
                      <a:pt x="1396" y="1773"/>
                      <a:pt x="1396" y="1934"/>
                    </a:cubicBezTo>
                    <a:cubicBezTo>
                      <a:pt x="1396" y="2113"/>
                      <a:pt x="1343" y="2238"/>
                      <a:pt x="1217" y="2327"/>
                    </a:cubicBezTo>
                    <a:cubicBezTo>
                      <a:pt x="1092" y="2417"/>
                      <a:pt x="931" y="2453"/>
                      <a:pt x="698" y="2453"/>
                    </a:cubicBezTo>
                    <a:cubicBezTo>
                      <a:pt x="573" y="2453"/>
                      <a:pt x="448" y="2453"/>
                      <a:pt x="323" y="2417"/>
                    </a:cubicBezTo>
                    <a:cubicBezTo>
                      <a:pt x="215" y="2381"/>
                      <a:pt x="90" y="2345"/>
                      <a:pt x="0" y="2291"/>
                    </a:cubicBezTo>
                    <a:lnTo>
                      <a:pt x="0" y="2632"/>
                    </a:lnTo>
                    <a:cubicBezTo>
                      <a:pt x="126" y="2685"/>
                      <a:pt x="251" y="2703"/>
                      <a:pt x="358" y="2739"/>
                    </a:cubicBezTo>
                    <a:cubicBezTo>
                      <a:pt x="484" y="2757"/>
                      <a:pt x="591" y="2757"/>
                      <a:pt x="716" y="2757"/>
                    </a:cubicBezTo>
                    <a:cubicBezTo>
                      <a:pt x="1038" y="2757"/>
                      <a:pt x="1307" y="2685"/>
                      <a:pt x="1486" y="2542"/>
                    </a:cubicBezTo>
                    <a:cubicBezTo>
                      <a:pt x="1665" y="2399"/>
                      <a:pt x="1754" y="2202"/>
                      <a:pt x="1754" y="1934"/>
                    </a:cubicBezTo>
                    <a:cubicBezTo>
                      <a:pt x="1754" y="1773"/>
                      <a:pt x="1701" y="1611"/>
                      <a:pt x="1611" y="1504"/>
                    </a:cubicBezTo>
                    <a:cubicBezTo>
                      <a:pt x="1522" y="1379"/>
                      <a:pt x="1378" y="1307"/>
                      <a:pt x="1199" y="1271"/>
                    </a:cubicBezTo>
                    <a:cubicBezTo>
                      <a:pt x="1361" y="1236"/>
                      <a:pt x="1486" y="1164"/>
                      <a:pt x="1575" y="1057"/>
                    </a:cubicBezTo>
                    <a:cubicBezTo>
                      <a:pt x="1647" y="967"/>
                      <a:pt x="1701" y="842"/>
                      <a:pt x="1701" y="681"/>
                    </a:cubicBezTo>
                    <a:cubicBezTo>
                      <a:pt x="1701" y="466"/>
                      <a:pt x="1611" y="305"/>
                      <a:pt x="1450" y="180"/>
                    </a:cubicBezTo>
                    <a:cubicBezTo>
                      <a:pt x="1289" y="55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5"/>
              <p:cNvSpPr/>
              <p:nvPr/>
            </p:nvSpPr>
            <p:spPr>
              <a:xfrm>
                <a:off x="6475377" y="2878434"/>
                <a:ext cx="59253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721" extrusionOk="0">
                    <a:moveTo>
                      <a:pt x="1307" y="1"/>
                    </a:moveTo>
                    <a:cubicBezTo>
                      <a:pt x="1056" y="1"/>
                      <a:pt x="841" y="55"/>
                      <a:pt x="680" y="126"/>
                    </a:cubicBezTo>
                    <a:cubicBezTo>
                      <a:pt x="448" y="251"/>
                      <a:pt x="287" y="412"/>
                      <a:pt x="179" y="627"/>
                    </a:cubicBezTo>
                    <a:cubicBezTo>
                      <a:pt x="54" y="842"/>
                      <a:pt x="0" y="1075"/>
                      <a:pt x="0" y="1343"/>
                    </a:cubicBezTo>
                    <a:cubicBezTo>
                      <a:pt x="0" y="1594"/>
                      <a:pt x="54" y="1826"/>
                      <a:pt x="161" y="2041"/>
                    </a:cubicBezTo>
                    <a:cubicBezTo>
                      <a:pt x="251" y="2256"/>
                      <a:pt x="412" y="2435"/>
                      <a:pt x="609" y="2542"/>
                    </a:cubicBezTo>
                    <a:cubicBezTo>
                      <a:pt x="823" y="2649"/>
                      <a:pt x="1056" y="2721"/>
                      <a:pt x="1342" y="2721"/>
                    </a:cubicBezTo>
                    <a:cubicBezTo>
                      <a:pt x="1557" y="2721"/>
                      <a:pt x="1754" y="2667"/>
                      <a:pt x="1969" y="2596"/>
                    </a:cubicBezTo>
                    <a:cubicBezTo>
                      <a:pt x="2183" y="2506"/>
                      <a:pt x="2345" y="2417"/>
                      <a:pt x="2452" y="2309"/>
                    </a:cubicBezTo>
                    <a:lnTo>
                      <a:pt x="2452" y="1271"/>
                    </a:lnTo>
                    <a:lnTo>
                      <a:pt x="1307" y="1271"/>
                    </a:lnTo>
                    <a:lnTo>
                      <a:pt x="1307" y="1701"/>
                    </a:lnTo>
                    <a:lnTo>
                      <a:pt x="1915" y="1701"/>
                    </a:lnTo>
                    <a:lnTo>
                      <a:pt x="1915" y="2041"/>
                    </a:lnTo>
                    <a:cubicBezTo>
                      <a:pt x="1843" y="2095"/>
                      <a:pt x="1736" y="2148"/>
                      <a:pt x="1629" y="2202"/>
                    </a:cubicBezTo>
                    <a:cubicBezTo>
                      <a:pt x="1521" y="2238"/>
                      <a:pt x="1414" y="2256"/>
                      <a:pt x="1307" y="2256"/>
                    </a:cubicBezTo>
                    <a:cubicBezTo>
                      <a:pt x="1074" y="2256"/>
                      <a:pt x="895" y="2184"/>
                      <a:pt x="752" y="2023"/>
                    </a:cubicBezTo>
                    <a:cubicBezTo>
                      <a:pt x="609" y="1880"/>
                      <a:pt x="555" y="1647"/>
                      <a:pt x="555" y="1325"/>
                    </a:cubicBezTo>
                    <a:cubicBezTo>
                      <a:pt x="555" y="1039"/>
                      <a:pt x="609" y="824"/>
                      <a:pt x="752" y="681"/>
                    </a:cubicBezTo>
                    <a:cubicBezTo>
                      <a:pt x="895" y="538"/>
                      <a:pt x="1074" y="448"/>
                      <a:pt x="1307" y="448"/>
                    </a:cubicBezTo>
                    <a:cubicBezTo>
                      <a:pt x="1450" y="448"/>
                      <a:pt x="1593" y="502"/>
                      <a:pt x="1682" y="574"/>
                    </a:cubicBezTo>
                    <a:cubicBezTo>
                      <a:pt x="1790" y="645"/>
                      <a:pt x="1861" y="735"/>
                      <a:pt x="1897" y="878"/>
                    </a:cubicBezTo>
                    <a:lnTo>
                      <a:pt x="2416" y="770"/>
                    </a:lnTo>
                    <a:cubicBezTo>
                      <a:pt x="2362" y="538"/>
                      <a:pt x="2255" y="341"/>
                      <a:pt x="2076" y="216"/>
                    </a:cubicBezTo>
                    <a:cubicBezTo>
                      <a:pt x="1879" y="72"/>
                      <a:pt x="1629" y="1"/>
                      <a:pt x="1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5"/>
              <p:cNvSpPr/>
              <p:nvPr/>
            </p:nvSpPr>
            <p:spPr>
              <a:xfrm>
                <a:off x="6541976" y="2896144"/>
                <a:ext cx="42820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987" extrusionOk="0">
                    <a:moveTo>
                      <a:pt x="895" y="376"/>
                    </a:moveTo>
                    <a:cubicBezTo>
                      <a:pt x="1002" y="376"/>
                      <a:pt x="1092" y="412"/>
                      <a:pt x="1163" y="484"/>
                    </a:cubicBezTo>
                    <a:cubicBezTo>
                      <a:pt x="1235" y="573"/>
                      <a:pt x="1271" y="681"/>
                      <a:pt x="1271" y="824"/>
                    </a:cubicBezTo>
                    <a:lnTo>
                      <a:pt x="519" y="824"/>
                    </a:lnTo>
                    <a:cubicBezTo>
                      <a:pt x="519" y="681"/>
                      <a:pt x="555" y="573"/>
                      <a:pt x="626" y="502"/>
                    </a:cubicBezTo>
                    <a:cubicBezTo>
                      <a:pt x="698" y="412"/>
                      <a:pt x="788" y="376"/>
                      <a:pt x="895" y="376"/>
                    </a:cubicBezTo>
                    <a:close/>
                    <a:moveTo>
                      <a:pt x="877" y="1"/>
                    </a:moveTo>
                    <a:cubicBezTo>
                      <a:pt x="626" y="1"/>
                      <a:pt x="412" y="90"/>
                      <a:pt x="251" y="269"/>
                    </a:cubicBezTo>
                    <a:cubicBezTo>
                      <a:pt x="72" y="448"/>
                      <a:pt x="0" y="681"/>
                      <a:pt x="0" y="1003"/>
                    </a:cubicBezTo>
                    <a:cubicBezTo>
                      <a:pt x="0" y="1271"/>
                      <a:pt x="54" y="1486"/>
                      <a:pt x="179" y="1647"/>
                    </a:cubicBezTo>
                    <a:cubicBezTo>
                      <a:pt x="340" y="1880"/>
                      <a:pt x="591" y="1987"/>
                      <a:pt x="913" y="1987"/>
                    </a:cubicBezTo>
                    <a:cubicBezTo>
                      <a:pt x="1128" y="1987"/>
                      <a:pt x="1306" y="1933"/>
                      <a:pt x="1432" y="1844"/>
                    </a:cubicBezTo>
                    <a:cubicBezTo>
                      <a:pt x="1575" y="1736"/>
                      <a:pt x="1682" y="1593"/>
                      <a:pt x="1754" y="1414"/>
                    </a:cubicBezTo>
                    <a:lnTo>
                      <a:pt x="1253" y="1325"/>
                    </a:lnTo>
                    <a:cubicBezTo>
                      <a:pt x="1217" y="1432"/>
                      <a:pt x="1181" y="1504"/>
                      <a:pt x="1128" y="1540"/>
                    </a:cubicBezTo>
                    <a:cubicBezTo>
                      <a:pt x="1074" y="1575"/>
                      <a:pt x="1002" y="1611"/>
                      <a:pt x="931" y="1611"/>
                    </a:cubicBezTo>
                    <a:cubicBezTo>
                      <a:pt x="805" y="1611"/>
                      <a:pt x="716" y="1557"/>
                      <a:pt x="626" y="1486"/>
                    </a:cubicBezTo>
                    <a:cubicBezTo>
                      <a:pt x="555" y="1396"/>
                      <a:pt x="519" y="1289"/>
                      <a:pt x="519" y="1128"/>
                    </a:cubicBezTo>
                    <a:lnTo>
                      <a:pt x="1772" y="1128"/>
                    </a:lnTo>
                    <a:cubicBezTo>
                      <a:pt x="1772" y="752"/>
                      <a:pt x="1700" y="466"/>
                      <a:pt x="1539" y="269"/>
                    </a:cubicBezTo>
                    <a:cubicBezTo>
                      <a:pt x="1378" y="90"/>
                      <a:pt x="1145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5"/>
              <p:cNvSpPr/>
              <p:nvPr/>
            </p:nvSpPr>
            <p:spPr>
              <a:xfrm>
                <a:off x="6403583" y="2980783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179"/>
                    </a:moveTo>
                    <a:cubicBezTo>
                      <a:pt x="645" y="179"/>
                      <a:pt x="734" y="215"/>
                      <a:pt x="788" y="286"/>
                    </a:cubicBezTo>
                    <a:cubicBezTo>
                      <a:pt x="842" y="376"/>
                      <a:pt x="878" y="483"/>
                      <a:pt x="878" y="626"/>
                    </a:cubicBezTo>
                    <a:cubicBezTo>
                      <a:pt x="878" y="770"/>
                      <a:pt x="842" y="877"/>
                      <a:pt x="788" y="948"/>
                    </a:cubicBezTo>
                    <a:cubicBezTo>
                      <a:pt x="734" y="1038"/>
                      <a:pt x="645" y="1074"/>
                      <a:pt x="538" y="1074"/>
                    </a:cubicBezTo>
                    <a:cubicBezTo>
                      <a:pt x="430" y="1074"/>
                      <a:pt x="359" y="1038"/>
                      <a:pt x="287" y="948"/>
                    </a:cubicBezTo>
                    <a:cubicBezTo>
                      <a:pt x="233" y="877"/>
                      <a:pt x="198" y="770"/>
                      <a:pt x="198" y="626"/>
                    </a:cubicBezTo>
                    <a:cubicBezTo>
                      <a:pt x="198" y="483"/>
                      <a:pt x="233" y="376"/>
                      <a:pt x="287" y="286"/>
                    </a:cubicBezTo>
                    <a:cubicBezTo>
                      <a:pt x="359" y="215"/>
                      <a:pt x="430" y="179"/>
                      <a:pt x="538" y="179"/>
                    </a:cubicBezTo>
                    <a:close/>
                    <a:moveTo>
                      <a:pt x="484" y="0"/>
                    </a:moveTo>
                    <a:cubicBezTo>
                      <a:pt x="341" y="0"/>
                      <a:pt x="233" y="72"/>
                      <a:pt x="144" y="179"/>
                    </a:cubicBezTo>
                    <a:cubicBezTo>
                      <a:pt x="54" y="286"/>
                      <a:pt x="1" y="429"/>
                      <a:pt x="1" y="626"/>
                    </a:cubicBezTo>
                    <a:cubicBezTo>
                      <a:pt x="1" y="805"/>
                      <a:pt x="54" y="948"/>
                      <a:pt x="144" y="1074"/>
                    </a:cubicBezTo>
                    <a:cubicBezTo>
                      <a:pt x="233" y="1181"/>
                      <a:pt x="341" y="1235"/>
                      <a:pt x="484" y="1235"/>
                    </a:cubicBezTo>
                    <a:cubicBezTo>
                      <a:pt x="573" y="1235"/>
                      <a:pt x="663" y="1217"/>
                      <a:pt x="716" y="1181"/>
                    </a:cubicBezTo>
                    <a:cubicBezTo>
                      <a:pt x="788" y="1145"/>
                      <a:pt x="842" y="1092"/>
                      <a:pt x="878" y="1020"/>
                    </a:cubicBezTo>
                    <a:lnTo>
                      <a:pt x="878" y="1127"/>
                    </a:lnTo>
                    <a:cubicBezTo>
                      <a:pt x="878" y="1253"/>
                      <a:pt x="842" y="1360"/>
                      <a:pt x="788" y="1432"/>
                    </a:cubicBezTo>
                    <a:cubicBezTo>
                      <a:pt x="716" y="1503"/>
                      <a:pt x="627" y="1539"/>
                      <a:pt x="484" y="1539"/>
                    </a:cubicBezTo>
                    <a:cubicBezTo>
                      <a:pt x="430" y="1539"/>
                      <a:pt x="376" y="1521"/>
                      <a:pt x="323" y="1503"/>
                    </a:cubicBezTo>
                    <a:cubicBezTo>
                      <a:pt x="269" y="1485"/>
                      <a:pt x="198" y="1467"/>
                      <a:pt x="144" y="1432"/>
                    </a:cubicBezTo>
                    <a:lnTo>
                      <a:pt x="144" y="1628"/>
                    </a:lnTo>
                    <a:cubicBezTo>
                      <a:pt x="198" y="1646"/>
                      <a:pt x="269" y="1664"/>
                      <a:pt x="323" y="1682"/>
                    </a:cubicBezTo>
                    <a:cubicBezTo>
                      <a:pt x="394" y="1682"/>
                      <a:pt x="448" y="1700"/>
                      <a:pt x="520" y="1700"/>
                    </a:cubicBezTo>
                    <a:cubicBezTo>
                      <a:pt x="716" y="1700"/>
                      <a:pt x="842" y="1646"/>
                      <a:pt x="931" y="1539"/>
                    </a:cubicBezTo>
                    <a:cubicBezTo>
                      <a:pt x="1021" y="1450"/>
                      <a:pt x="1074" y="1288"/>
                      <a:pt x="1074" y="1092"/>
                    </a:cubicBezTo>
                    <a:lnTo>
                      <a:pt x="1074" y="36"/>
                    </a:lnTo>
                    <a:lnTo>
                      <a:pt x="878" y="36"/>
                    </a:lnTo>
                    <a:lnTo>
                      <a:pt x="878" y="215"/>
                    </a:lnTo>
                    <a:cubicBezTo>
                      <a:pt x="842" y="143"/>
                      <a:pt x="788" y="89"/>
                      <a:pt x="716" y="54"/>
                    </a:cubicBezTo>
                    <a:cubicBezTo>
                      <a:pt x="663" y="18"/>
                      <a:pt x="573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5"/>
              <p:cNvSpPr/>
              <p:nvPr/>
            </p:nvSpPr>
            <p:spPr>
              <a:xfrm>
                <a:off x="6431687" y="2980783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91" y="179"/>
                    </a:moveTo>
                    <a:cubicBezTo>
                      <a:pt x="681" y="179"/>
                      <a:pt x="770" y="215"/>
                      <a:pt x="824" y="268"/>
                    </a:cubicBezTo>
                    <a:cubicBezTo>
                      <a:pt x="878" y="340"/>
                      <a:pt x="914" y="429"/>
                      <a:pt x="914" y="537"/>
                    </a:cubicBezTo>
                    <a:lnTo>
                      <a:pt x="216" y="537"/>
                    </a:lnTo>
                    <a:cubicBezTo>
                      <a:pt x="216" y="412"/>
                      <a:pt x="269" y="322"/>
                      <a:pt x="323" y="268"/>
                    </a:cubicBezTo>
                    <a:cubicBezTo>
                      <a:pt x="395" y="215"/>
                      <a:pt x="484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2" y="179"/>
                    </a:cubicBezTo>
                    <a:cubicBezTo>
                      <a:pt x="55" y="304"/>
                      <a:pt x="1" y="447"/>
                      <a:pt x="1" y="644"/>
                    </a:cubicBezTo>
                    <a:cubicBezTo>
                      <a:pt x="1" y="841"/>
                      <a:pt x="55" y="984"/>
                      <a:pt x="162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9" y="1271"/>
                      <a:pt x="770" y="1253"/>
                      <a:pt x="842" y="1253"/>
                    </a:cubicBezTo>
                    <a:cubicBezTo>
                      <a:pt x="931" y="1235"/>
                      <a:pt x="1003" y="1199"/>
                      <a:pt x="1075" y="1181"/>
                    </a:cubicBezTo>
                    <a:lnTo>
                      <a:pt x="1075" y="984"/>
                    </a:lnTo>
                    <a:cubicBezTo>
                      <a:pt x="1003" y="1020"/>
                      <a:pt x="931" y="1056"/>
                      <a:pt x="860" y="1074"/>
                    </a:cubicBezTo>
                    <a:cubicBezTo>
                      <a:pt x="788" y="1092"/>
                      <a:pt x="717" y="1110"/>
                      <a:pt x="627" y="1110"/>
                    </a:cubicBezTo>
                    <a:cubicBezTo>
                      <a:pt x="502" y="1110"/>
                      <a:pt x="395" y="1074"/>
                      <a:pt x="323" y="1002"/>
                    </a:cubicBezTo>
                    <a:cubicBezTo>
                      <a:pt x="251" y="931"/>
                      <a:pt x="216" y="823"/>
                      <a:pt x="198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57" y="268"/>
                      <a:pt x="967" y="161"/>
                    </a:cubicBezTo>
                    <a:cubicBezTo>
                      <a:pt x="878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5"/>
              <p:cNvSpPr/>
              <p:nvPr/>
            </p:nvSpPr>
            <p:spPr>
              <a:xfrm>
                <a:off x="6462835" y="2980783"/>
                <a:ext cx="16891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5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287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608"/>
                    </a:lnTo>
                    <a:cubicBezTo>
                      <a:pt x="197" y="465"/>
                      <a:pt x="215" y="358"/>
                      <a:pt x="287" y="286"/>
                    </a:cubicBezTo>
                    <a:cubicBezTo>
                      <a:pt x="340" y="215"/>
                      <a:pt x="430" y="179"/>
                      <a:pt x="537" y="179"/>
                    </a:cubicBezTo>
                    <a:cubicBezTo>
                      <a:pt x="573" y="179"/>
                      <a:pt x="609" y="179"/>
                      <a:pt x="627" y="197"/>
                    </a:cubicBezTo>
                    <a:cubicBezTo>
                      <a:pt x="645" y="197"/>
                      <a:pt x="680" y="215"/>
                      <a:pt x="698" y="215"/>
                    </a:cubicBezTo>
                    <a:lnTo>
                      <a:pt x="698" y="18"/>
                    </a:lnTo>
                    <a:lnTo>
                      <a:pt x="645" y="18"/>
                    </a:lnTo>
                    <a:cubicBezTo>
                      <a:pt x="627" y="18"/>
                      <a:pt x="609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5"/>
              <p:cNvSpPr/>
              <p:nvPr/>
            </p:nvSpPr>
            <p:spPr>
              <a:xfrm>
                <a:off x="6479267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73" y="0"/>
                    </a:moveTo>
                    <a:cubicBezTo>
                      <a:pt x="501" y="0"/>
                      <a:pt x="412" y="18"/>
                      <a:pt x="358" y="54"/>
                    </a:cubicBezTo>
                    <a:cubicBezTo>
                      <a:pt x="287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15" y="358"/>
                      <a:pt x="287" y="286"/>
                    </a:cubicBezTo>
                    <a:cubicBezTo>
                      <a:pt x="340" y="215"/>
                      <a:pt x="430" y="179"/>
                      <a:pt x="519" y="179"/>
                    </a:cubicBezTo>
                    <a:cubicBezTo>
                      <a:pt x="609" y="179"/>
                      <a:pt x="662" y="215"/>
                      <a:pt x="716" y="268"/>
                    </a:cubicBezTo>
                    <a:cubicBezTo>
                      <a:pt x="752" y="322"/>
                      <a:pt x="770" y="412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47"/>
                      <a:pt x="1002" y="358"/>
                      <a:pt x="1056" y="286"/>
                    </a:cubicBezTo>
                    <a:cubicBezTo>
                      <a:pt x="1128" y="215"/>
                      <a:pt x="1199" y="179"/>
                      <a:pt x="1307" y="179"/>
                    </a:cubicBezTo>
                    <a:cubicBezTo>
                      <a:pt x="1378" y="179"/>
                      <a:pt x="1450" y="215"/>
                      <a:pt x="1486" y="268"/>
                    </a:cubicBezTo>
                    <a:cubicBezTo>
                      <a:pt x="1521" y="322"/>
                      <a:pt x="1557" y="412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8" y="233"/>
                      <a:pt x="1647" y="143"/>
                    </a:cubicBezTo>
                    <a:cubicBezTo>
                      <a:pt x="1575" y="54"/>
                      <a:pt x="1486" y="0"/>
                      <a:pt x="1360" y="0"/>
                    </a:cubicBezTo>
                    <a:cubicBezTo>
                      <a:pt x="1271" y="0"/>
                      <a:pt x="1181" y="36"/>
                      <a:pt x="1110" y="72"/>
                    </a:cubicBezTo>
                    <a:cubicBezTo>
                      <a:pt x="1038" y="107"/>
                      <a:pt x="985" y="179"/>
                      <a:pt x="931" y="268"/>
                    </a:cubicBezTo>
                    <a:cubicBezTo>
                      <a:pt x="913" y="179"/>
                      <a:pt x="859" y="125"/>
                      <a:pt x="806" y="72"/>
                    </a:cubicBezTo>
                    <a:cubicBezTo>
                      <a:pt x="734" y="36"/>
                      <a:pt x="662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5"/>
              <p:cNvSpPr/>
              <p:nvPr/>
            </p:nvSpPr>
            <p:spPr>
              <a:xfrm>
                <a:off x="6520783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3" y="626"/>
                    </a:moveTo>
                    <a:lnTo>
                      <a:pt x="823" y="680"/>
                    </a:lnTo>
                    <a:cubicBezTo>
                      <a:pt x="823" y="805"/>
                      <a:pt x="788" y="913"/>
                      <a:pt x="734" y="984"/>
                    </a:cubicBezTo>
                    <a:cubicBezTo>
                      <a:pt x="662" y="1056"/>
                      <a:pt x="573" y="1110"/>
                      <a:pt x="466" y="1110"/>
                    </a:cubicBezTo>
                    <a:cubicBezTo>
                      <a:pt x="376" y="1110"/>
                      <a:pt x="322" y="1092"/>
                      <a:pt x="269" y="1038"/>
                    </a:cubicBezTo>
                    <a:cubicBezTo>
                      <a:pt x="233" y="1002"/>
                      <a:pt x="215" y="948"/>
                      <a:pt x="215" y="877"/>
                    </a:cubicBezTo>
                    <a:cubicBezTo>
                      <a:pt x="215" y="787"/>
                      <a:pt x="233" y="734"/>
                      <a:pt x="304" y="680"/>
                    </a:cubicBezTo>
                    <a:cubicBezTo>
                      <a:pt x="358" y="644"/>
                      <a:pt x="466" y="626"/>
                      <a:pt x="627" y="626"/>
                    </a:cubicBezTo>
                    <a:close/>
                    <a:moveTo>
                      <a:pt x="501" y="0"/>
                    </a:moveTo>
                    <a:cubicBezTo>
                      <a:pt x="448" y="0"/>
                      <a:pt x="376" y="18"/>
                      <a:pt x="304" y="36"/>
                    </a:cubicBezTo>
                    <a:cubicBezTo>
                      <a:pt x="233" y="36"/>
                      <a:pt x="161" y="72"/>
                      <a:pt x="90" y="89"/>
                    </a:cubicBezTo>
                    <a:lnTo>
                      <a:pt x="90" y="268"/>
                    </a:lnTo>
                    <a:cubicBezTo>
                      <a:pt x="161" y="233"/>
                      <a:pt x="215" y="215"/>
                      <a:pt x="287" y="197"/>
                    </a:cubicBezTo>
                    <a:cubicBezTo>
                      <a:pt x="358" y="179"/>
                      <a:pt x="412" y="179"/>
                      <a:pt x="483" y="179"/>
                    </a:cubicBezTo>
                    <a:cubicBezTo>
                      <a:pt x="591" y="179"/>
                      <a:pt x="680" y="197"/>
                      <a:pt x="734" y="251"/>
                    </a:cubicBezTo>
                    <a:cubicBezTo>
                      <a:pt x="788" y="304"/>
                      <a:pt x="823" y="376"/>
                      <a:pt x="823" y="465"/>
                    </a:cubicBezTo>
                    <a:lnTo>
                      <a:pt x="823" y="483"/>
                    </a:lnTo>
                    <a:lnTo>
                      <a:pt x="555" y="483"/>
                    </a:lnTo>
                    <a:cubicBezTo>
                      <a:pt x="376" y="483"/>
                      <a:pt x="233" y="519"/>
                      <a:pt x="143" y="591"/>
                    </a:cubicBezTo>
                    <a:cubicBezTo>
                      <a:pt x="54" y="644"/>
                      <a:pt x="0" y="752"/>
                      <a:pt x="0" y="895"/>
                    </a:cubicBezTo>
                    <a:cubicBezTo>
                      <a:pt x="0" y="1002"/>
                      <a:pt x="54" y="1092"/>
                      <a:pt x="126" y="1163"/>
                    </a:cubicBezTo>
                    <a:cubicBezTo>
                      <a:pt x="197" y="1235"/>
                      <a:pt x="287" y="1271"/>
                      <a:pt x="412" y="1271"/>
                    </a:cubicBezTo>
                    <a:cubicBezTo>
                      <a:pt x="501" y="1271"/>
                      <a:pt x="591" y="1253"/>
                      <a:pt x="662" y="1217"/>
                    </a:cubicBezTo>
                    <a:cubicBezTo>
                      <a:pt x="716" y="1181"/>
                      <a:pt x="788" y="1127"/>
                      <a:pt x="823" y="1056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55"/>
                    </a:lnTo>
                    <a:cubicBezTo>
                      <a:pt x="1020" y="376"/>
                      <a:pt x="985" y="233"/>
                      <a:pt x="895" y="143"/>
                    </a:cubicBezTo>
                    <a:cubicBezTo>
                      <a:pt x="806" y="54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5"/>
              <p:cNvSpPr/>
              <p:nvPr/>
            </p:nvSpPr>
            <p:spPr>
              <a:xfrm>
                <a:off x="6551037" y="2980783"/>
                <a:ext cx="24672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5" extrusionOk="0">
                    <a:moveTo>
                      <a:pt x="591" y="0"/>
                    </a:moveTo>
                    <a:cubicBezTo>
                      <a:pt x="520" y="0"/>
                      <a:pt x="430" y="18"/>
                      <a:pt x="377" y="54"/>
                    </a:cubicBezTo>
                    <a:cubicBezTo>
                      <a:pt x="305" y="89"/>
                      <a:pt x="251" y="143"/>
                      <a:pt x="216" y="215"/>
                    </a:cubicBezTo>
                    <a:lnTo>
                      <a:pt x="216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216" y="1235"/>
                    </a:lnTo>
                    <a:lnTo>
                      <a:pt x="216" y="555"/>
                    </a:lnTo>
                    <a:cubicBezTo>
                      <a:pt x="216" y="447"/>
                      <a:pt x="234" y="358"/>
                      <a:pt x="305" y="286"/>
                    </a:cubicBezTo>
                    <a:cubicBezTo>
                      <a:pt x="359" y="215"/>
                      <a:pt x="448" y="179"/>
                      <a:pt x="556" y="179"/>
                    </a:cubicBezTo>
                    <a:cubicBezTo>
                      <a:pt x="645" y="179"/>
                      <a:pt x="699" y="215"/>
                      <a:pt x="753" y="268"/>
                    </a:cubicBezTo>
                    <a:cubicBezTo>
                      <a:pt x="788" y="322"/>
                      <a:pt x="824" y="412"/>
                      <a:pt x="824" y="519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19"/>
                    </a:lnTo>
                    <a:cubicBezTo>
                      <a:pt x="1021" y="340"/>
                      <a:pt x="985" y="215"/>
                      <a:pt x="914" y="143"/>
                    </a:cubicBezTo>
                    <a:cubicBezTo>
                      <a:pt x="842" y="54"/>
                      <a:pt x="735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5"/>
              <p:cNvSpPr/>
              <p:nvPr/>
            </p:nvSpPr>
            <p:spPr>
              <a:xfrm>
                <a:off x="6580011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6589967" y="2981627"/>
                <a:ext cx="2467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6" extrusionOk="0">
                    <a:moveTo>
                      <a:pt x="1" y="1"/>
                    </a:moveTo>
                    <a:lnTo>
                      <a:pt x="1" y="735"/>
                    </a:lnTo>
                    <a:cubicBezTo>
                      <a:pt x="1" y="896"/>
                      <a:pt x="36" y="1021"/>
                      <a:pt x="108" y="1110"/>
                    </a:cubicBezTo>
                    <a:cubicBezTo>
                      <a:pt x="179" y="1182"/>
                      <a:pt x="287" y="1236"/>
                      <a:pt x="430" y="1236"/>
                    </a:cubicBezTo>
                    <a:cubicBezTo>
                      <a:pt x="519" y="1236"/>
                      <a:pt x="591" y="1218"/>
                      <a:pt x="645" y="1182"/>
                    </a:cubicBezTo>
                    <a:cubicBezTo>
                      <a:pt x="716" y="1146"/>
                      <a:pt x="770" y="1092"/>
                      <a:pt x="824" y="1021"/>
                    </a:cubicBezTo>
                    <a:lnTo>
                      <a:pt x="824" y="1200"/>
                    </a:lnTo>
                    <a:lnTo>
                      <a:pt x="1021" y="1200"/>
                    </a:lnTo>
                    <a:lnTo>
                      <a:pt x="1021" y="1"/>
                    </a:lnTo>
                    <a:lnTo>
                      <a:pt x="824" y="1"/>
                    </a:lnTo>
                    <a:lnTo>
                      <a:pt x="824" y="681"/>
                    </a:lnTo>
                    <a:cubicBezTo>
                      <a:pt x="824" y="806"/>
                      <a:pt x="788" y="896"/>
                      <a:pt x="716" y="967"/>
                    </a:cubicBezTo>
                    <a:cubicBezTo>
                      <a:pt x="663" y="1021"/>
                      <a:pt x="573" y="1057"/>
                      <a:pt x="466" y="1057"/>
                    </a:cubicBezTo>
                    <a:cubicBezTo>
                      <a:pt x="376" y="1057"/>
                      <a:pt x="323" y="1039"/>
                      <a:pt x="269" y="985"/>
                    </a:cubicBezTo>
                    <a:cubicBezTo>
                      <a:pt x="233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5"/>
              <p:cNvSpPr/>
              <p:nvPr/>
            </p:nvSpPr>
            <p:spPr>
              <a:xfrm>
                <a:off x="6618941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7" y="179"/>
                      <a:pt x="680" y="215"/>
                      <a:pt x="716" y="268"/>
                    </a:cubicBezTo>
                    <a:cubicBezTo>
                      <a:pt x="770" y="322"/>
                      <a:pt x="788" y="412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47"/>
                      <a:pt x="1003" y="358"/>
                      <a:pt x="1074" y="286"/>
                    </a:cubicBezTo>
                    <a:cubicBezTo>
                      <a:pt x="1128" y="215"/>
                      <a:pt x="1217" y="179"/>
                      <a:pt x="1307" y="179"/>
                    </a:cubicBezTo>
                    <a:cubicBezTo>
                      <a:pt x="1396" y="179"/>
                      <a:pt x="1450" y="215"/>
                      <a:pt x="1504" y="268"/>
                    </a:cubicBezTo>
                    <a:cubicBezTo>
                      <a:pt x="1539" y="322"/>
                      <a:pt x="1557" y="412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8" y="233"/>
                      <a:pt x="1665" y="143"/>
                    </a:cubicBezTo>
                    <a:cubicBezTo>
                      <a:pt x="1593" y="54"/>
                      <a:pt x="1486" y="0"/>
                      <a:pt x="1361" y="0"/>
                    </a:cubicBezTo>
                    <a:cubicBezTo>
                      <a:pt x="1271" y="0"/>
                      <a:pt x="1199" y="36"/>
                      <a:pt x="1128" y="72"/>
                    </a:cubicBezTo>
                    <a:cubicBezTo>
                      <a:pt x="1056" y="107"/>
                      <a:pt x="1003" y="179"/>
                      <a:pt x="949" y="268"/>
                    </a:cubicBezTo>
                    <a:cubicBezTo>
                      <a:pt x="913" y="179"/>
                      <a:pt x="877" y="125"/>
                      <a:pt x="806" y="72"/>
                    </a:cubicBezTo>
                    <a:cubicBezTo>
                      <a:pt x="752" y="36"/>
                      <a:pt x="680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5"/>
              <p:cNvSpPr/>
              <p:nvPr/>
            </p:nvSpPr>
            <p:spPr>
              <a:xfrm>
                <a:off x="6487918" y="3038617"/>
                <a:ext cx="4282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2775" extrusionOk="0">
                    <a:moveTo>
                      <a:pt x="806" y="1"/>
                    </a:moveTo>
                    <a:cubicBezTo>
                      <a:pt x="698" y="1"/>
                      <a:pt x="591" y="19"/>
                      <a:pt x="466" y="37"/>
                    </a:cubicBezTo>
                    <a:cubicBezTo>
                      <a:pt x="358" y="55"/>
                      <a:pt x="215" y="73"/>
                      <a:pt x="90" y="126"/>
                    </a:cubicBezTo>
                    <a:lnTo>
                      <a:pt x="90" y="448"/>
                    </a:lnTo>
                    <a:cubicBezTo>
                      <a:pt x="215" y="395"/>
                      <a:pt x="340" y="359"/>
                      <a:pt x="466" y="341"/>
                    </a:cubicBezTo>
                    <a:cubicBezTo>
                      <a:pt x="573" y="323"/>
                      <a:pt x="680" y="305"/>
                      <a:pt x="770" y="305"/>
                    </a:cubicBezTo>
                    <a:cubicBezTo>
                      <a:pt x="967" y="305"/>
                      <a:pt x="1092" y="341"/>
                      <a:pt x="1199" y="413"/>
                    </a:cubicBezTo>
                    <a:cubicBezTo>
                      <a:pt x="1289" y="484"/>
                      <a:pt x="1342" y="592"/>
                      <a:pt x="1342" y="735"/>
                    </a:cubicBezTo>
                    <a:cubicBezTo>
                      <a:pt x="1342" y="860"/>
                      <a:pt x="1289" y="967"/>
                      <a:pt x="1199" y="1039"/>
                    </a:cubicBezTo>
                    <a:cubicBezTo>
                      <a:pt x="1110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50"/>
                    </a:lnTo>
                    <a:lnTo>
                      <a:pt x="770" y="1450"/>
                    </a:lnTo>
                    <a:cubicBezTo>
                      <a:pt x="967" y="1450"/>
                      <a:pt x="1128" y="1486"/>
                      <a:pt x="1235" y="1576"/>
                    </a:cubicBezTo>
                    <a:cubicBezTo>
                      <a:pt x="1342" y="1665"/>
                      <a:pt x="1396" y="1790"/>
                      <a:pt x="1396" y="1952"/>
                    </a:cubicBezTo>
                    <a:cubicBezTo>
                      <a:pt x="1396" y="2113"/>
                      <a:pt x="1342" y="2256"/>
                      <a:pt x="1217" y="2345"/>
                    </a:cubicBezTo>
                    <a:cubicBezTo>
                      <a:pt x="1110" y="2435"/>
                      <a:pt x="931" y="2470"/>
                      <a:pt x="716" y="2470"/>
                    </a:cubicBezTo>
                    <a:cubicBezTo>
                      <a:pt x="573" y="2470"/>
                      <a:pt x="448" y="2453"/>
                      <a:pt x="340" y="2435"/>
                    </a:cubicBezTo>
                    <a:cubicBezTo>
                      <a:pt x="215" y="2399"/>
                      <a:pt x="108" y="2345"/>
                      <a:pt x="0" y="2292"/>
                    </a:cubicBezTo>
                    <a:lnTo>
                      <a:pt x="0" y="2649"/>
                    </a:lnTo>
                    <a:cubicBezTo>
                      <a:pt x="126" y="2685"/>
                      <a:pt x="251" y="2721"/>
                      <a:pt x="376" y="2739"/>
                    </a:cubicBezTo>
                    <a:cubicBezTo>
                      <a:pt x="483" y="2757"/>
                      <a:pt x="609" y="2775"/>
                      <a:pt x="716" y="2775"/>
                    </a:cubicBezTo>
                    <a:cubicBezTo>
                      <a:pt x="1056" y="2775"/>
                      <a:pt x="1307" y="2703"/>
                      <a:pt x="1486" y="2560"/>
                    </a:cubicBezTo>
                    <a:cubicBezTo>
                      <a:pt x="1664" y="2417"/>
                      <a:pt x="1772" y="2202"/>
                      <a:pt x="1772" y="1952"/>
                    </a:cubicBezTo>
                    <a:cubicBezTo>
                      <a:pt x="1772" y="1773"/>
                      <a:pt x="1718" y="1629"/>
                      <a:pt x="1611" y="1522"/>
                    </a:cubicBezTo>
                    <a:cubicBezTo>
                      <a:pt x="1521" y="1397"/>
                      <a:pt x="1378" y="1325"/>
                      <a:pt x="1217" y="1289"/>
                    </a:cubicBezTo>
                    <a:cubicBezTo>
                      <a:pt x="1360" y="1236"/>
                      <a:pt x="1486" y="1182"/>
                      <a:pt x="1575" y="1075"/>
                    </a:cubicBezTo>
                    <a:cubicBezTo>
                      <a:pt x="1664" y="967"/>
                      <a:pt x="1700" y="842"/>
                      <a:pt x="1700" y="699"/>
                    </a:cubicBezTo>
                    <a:cubicBezTo>
                      <a:pt x="1700" y="484"/>
                      <a:pt x="1629" y="323"/>
                      <a:pt x="1468" y="198"/>
                    </a:cubicBezTo>
                    <a:cubicBezTo>
                      <a:pt x="1307" y="73"/>
                      <a:pt x="1092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5"/>
              <p:cNvSpPr/>
              <p:nvPr/>
            </p:nvSpPr>
            <p:spPr>
              <a:xfrm>
                <a:off x="6535910" y="3038617"/>
                <a:ext cx="4110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2" extrusionOk="0">
                    <a:moveTo>
                      <a:pt x="770" y="1"/>
                    </a:moveTo>
                    <a:cubicBezTo>
                      <a:pt x="681" y="1"/>
                      <a:pt x="555" y="19"/>
                      <a:pt x="430" y="55"/>
                    </a:cubicBezTo>
                    <a:cubicBezTo>
                      <a:pt x="305" y="73"/>
                      <a:pt x="162" y="126"/>
                      <a:pt x="18" y="180"/>
                    </a:cubicBezTo>
                    <a:lnTo>
                      <a:pt x="18" y="538"/>
                    </a:lnTo>
                    <a:cubicBezTo>
                      <a:pt x="162" y="466"/>
                      <a:pt x="305" y="413"/>
                      <a:pt x="430" y="359"/>
                    </a:cubicBezTo>
                    <a:cubicBezTo>
                      <a:pt x="555" y="323"/>
                      <a:pt x="681" y="305"/>
                      <a:pt x="788" y="305"/>
                    </a:cubicBezTo>
                    <a:cubicBezTo>
                      <a:pt x="949" y="305"/>
                      <a:pt x="1074" y="359"/>
                      <a:pt x="1182" y="448"/>
                    </a:cubicBezTo>
                    <a:cubicBezTo>
                      <a:pt x="1271" y="538"/>
                      <a:pt x="1325" y="645"/>
                      <a:pt x="1325" y="788"/>
                    </a:cubicBezTo>
                    <a:cubicBezTo>
                      <a:pt x="1325" y="878"/>
                      <a:pt x="1307" y="967"/>
                      <a:pt x="1253" y="1057"/>
                    </a:cubicBezTo>
                    <a:cubicBezTo>
                      <a:pt x="1217" y="1146"/>
                      <a:pt x="1128" y="1254"/>
                      <a:pt x="1021" y="1379"/>
                    </a:cubicBezTo>
                    <a:cubicBezTo>
                      <a:pt x="949" y="1450"/>
                      <a:pt x="806" y="1612"/>
                      <a:pt x="573" y="1844"/>
                    </a:cubicBezTo>
                    <a:cubicBezTo>
                      <a:pt x="323" y="2095"/>
                      <a:pt x="144" y="2274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48" y="2417"/>
                    </a:lnTo>
                    <a:cubicBezTo>
                      <a:pt x="734" y="2130"/>
                      <a:pt x="949" y="1898"/>
                      <a:pt x="1110" y="1719"/>
                    </a:cubicBezTo>
                    <a:cubicBezTo>
                      <a:pt x="1271" y="1558"/>
                      <a:pt x="1379" y="1468"/>
                      <a:pt x="1396" y="1433"/>
                    </a:cubicBezTo>
                    <a:cubicBezTo>
                      <a:pt x="1504" y="1289"/>
                      <a:pt x="1575" y="1182"/>
                      <a:pt x="1629" y="1075"/>
                    </a:cubicBezTo>
                    <a:cubicBezTo>
                      <a:pt x="1665" y="985"/>
                      <a:pt x="1683" y="878"/>
                      <a:pt x="1683" y="770"/>
                    </a:cubicBezTo>
                    <a:cubicBezTo>
                      <a:pt x="1683" y="538"/>
                      <a:pt x="1611" y="359"/>
                      <a:pt x="1432" y="216"/>
                    </a:cubicBezTo>
                    <a:cubicBezTo>
                      <a:pt x="1271" y="73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5"/>
              <p:cNvSpPr/>
              <p:nvPr/>
            </p:nvSpPr>
            <p:spPr>
              <a:xfrm>
                <a:off x="6870185" y="2776109"/>
                <a:ext cx="4154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85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1289" y="305"/>
                    </a:lnTo>
                    <a:lnTo>
                      <a:pt x="376" y="2685"/>
                    </a:lnTo>
                    <a:lnTo>
                      <a:pt x="752" y="2685"/>
                    </a:lnTo>
                    <a:lnTo>
                      <a:pt x="1719" y="162"/>
                    </a:ln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5"/>
              <p:cNvSpPr/>
              <p:nvPr/>
            </p:nvSpPr>
            <p:spPr>
              <a:xfrm>
                <a:off x="6918176" y="2776109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6" y="1307"/>
                      <a:pt x="305" y="1271"/>
                      <a:pt x="413" y="1253"/>
                    </a:cubicBezTo>
                    <a:cubicBezTo>
                      <a:pt x="502" y="1218"/>
                      <a:pt x="591" y="1218"/>
                      <a:pt x="699" y="1218"/>
                    </a:cubicBezTo>
                    <a:cubicBezTo>
                      <a:pt x="896" y="1218"/>
                      <a:pt x="1057" y="1271"/>
                      <a:pt x="1182" y="1379"/>
                    </a:cubicBezTo>
                    <a:cubicBezTo>
                      <a:pt x="1307" y="1486"/>
                      <a:pt x="1361" y="1629"/>
                      <a:pt x="1361" y="1826"/>
                    </a:cubicBezTo>
                    <a:cubicBezTo>
                      <a:pt x="1361" y="2005"/>
                      <a:pt x="1307" y="2148"/>
                      <a:pt x="1182" y="2255"/>
                    </a:cubicBezTo>
                    <a:cubicBezTo>
                      <a:pt x="1057" y="2363"/>
                      <a:pt x="896" y="2417"/>
                      <a:pt x="699" y="2417"/>
                    </a:cubicBezTo>
                    <a:cubicBezTo>
                      <a:pt x="574" y="2417"/>
                      <a:pt x="448" y="2417"/>
                      <a:pt x="323" y="2381"/>
                    </a:cubicBezTo>
                    <a:cubicBezTo>
                      <a:pt x="216" y="2345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34" y="2685"/>
                      <a:pt x="359" y="2703"/>
                    </a:cubicBezTo>
                    <a:cubicBezTo>
                      <a:pt x="466" y="2721"/>
                      <a:pt x="591" y="2721"/>
                      <a:pt x="699" y="2721"/>
                    </a:cubicBezTo>
                    <a:cubicBezTo>
                      <a:pt x="1021" y="2721"/>
                      <a:pt x="1271" y="2649"/>
                      <a:pt x="1450" y="2488"/>
                    </a:cubicBezTo>
                    <a:cubicBezTo>
                      <a:pt x="1629" y="2327"/>
                      <a:pt x="1719" y="2112"/>
                      <a:pt x="1719" y="1826"/>
                    </a:cubicBezTo>
                    <a:cubicBezTo>
                      <a:pt x="1719" y="1540"/>
                      <a:pt x="1647" y="1325"/>
                      <a:pt x="1468" y="1164"/>
                    </a:cubicBezTo>
                    <a:cubicBezTo>
                      <a:pt x="1289" y="985"/>
                      <a:pt x="1057" y="913"/>
                      <a:pt x="753" y="913"/>
                    </a:cubicBezTo>
                    <a:cubicBezTo>
                      <a:pt x="699" y="913"/>
                      <a:pt x="645" y="913"/>
                      <a:pt x="591" y="931"/>
                    </a:cubicBezTo>
                    <a:cubicBezTo>
                      <a:pt x="556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22" y="305"/>
                    </a:lnTo>
                    <a:lnTo>
                      <a:pt x="1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5"/>
              <p:cNvSpPr/>
              <p:nvPr/>
            </p:nvSpPr>
            <p:spPr>
              <a:xfrm>
                <a:off x="6855492" y="2879737"/>
                <a:ext cx="63578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614" extrusionOk="0">
                    <a:moveTo>
                      <a:pt x="1306" y="609"/>
                    </a:moveTo>
                    <a:lnTo>
                      <a:pt x="1664" y="1575"/>
                    </a:lnTo>
                    <a:lnTo>
                      <a:pt x="949" y="1575"/>
                    </a:lnTo>
                    <a:lnTo>
                      <a:pt x="1306" y="609"/>
                    </a:lnTo>
                    <a:close/>
                    <a:moveTo>
                      <a:pt x="1020" y="1"/>
                    </a:moveTo>
                    <a:lnTo>
                      <a:pt x="0" y="2613"/>
                    </a:lnTo>
                    <a:lnTo>
                      <a:pt x="573" y="2613"/>
                    </a:lnTo>
                    <a:lnTo>
                      <a:pt x="788" y="2023"/>
                    </a:lnTo>
                    <a:lnTo>
                      <a:pt x="1825" y="2023"/>
                    </a:lnTo>
                    <a:lnTo>
                      <a:pt x="2058" y="2613"/>
                    </a:lnTo>
                    <a:lnTo>
                      <a:pt x="2631" y="2613"/>
                    </a:lnTo>
                    <a:lnTo>
                      <a:pt x="15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5"/>
              <p:cNvSpPr/>
              <p:nvPr/>
            </p:nvSpPr>
            <p:spPr>
              <a:xfrm>
                <a:off x="6920786" y="2896144"/>
                <a:ext cx="42820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987" extrusionOk="0">
                    <a:moveTo>
                      <a:pt x="859" y="1"/>
                    </a:moveTo>
                    <a:cubicBezTo>
                      <a:pt x="591" y="1"/>
                      <a:pt x="394" y="54"/>
                      <a:pt x="269" y="162"/>
                    </a:cubicBezTo>
                    <a:cubicBezTo>
                      <a:pt x="126" y="269"/>
                      <a:pt x="72" y="412"/>
                      <a:pt x="72" y="573"/>
                    </a:cubicBezTo>
                    <a:cubicBezTo>
                      <a:pt x="72" y="752"/>
                      <a:pt x="143" y="895"/>
                      <a:pt x="287" y="1003"/>
                    </a:cubicBezTo>
                    <a:cubicBezTo>
                      <a:pt x="394" y="1074"/>
                      <a:pt x="662" y="1164"/>
                      <a:pt x="1056" y="1253"/>
                    </a:cubicBezTo>
                    <a:cubicBezTo>
                      <a:pt x="1146" y="1271"/>
                      <a:pt x="1199" y="1289"/>
                      <a:pt x="1235" y="1307"/>
                    </a:cubicBezTo>
                    <a:cubicBezTo>
                      <a:pt x="1253" y="1343"/>
                      <a:pt x="1271" y="1378"/>
                      <a:pt x="1271" y="1414"/>
                    </a:cubicBezTo>
                    <a:cubicBezTo>
                      <a:pt x="1271" y="1468"/>
                      <a:pt x="1253" y="1504"/>
                      <a:pt x="1199" y="1540"/>
                    </a:cubicBezTo>
                    <a:cubicBezTo>
                      <a:pt x="1146" y="1593"/>
                      <a:pt x="1038" y="1611"/>
                      <a:pt x="913" y="1611"/>
                    </a:cubicBezTo>
                    <a:cubicBezTo>
                      <a:pt x="788" y="1611"/>
                      <a:pt x="698" y="1593"/>
                      <a:pt x="627" y="1540"/>
                    </a:cubicBezTo>
                    <a:cubicBezTo>
                      <a:pt x="573" y="1486"/>
                      <a:pt x="519" y="1414"/>
                      <a:pt x="501" y="1325"/>
                    </a:cubicBezTo>
                    <a:lnTo>
                      <a:pt x="0" y="1396"/>
                    </a:lnTo>
                    <a:cubicBezTo>
                      <a:pt x="36" y="1575"/>
                      <a:pt x="143" y="1718"/>
                      <a:pt x="287" y="1826"/>
                    </a:cubicBezTo>
                    <a:cubicBezTo>
                      <a:pt x="448" y="1933"/>
                      <a:pt x="645" y="1987"/>
                      <a:pt x="913" y="1987"/>
                    </a:cubicBezTo>
                    <a:cubicBezTo>
                      <a:pt x="1199" y="1987"/>
                      <a:pt x="1414" y="1915"/>
                      <a:pt x="1557" y="1790"/>
                    </a:cubicBezTo>
                    <a:cubicBezTo>
                      <a:pt x="1700" y="1665"/>
                      <a:pt x="1772" y="1522"/>
                      <a:pt x="1772" y="1343"/>
                    </a:cubicBezTo>
                    <a:cubicBezTo>
                      <a:pt x="1772" y="1182"/>
                      <a:pt x="1718" y="1056"/>
                      <a:pt x="1611" y="967"/>
                    </a:cubicBezTo>
                    <a:cubicBezTo>
                      <a:pt x="1503" y="877"/>
                      <a:pt x="1325" y="806"/>
                      <a:pt x="1056" y="752"/>
                    </a:cubicBezTo>
                    <a:cubicBezTo>
                      <a:pt x="788" y="681"/>
                      <a:pt x="627" y="645"/>
                      <a:pt x="591" y="609"/>
                    </a:cubicBezTo>
                    <a:cubicBezTo>
                      <a:pt x="555" y="573"/>
                      <a:pt x="537" y="555"/>
                      <a:pt x="537" y="520"/>
                    </a:cubicBezTo>
                    <a:cubicBezTo>
                      <a:pt x="537" y="466"/>
                      <a:pt x="555" y="430"/>
                      <a:pt x="591" y="412"/>
                    </a:cubicBezTo>
                    <a:cubicBezTo>
                      <a:pt x="645" y="376"/>
                      <a:pt x="752" y="358"/>
                      <a:pt x="877" y="358"/>
                    </a:cubicBezTo>
                    <a:cubicBezTo>
                      <a:pt x="985" y="358"/>
                      <a:pt x="1056" y="376"/>
                      <a:pt x="1110" y="412"/>
                    </a:cubicBezTo>
                    <a:cubicBezTo>
                      <a:pt x="1181" y="448"/>
                      <a:pt x="1217" y="502"/>
                      <a:pt x="1235" y="591"/>
                    </a:cubicBezTo>
                    <a:lnTo>
                      <a:pt x="1700" y="502"/>
                    </a:lnTo>
                    <a:cubicBezTo>
                      <a:pt x="1665" y="323"/>
                      <a:pt x="1575" y="197"/>
                      <a:pt x="1450" y="126"/>
                    </a:cubicBezTo>
                    <a:cubicBezTo>
                      <a:pt x="1325" y="36"/>
                      <a:pt x="1128" y="1"/>
                      <a:pt x="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5"/>
              <p:cNvSpPr/>
              <p:nvPr/>
            </p:nvSpPr>
            <p:spPr>
              <a:xfrm>
                <a:off x="6832125" y="2980783"/>
                <a:ext cx="2467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4" y="626"/>
                    </a:moveTo>
                    <a:lnTo>
                      <a:pt x="824" y="680"/>
                    </a:lnTo>
                    <a:cubicBezTo>
                      <a:pt x="824" y="805"/>
                      <a:pt x="788" y="913"/>
                      <a:pt x="717" y="984"/>
                    </a:cubicBezTo>
                    <a:cubicBezTo>
                      <a:pt x="663" y="1056"/>
                      <a:pt x="573" y="1110"/>
                      <a:pt x="466" y="1110"/>
                    </a:cubicBezTo>
                    <a:cubicBezTo>
                      <a:pt x="377" y="1110"/>
                      <a:pt x="323" y="1092"/>
                      <a:pt x="269" y="1038"/>
                    </a:cubicBezTo>
                    <a:cubicBezTo>
                      <a:pt x="233" y="1002"/>
                      <a:pt x="198" y="948"/>
                      <a:pt x="198" y="877"/>
                    </a:cubicBezTo>
                    <a:cubicBezTo>
                      <a:pt x="198" y="787"/>
                      <a:pt x="233" y="734"/>
                      <a:pt x="287" y="680"/>
                    </a:cubicBezTo>
                    <a:cubicBezTo>
                      <a:pt x="359" y="644"/>
                      <a:pt x="466" y="626"/>
                      <a:pt x="627" y="626"/>
                    </a:cubicBezTo>
                    <a:close/>
                    <a:moveTo>
                      <a:pt x="502" y="0"/>
                    </a:moveTo>
                    <a:cubicBezTo>
                      <a:pt x="430" y="0"/>
                      <a:pt x="377" y="18"/>
                      <a:pt x="305" y="36"/>
                    </a:cubicBezTo>
                    <a:cubicBezTo>
                      <a:pt x="233" y="36"/>
                      <a:pt x="162" y="72"/>
                      <a:pt x="90" y="89"/>
                    </a:cubicBezTo>
                    <a:lnTo>
                      <a:pt x="90" y="268"/>
                    </a:lnTo>
                    <a:cubicBezTo>
                      <a:pt x="162" y="233"/>
                      <a:pt x="216" y="215"/>
                      <a:pt x="287" y="197"/>
                    </a:cubicBezTo>
                    <a:cubicBezTo>
                      <a:pt x="341" y="179"/>
                      <a:pt x="412" y="179"/>
                      <a:pt x="484" y="179"/>
                    </a:cubicBezTo>
                    <a:cubicBezTo>
                      <a:pt x="591" y="179"/>
                      <a:pt x="681" y="197"/>
                      <a:pt x="734" y="251"/>
                    </a:cubicBezTo>
                    <a:cubicBezTo>
                      <a:pt x="788" y="304"/>
                      <a:pt x="824" y="376"/>
                      <a:pt x="824" y="465"/>
                    </a:cubicBezTo>
                    <a:lnTo>
                      <a:pt x="824" y="483"/>
                    </a:lnTo>
                    <a:lnTo>
                      <a:pt x="538" y="483"/>
                    </a:lnTo>
                    <a:cubicBezTo>
                      <a:pt x="359" y="483"/>
                      <a:pt x="233" y="519"/>
                      <a:pt x="144" y="591"/>
                    </a:cubicBezTo>
                    <a:cubicBezTo>
                      <a:pt x="54" y="644"/>
                      <a:pt x="1" y="752"/>
                      <a:pt x="1" y="895"/>
                    </a:cubicBezTo>
                    <a:cubicBezTo>
                      <a:pt x="1" y="1002"/>
                      <a:pt x="37" y="1092"/>
                      <a:pt x="108" y="1163"/>
                    </a:cubicBezTo>
                    <a:cubicBezTo>
                      <a:pt x="180" y="1235"/>
                      <a:pt x="287" y="1271"/>
                      <a:pt x="412" y="1271"/>
                    </a:cubicBezTo>
                    <a:cubicBezTo>
                      <a:pt x="502" y="1271"/>
                      <a:pt x="591" y="1253"/>
                      <a:pt x="663" y="1217"/>
                    </a:cubicBezTo>
                    <a:cubicBezTo>
                      <a:pt x="717" y="1181"/>
                      <a:pt x="770" y="1127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76"/>
                      <a:pt x="985" y="233"/>
                      <a:pt x="896" y="143"/>
                    </a:cubicBezTo>
                    <a:cubicBezTo>
                      <a:pt x="806" y="54"/>
                      <a:pt x="681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5"/>
              <p:cNvSpPr/>
              <p:nvPr/>
            </p:nvSpPr>
            <p:spPr>
              <a:xfrm>
                <a:off x="6862403" y="2980783"/>
                <a:ext cx="16891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5" extrusionOk="0">
                    <a:moveTo>
                      <a:pt x="609" y="0"/>
                    </a:moveTo>
                    <a:cubicBezTo>
                      <a:pt x="519" y="0"/>
                      <a:pt x="430" y="18"/>
                      <a:pt x="358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608"/>
                    </a:lnTo>
                    <a:cubicBezTo>
                      <a:pt x="197" y="465"/>
                      <a:pt x="233" y="358"/>
                      <a:pt x="287" y="286"/>
                    </a:cubicBezTo>
                    <a:cubicBezTo>
                      <a:pt x="358" y="215"/>
                      <a:pt x="430" y="179"/>
                      <a:pt x="555" y="179"/>
                    </a:cubicBezTo>
                    <a:cubicBezTo>
                      <a:pt x="573" y="179"/>
                      <a:pt x="609" y="179"/>
                      <a:pt x="627" y="197"/>
                    </a:cubicBezTo>
                    <a:cubicBezTo>
                      <a:pt x="663" y="197"/>
                      <a:pt x="680" y="215"/>
                      <a:pt x="698" y="215"/>
                    </a:cubicBezTo>
                    <a:lnTo>
                      <a:pt x="698" y="18"/>
                    </a:lnTo>
                    <a:lnTo>
                      <a:pt x="645" y="18"/>
                    </a:lnTo>
                    <a:cubicBezTo>
                      <a:pt x="627" y="18"/>
                      <a:pt x="627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5"/>
              <p:cNvSpPr/>
              <p:nvPr/>
            </p:nvSpPr>
            <p:spPr>
              <a:xfrm>
                <a:off x="6877096" y="2980783"/>
                <a:ext cx="2208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71" extrusionOk="0">
                    <a:moveTo>
                      <a:pt x="466" y="0"/>
                    </a:moveTo>
                    <a:cubicBezTo>
                      <a:pt x="323" y="0"/>
                      <a:pt x="198" y="36"/>
                      <a:pt x="126" y="107"/>
                    </a:cubicBezTo>
                    <a:cubicBezTo>
                      <a:pt x="37" y="161"/>
                      <a:pt x="1" y="251"/>
                      <a:pt x="1" y="358"/>
                    </a:cubicBezTo>
                    <a:cubicBezTo>
                      <a:pt x="1" y="447"/>
                      <a:pt x="37" y="537"/>
                      <a:pt x="90" y="573"/>
                    </a:cubicBezTo>
                    <a:cubicBezTo>
                      <a:pt x="144" y="626"/>
                      <a:pt x="234" y="680"/>
                      <a:pt x="341" y="698"/>
                    </a:cubicBezTo>
                    <a:lnTo>
                      <a:pt x="412" y="716"/>
                    </a:lnTo>
                    <a:cubicBezTo>
                      <a:pt x="538" y="734"/>
                      <a:pt x="627" y="770"/>
                      <a:pt x="663" y="805"/>
                    </a:cubicBezTo>
                    <a:cubicBezTo>
                      <a:pt x="699" y="823"/>
                      <a:pt x="717" y="859"/>
                      <a:pt x="717" y="913"/>
                    </a:cubicBezTo>
                    <a:cubicBezTo>
                      <a:pt x="717" y="984"/>
                      <a:pt x="681" y="1020"/>
                      <a:pt x="627" y="1056"/>
                    </a:cubicBezTo>
                    <a:cubicBezTo>
                      <a:pt x="591" y="1092"/>
                      <a:pt x="520" y="1110"/>
                      <a:pt x="412" y="1110"/>
                    </a:cubicBezTo>
                    <a:cubicBezTo>
                      <a:pt x="359" y="1110"/>
                      <a:pt x="287" y="1092"/>
                      <a:pt x="216" y="1074"/>
                    </a:cubicBezTo>
                    <a:cubicBezTo>
                      <a:pt x="144" y="1056"/>
                      <a:pt x="72" y="1020"/>
                      <a:pt x="1" y="984"/>
                    </a:cubicBezTo>
                    <a:lnTo>
                      <a:pt x="1" y="1199"/>
                    </a:lnTo>
                    <a:cubicBezTo>
                      <a:pt x="72" y="1217"/>
                      <a:pt x="144" y="1235"/>
                      <a:pt x="216" y="1253"/>
                    </a:cubicBezTo>
                    <a:cubicBezTo>
                      <a:pt x="287" y="1271"/>
                      <a:pt x="359" y="1271"/>
                      <a:pt x="412" y="1271"/>
                    </a:cubicBezTo>
                    <a:cubicBezTo>
                      <a:pt x="574" y="1271"/>
                      <a:pt x="699" y="1235"/>
                      <a:pt x="788" y="1163"/>
                    </a:cubicBezTo>
                    <a:cubicBezTo>
                      <a:pt x="860" y="1110"/>
                      <a:pt x="914" y="1020"/>
                      <a:pt x="914" y="913"/>
                    </a:cubicBezTo>
                    <a:cubicBezTo>
                      <a:pt x="914" y="805"/>
                      <a:pt x="878" y="734"/>
                      <a:pt x="824" y="680"/>
                    </a:cubicBezTo>
                    <a:cubicBezTo>
                      <a:pt x="770" y="626"/>
                      <a:pt x="663" y="573"/>
                      <a:pt x="520" y="555"/>
                    </a:cubicBezTo>
                    <a:lnTo>
                      <a:pt x="466" y="537"/>
                    </a:lnTo>
                    <a:cubicBezTo>
                      <a:pt x="359" y="519"/>
                      <a:pt x="287" y="483"/>
                      <a:pt x="251" y="465"/>
                    </a:cubicBezTo>
                    <a:cubicBezTo>
                      <a:pt x="216" y="429"/>
                      <a:pt x="198" y="394"/>
                      <a:pt x="198" y="358"/>
                    </a:cubicBezTo>
                    <a:cubicBezTo>
                      <a:pt x="198" y="286"/>
                      <a:pt x="216" y="251"/>
                      <a:pt x="269" y="215"/>
                    </a:cubicBezTo>
                    <a:cubicBezTo>
                      <a:pt x="323" y="197"/>
                      <a:pt x="395" y="179"/>
                      <a:pt x="484" y="179"/>
                    </a:cubicBezTo>
                    <a:cubicBezTo>
                      <a:pt x="556" y="179"/>
                      <a:pt x="609" y="179"/>
                      <a:pt x="681" y="197"/>
                    </a:cubicBezTo>
                    <a:cubicBezTo>
                      <a:pt x="735" y="215"/>
                      <a:pt x="788" y="233"/>
                      <a:pt x="842" y="251"/>
                    </a:cubicBezTo>
                    <a:lnTo>
                      <a:pt x="842" y="72"/>
                    </a:lnTo>
                    <a:cubicBezTo>
                      <a:pt x="788" y="54"/>
                      <a:pt x="735" y="36"/>
                      <a:pt x="663" y="18"/>
                    </a:cubicBezTo>
                    <a:cubicBezTo>
                      <a:pt x="609" y="18"/>
                      <a:pt x="538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6902614" y="2980783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91" y="179"/>
                    </a:moveTo>
                    <a:cubicBezTo>
                      <a:pt x="681" y="179"/>
                      <a:pt x="770" y="215"/>
                      <a:pt x="824" y="268"/>
                    </a:cubicBezTo>
                    <a:cubicBezTo>
                      <a:pt x="878" y="340"/>
                      <a:pt x="913" y="429"/>
                      <a:pt x="913" y="537"/>
                    </a:cubicBezTo>
                    <a:lnTo>
                      <a:pt x="215" y="537"/>
                    </a:lnTo>
                    <a:cubicBezTo>
                      <a:pt x="215" y="412"/>
                      <a:pt x="269" y="322"/>
                      <a:pt x="323" y="268"/>
                    </a:cubicBezTo>
                    <a:cubicBezTo>
                      <a:pt x="394" y="215"/>
                      <a:pt x="484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2" y="179"/>
                    </a:cubicBezTo>
                    <a:cubicBezTo>
                      <a:pt x="54" y="304"/>
                      <a:pt x="1" y="447"/>
                      <a:pt x="1" y="644"/>
                    </a:cubicBezTo>
                    <a:cubicBezTo>
                      <a:pt x="1" y="841"/>
                      <a:pt x="54" y="984"/>
                      <a:pt x="162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9" y="1271"/>
                      <a:pt x="770" y="1253"/>
                      <a:pt x="842" y="1253"/>
                    </a:cubicBezTo>
                    <a:cubicBezTo>
                      <a:pt x="931" y="1235"/>
                      <a:pt x="1003" y="1199"/>
                      <a:pt x="1074" y="1181"/>
                    </a:cubicBezTo>
                    <a:lnTo>
                      <a:pt x="1074" y="984"/>
                    </a:lnTo>
                    <a:cubicBezTo>
                      <a:pt x="1003" y="1020"/>
                      <a:pt x="931" y="1056"/>
                      <a:pt x="860" y="1074"/>
                    </a:cubicBezTo>
                    <a:cubicBezTo>
                      <a:pt x="788" y="1092"/>
                      <a:pt x="717" y="1110"/>
                      <a:pt x="627" y="1110"/>
                    </a:cubicBezTo>
                    <a:cubicBezTo>
                      <a:pt x="502" y="1110"/>
                      <a:pt x="394" y="1074"/>
                      <a:pt x="323" y="1002"/>
                    </a:cubicBezTo>
                    <a:cubicBezTo>
                      <a:pt x="251" y="931"/>
                      <a:pt x="215" y="823"/>
                      <a:pt x="215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74" y="268"/>
                      <a:pt x="967" y="161"/>
                    </a:cubicBezTo>
                    <a:cubicBezTo>
                      <a:pt x="878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6932893" y="2980783"/>
                <a:ext cx="24672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5" extrusionOk="0">
                    <a:moveTo>
                      <a:pt x="591" y="0"/>
                    </a:moveTo>
                    <a:cubicBezTo>
                      <a:pt x="519" y="0"/>
                      <a:pt x="430" y="18"/>
                      <a:pt x="376" y="54"/>
                    </a:cubicBezTo>
                    <a:cubicBezTo>
                      <a:pt x="305" y="89"/>
                      <a:pt x="251" y="143"/>
                      <a:pt x="215" y="215"/>
                    </a:cubicBezTo>
                    <a:lnTo>
                      <a:pt x="215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215" y="1235"/>
                    </a:lnTo>
                    <a:lnTo>
                      <a:pt x="215" y="555"/>
                    </a:lnTo>
                    <a:cubicBezTo>
                      <a:pt x="215" y="447"/>
                      <a:pt x="233" y="358"/>
                      <a:pt x="305" y="286"/>
                    </a:cubicBezTo>
                    <a:cubicBezTo>
                      <a:pt x="358" y="215"/>
                      <a:pt x="448" y="179"/>
                      <a:pt x="555" y="179"/>
                    </a:cubicBezTo>
                    <a:cubicBezTo>
                      <a:pt x="645" y="179"/>
                      <a:pt x="698" y="215"/>
                      <a:pt x="752" y="268"/>
                    </a:cubicBezTo>
                    <a:cubicBezTo>
                      <a:pt x="788" y="322"/>
                      <a:pt x="824" y="412"/>
                      <a:pt x="824" y="519"/>
                    </a:cubicBezTo>
                    <a:lnTo>
                      <a:pt x="824" y="1235"/>
                    </a:lnTo>
                    <a:lnTo>
                      <a:pt x="1020" y="1235"/>
                    </a:lnTo>
                    <a:lnTo>
                      <a:pt x="1020" y="519"/>
                    </a:lnTo>
                    <a:cubicBezTo>
                      <a:pt x="1020" y="340"/>
                      <a:pt x="985" y="215"/>
                      <a:pt x="913" y="143"/>
                    </a:cubicBezTo>
                    <a:cubicBezTo>
                      <a:pt x="841" y="54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6961867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6970518" y="2980783"/>
                <a:ext cx="2293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71" extrusionOk="0">
                    <a:moveTo>
                      <a:pt x="609" y="0"/>
                    </a:moveTo>
                    <a:cubicBezTo>
                      <a:pt x="430" y="0"/>
                      <a:pt x="269" y="72"/>
                      <a:pt x="161" y="179"/>
                    </a:cubicBezTo>
                    <a:cubicBezTo>
                      <a:pt x="54" y="286"/>
                      <a:pt x="0" y="447"/>
                      <a:pt x="0" y="644"/>
                    </a:cubicBezTo>
                    <a:cubicBezTo>
                      <a:pt x="0" y="823"/>
                      <a:pt x="54" y="984"/>
                      <a:pt x="161" y="1092"/>
                    </a:cubicBezTo>
                    <a:cubicBezTo>
                      <a:pt x="269" y="1217"/>
                      <a:pt x="412" y="1271"/>
                      <a:pt x="591" y="1271"/>
                    </a:cubicBezTo>
                    <a:cubicBezTo>
                      <a:pt x="662" y="1271"/>
                      <a:pt x="734" y="1271"/>
                      <a:pt x="788" y="1253"/>
                    </a:cubicBezTo>
                    <a:cubicBezTo>
                      <a:pt x="841" y="1235"/>
                      <a:pt x="895" y="1217"/>
                      <a:pt x="949" y="1199"/>
                    </a:cubicBezTo>
                    <a:lnTo>
                      <a:pt x="949" y="1002"/>
                    </a:lnTo>
                    <a:cubicBezTo>
                      <a:pt x="895" y="1038"/>
                      <a:pt x="841" y="1056"/>
                      <a:pt x="788" y="1074"/>
                    </a:cubicBezTo>
                    <a:cubicBezTo>
                      <a:pt x="734" y="1092"/>
                      <a:pt x="680" y="1110"/>
                      <a:pt x="627" y="1110"/>
                    </a:cubicBezTo>
                    <a:cubicBezTo>
                      <a:pt x="483" y="1110"/>
                      <a:pt x="394" y="1056"/>
                      <a:pt x="322" y="984"/>
                    </a:cubicBezTo>
                    <a:cubicBezTo>
                      <a:pt x="251" y="895"/>
                      <a:pt x="215" y="787"/>
                      <a:pt x="215" y="644"/>
                    </a:cubicBezTo>
                    <a:cubicBezTo>
                      <a:pt x="215" y="483"/>
                      <a:pt x="251" y="376"/>
                      <a:pt x="322" y="304"/>
                    </a:cubicBezTo>
                    <a:cubicBezTo>
                      <a:pt x="394" y="215"/>
                      <a:pt x="483" y="179"/>
                      <a:pt x="627" y="179"/>
                    </a:cubicBezTo>
                    <a:cubicBezTo>
                      <a:pt x="680" y="179"/>
                      <a:pt x="734" y="179"/>
                      <a:pt x="788" y="197"/>
                    </a:cubicBezTo>
                    <a:cubicBezTo>
                      <a:pt x="841" y="215"/>
                      <a:pt x="895" y="233"/>
                      <a:pt x="949" y="268"/>
                    </a:cubicBezTo>
                    <a:lnTo>
                      <a:pt x="949" y="89"/>
                    </a:lnTo>
                    <a:cubicBezTo>
                      <a:pt x="895" y="54"/>
                      <a:pt x="841" y="36"/>
                      <a:pt x="788" y="36"/>
                    </a:cubicBezTo>
                    <a:cubicBezTo>
                      <a:pt x="734" y="18"/>
                      <a:pt x="662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6869750" y="3038617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9" y="1"/>
                      <a:pt x="591" y="19"/>
                      <a:pt x="466" y="37"/>
                    </a:cubicBezTo>
                    <a:cubicBezTo>
                      <a:pt x="341" y="55"/>
                      <a:pt x="215" y="73"/>
                      <a:pt x="90" y="126"/>
                    </a:cubicBezTo>
                    <a:lnTo>
                      <a:pt x="90" y="448"/>
                    </a:lnTo>
                    <a:cubicBezTo>
                      <a:pt x="215" y="395"/>
                      <a:pt x="341" y="359"/>
                      <a:pt x="448" y="341"/>
                    </a:cubicBezTo>
                    <a:cubicBezTo>
                      <a:pt x="573" y="323"/>
                      <a:pt x="681" y="305"/>
                      <a:pt x="770" y="305"/>
                    </a:cubicBezTo>
                    <a:cubicBezTo>
                      <a:pt x="949" y="305"/>
                      <a:pt x="1092" y="341"/>
                      <a:pt x="1200" y="413"/>
                    </a:cubicBezTo>
                    <a:cubicBezTo>
                      <a:pt x="1289" y="484"/>
                      <a:pt x="1343" y="592"/>
                      <a:pt x="1343" y="735"/>
                    </a:cubicBezTo>
                    <a:cubicBezTo>
                      <a:pt x="1343" y="860"/>
                      <a:pt x="1289" y="967"/>
                      <a:pt x="1200" y="1039"/>
                    </a:cubicBezTo>
                    <a:cubicBezTo>
                      <a:pt x="1110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50"/>
                    </a:lnTo>
                    <a:lnTo>
                      <a:pt x="770" y="1450"/>
                    </a:lnTo>
                    <a:cubicBezTo>
                      <a:pt x="967" y="1450"/>
                      <a:pt x="1128" y="1486"/>
                      <a:pt x="1235" y="1576"/>
                    </a:cubicBezTo>
                    <a:cubicBezTo>
                      <a:pt x="1343" y="1665"/>
                      <a:pt x="1396" y="1790"/>
                      <a:pt x="1396" y="1952"/>
                    </a:cubicBezTo>
                    <a:cubicBezTo>
                      <a:pt x="1396" y="2113"/>
                      <a:pt x="1343" y="2256"/>
                      <a:pt x="1218" y="2345"/>
                    </a:cubicBezTo>
                    <a:cubicBezTo>
                      <a:pt x="1110" y="2435"/>
                      <a:pt x="931" y="2470"/>
                      <a:pt x="699" y="2470"/>
                    </a:cubicBezTo>
                    <a:cubicBezTo>
                      <a:pt x="573" y="2470"/>
                      <a:pt x="448" y="2453"/>
                      <a:pt x="323" y="2435"/>
                    </a:cubicBezTo>
                    <a:cubicBezTo>
                      <a:pt x="215" y="2399"/>
                      <a:pt x="108" y="2345"/>
                      <a:pt x="1" y="2292"/>
                    </a:cubicBezTo>
                    <a:lnTo>
                      <a:pt x="1" y="2649"/>
                    </a:lnTo>
                    <a:cubicBezTo>
                      <a:pt x="126" y="2685"/>
                      <a:pt x="251" y="2721"/>
                      <a:pt x="376" y="2739"/>
                    </a:cubicBezTo>
                    <a:cubicBezTo>
                      <a:pt x="484" y="2757"/>
                      <a:pt x="609" y="2775"/>
                      <a:pt x="716" y="2775"/>
                    </a:cubicBezTo>
                    <a:cubicBezTo>
                      <a:pt x="1056" y="2775"/>
                      <a:pt x="1307" y="2703"/>
                      <a:pt x="1486" y="2560"/>
                    </a:cubicBezTo>
                    <a:cubicBezTo>
                      <a:pt x="1665" y="2417"/>
                      <a:pt x="1754" y="2202"/>
                      <a:pt x="1754" y="1952"/>
                    </a:cubicBezTo>
                    <a:cubicBezTo>
                      <a:pt x="1754" y="1773"/>
                      <a:pt x="1719" y="1629"/>
                      <a:pt x="1611" y="1522"/>
                    </a:cubicBezTo>
                    <a:cubicBezTo>
                      <a:pt x="1522" y="1397"/>
                      <a:pt x="1379" y="1325"/>
                      <a:pt x="1218" y="1289"/>
                    </a:cubicBezTo>
                    <a:cubicBezTo>
                      <a:pt x="1361" y="1236"/>
                      <a:pt x="1486" y="1182"/>
                      <a:pt x="1575" y="1075"/>
                    </a:cubicBezTo>
                    <a:cubicBezTo>
                      <a:pt x="1647" y="967"/>
                      <a:pt x="1701" y="842"/>
                      <a:pt x="1701" y="699"/>
                    </a:cubicBezTo>
                    <a:cubicBezTo>
                      <a:pt x="1701" y="484"/>
                      <a:pt x="1611" y="323"/>
                      <a:pt x="1450" y="198"/>
                    </a:cubicBezTo>
                    <a:cubicBezTo>
                      <a:pt x="1289" y="73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6918176" y="3038617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9" y="1"/>
                      <a:pt x="574" y="19"/>
                      <a:pt x="466" y="37"/>
                    </a:cubicBezTo>
                    <a:cubicBezTo>
                      <a:pt x="341" y="55"/>
                      <a:pt x="216" y="73"/>
                      <a:pt x="73" y="126"/>
                    </a:cubicBezTo>
                    <a:lnTo>
                      <a:pt x="73" y="448"/>
                    </a:lnTo>
                    <a:cubicBezTo>
                      <a:pt x="216" y="395"/>
                      <a:pt x="341" y="359"/>
                      <a:pt x="448" y="341"/>
                    </a:cubicBezTo>
                    <a:cubicBezTo>
                      <a:pt x="556" y="323"/>
                      <a:pt x="663" y="305"/>
                      <a:pt x="770" y="305"/>
                    </a:cubicBezTo>
                    <a:cubicBezTo>
                      <a:pt x="949" y="305"/>
                      <a:pt x="1093" y="341"/>
                      <a:pt x="1182" y="413"/>
                    </a:cubicBezTo>
                    <a:cubicBezTo>
                      <a:pt x="1289" y="484"/>
                      <a:pt x="1325" y="592"/>
                      <a:pt x="1325" y="735"/>
                    </a:cubicBezTo>
                    <a:cubicBezTo>
                      <a:pt x="1325" y="860"/>
                      <a:pt x="1289" y="967"/>
                      <a:pt x="1182" y="1039"/>
                    </a:cubicBezTo>
                    <a:cubicBezTo>
                      <a:pt x="1093" y="1110"/>
                      <a:pt x="967" y="1146"/>
                      <a:pt x="788" y="1146"/>
                    </a:cubicBezTo>
                    <a:lnTo>
                      <a:pt x="448" y="1146"/>
                    </a:lnTo>
                    <a:lnTo>
                      <a:pt x="448" y="1450"/>
                    </a:lnTo>
                    <a:lnTo>
                      <a:pt x="770" y="1450"/>
                    </a:lnTo>
                    <a:cubicBezTo>
                      <a:pt x="967" y="1450"/>
                      <a:pt x="1110" y="1486"/>
                      <a:pt x="1236" y="1576"/>
                    </a:cubicBezTo>
                    <a:cubicBezTo>
                      <a:pt x="1343" y="1665"/>
                      <a:pt x="1397" y="1790"/>
                      <a:pt x="1397" y="1952"/>
                    </a:cubicBezTo>
                    <a:cubicBezTo>
                      <a:pt x="1397" y="2113"/>
                      <a:pt x="1325" y="2256"/>
                      <a:pt x="1218" y="2345"/>
                    </a:cubicBezTo>
                    <a:cubicBezTo>
                      <a:pt x="1093" y="2435"/>
                      <a:pt x="931" y="2470"/>
                      <a:pt x="699" y="2470"/>
                    </a:cubicBezTo>
                    <a:cubicBezTo>
                      <a:pt x="574" y="2470"/>
                      <a:pt x="448" y="2453"/>
                      <a:pt x="323" y="2435"/>
                    </a:cubicBezTo>
                    <a:cubicBezTo>
                      <a:pt x="198" y="2399"/>
                      <a:pt x="90" y="2345"/>
                      <a:pt x="1" y="2292"/>
                    </a:cubicBezTo>
                    <a:lnTo>
                      <a:pt x="1" y="2649"/>
                    </a:lnTo>
                    <a:cubicBezTo>
                      <a:pt x="126" y="2685"/>
                      <a:pt x="251" y="2721"/>
                      <a:pt x="359" y="2739"/>
                    </a:cubicBezTo>
                    <a:cubicBezTo>
                      <a:pt x="484" y="2757"/>
                      <a:pt x="591" y="2775"/>
                      <a:pt x="717" y="2775"/>
                    </a:cubicBezTo>
                    <a:cubicBezTo>
                      <a:pt x="1039" y="2775"/>
                      <a:pt x="1307" y="2703"/>
                      <a:pt x="1486" y="2560"/>
                    </a:cubicBezTo>
                    <a:cubicBezTo>
                      <a:pt x="1665" y="2417"/>
                      <a:pt x="1755" y="2202"/>
                      <a:pt x="1755" y="1952"/>
                    </a:cubicBezTo>
                    <a:cubicBezTo>
                      <a:pt x="1755" y="1773"/>
                      <a:pt x="1701" y="1629"/>
                      <a:pt x="1611" y="1522"/>
                    </a:cubicBezTo>
                    <a:cubicBezTo>
                      <a:pt x="1504" y="1397"/>
                      <a:pt x="1379" y="1325"/>
                      <a:pt x="1200" y="1289"/>
                    </a:cubicBezTo>
                    <a:cubicBezTo>
                      <a:pt x="1361" y="1236"/>
                      <a:pt x="1486" y="1182"/>
                      <a:pt x="1558" y="1075"/>
                    </a:cubicBezTo>
                    <a:cubicBezTo>
                      <a:pt x="1647" y="967"/>
                      <a:pt x="1683" y="842"/>
                      <a:pt x="1683" y="699"/>
                    </a:cubicBezTo>
                    <a:cubicBezTo>
                      <a:pt x="1683" y="484"/>
                      <a:pt x="1611" y="323"/>
                      <a:pt x="1450" y="198"/>
                    </a:cubicBezTo>
                    <a:cubicBezTo>
                      <a:pt x="1289" y="73"/>
                      <a:pt x="1075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5"/>
              <p:cNvSpPr/>
              <p:nvPr/>
            </p:nvSpPr>
            <p:spPr>
              <a:xfrm>
                <a:off x="7252016" y="2776109"/>
                <a:ext cx="4154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85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1289" y="305"/>
                    </a:lnTo>
                    <a:lnTo>
                      <a:pt x="377" y="2685"/>
                    </a:lnTo>
                    <a:lnTo>
                      <a:pt x="753" y="2685"/>
                    </a:lnTo>
                    <a:lnTo>
                      <a:pt x="1719" y="162"/>
                    </a:ln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5"/>
              <p:cNvSpPr/>
              <p:nvPr/>
            </p:nvSpPr>
            <p:spPr>
              <a:xfrm>
                <a:off x="7298727" y="277524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895" y="287"/>
                    </a:moveTo>
                    <a:cubicBezTo>
                      <a:pt x="1056" y="287"/>
                      <a:pt x="1182" y="341"/>
                      <a:pt x="1271" y="448"/>
                    </a:cubicBezTo>
                    <a:cubicBezTo>
                      <a:pt x="1361" y="556"/>
                      <a:pt x="1414" y="717"/>
                      <a:pt x="1414" y="896"/>
                    </a:cubicBezTo>
                    <a:cubicBezTo>
                      <a:pt x="1414" y="1093"/>
                      <a:pt x="1361" y="1254"/>
                      <a:pt x="1271" y="1361"/>
                    </a:cubicBezTo>
                    <a:cubicBezTo>
                      <a:pt x="1182" y="1468"/>
                      <a:pt x="1056" y="1522"/>
                      <a:pt x="895" y="1522"/>
                    </a:cubicBezTo>
                    <a:cubicBezTo>
                      <a:pt x="716" y="1522"/>
                      <a:pt x="591" y="1468"/>
                      <a:pt x="502" y="1361"/>
                    </a:cubicBezTo>
                    <a:cubicBezTo>
                      <a:pt x="412" y="1254"/>
                      <a:pt x="359" y="1093"/>
                      <a:pt x="359" y="896"/>
                    </a:cubicBezTo>
                    <a:cubicBezTo>
                      <a:pt x="359" y="717"/>
                      <a:pt x="412" y="556"/>
                      <a:pt x="502" y="448"/>
                    </a:cubicBezTo>
                    <a:cubicBezTo>
                      <a:pt x="591" y="341"/>
                      <a:pt x="716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09" y="1"/>
                      <a:pt x="394" y="72"/>
                      <a:pt x="233" y="234"/>
                    </a:cubicBezTo>
                    <a:cubicBezTo>
                      <a:pt x="72" y="413"/>
                      <a:pt x="1" y="627"/>
                      <a:pt x="1" y="896"/>
                    </a:cubicBezTo>
                    <a:cubicBezTo>
                      <a:pt x="1" y="1182"/>
                      <a:pt x="72" y="1397"/>
                      <a:pt x="233" y="1558"/>
                    </a:cubicBezTo>
                    <a:cubicBezTo>
                      <a:pt x="376" y="1719"/>
                      <a:pt x="591" y="1808"/>
                      <a:pt x="860" y="1808"/>
                    </a:cubicBezTo>
                    <a:cubicBezTo>
                      <a:pt x="985" y="1808"/>
                      <a:pt x="1110" y="1773"/>
                      <a:pt x="1218" y="1719"/>
                    </a:cubicBezTo>
                    <a:cubicBezTo>
                      <a:pt x="1325" y="1665"/>
                      <a:pt x="1414" y="1594"/>
                      <a:pt x="1486" y="1486"/>
                    </a:cubicBezTo>
                    <a:lnTo>
                      <a:pt x="1486" y="1486"/>
                    </a:lnTo>
                    <a:cubicBezTo>
                      <a:pt x="1468" y="1808"/>
                      <a:pt x="1396" y="2059"/>
                      <a:pt x="1271" y="2220"/>
                    </a:cubicBezTo>
                    <a:cubicBezTo>
                      <a:pt x="1146" y="2381"/>
                      <a:pt x="949" y="2453"/>
                      <a:pt x="716" y="2453"/>
                    </a:cubicBezTo>
                    <a:cubicBezTo>
                      <a:pt x="627" y="2453"/>
                      <a:pt x="538" y="2453"/>
                      <a:pt x="448" y="2435"/>
                    </a:cubicBezTo>
                    <a:cubicBezTo>
                      <a:pt x="359" y="2399"/>
                      <a:pt x="251" y="2363"/>
                      <a:pt x="162" y="2327"/>
                    </a:cubicBezTo>
                    <a:lnTo>
                      <a:pt x="162" y="2649"/>
                    </a:lnTo>
                    <a:cubicBezTo>
                      <a:pt x="269" y="2685"/>
                      <a:pt x="359" y="2721"/>
                      <a:pt x="466" y="2739"/>
                    </a:cubicBezTo>
                    <a:cubicBezTo>
                      <a:pt x="555" y="2757"/>
                      <a:pt x="645" y="2757"/>
                      <a:pt x="734" y="2757"/>
                    </a:cubicBezTo>
                    <a:cubicBezTo>
                      <a:pt x="1074" y="2757"/>
                      <a:pt x="1343" y="2632"/>
                      <a:pt x="1540" y="2381"/>
                    </a:cubicBezTo>
                    <a:cubicBezTo>
                      <a:pt x="1737" y="2130"/>
                      <a:pt x="1844" y="1808"/>
                      <a:pt x="1844" y="1379"/>
                    </a:cubicBezTo>
                    <a:cubicBezTo>
                      <a:pt x="1844" y="931"/>
                      <a:pt x="1754" y="591"/>
                      <a:pt x="1593" y="341"/>
                    </a:cubicBezTo>
                    <a:cubicBezTo>
                      <a:pt x="1432" y="108"/>
                      <a:pt x="1200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5"/>
              <p:cNvSpPr/>
              <p:nvPr/>
            </p:nvSpPr>
            <p:spPr>
              <a:xfrm>
                <a:off x="7243389" y="2878434"/>
                <a:ext cx="51471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2721" extrusionOk="0">
                    <a:moveTo>
                      <a:pt x="1038" y="1"/>
                    </a:moveTo>
                    <a:cubicBezTo>
                      <a:pt x="841" y="1"/>
                      <a:pt x="680" y="37"/>
                      <a:pt x="537" y="90"/>
                    </a:cubicBezTo>
                    <a:cubicBezTo>
                      <a:pt x="394" y="162"/>
                      <a:pt x="269" y="251"/>
                      <a:pt x="197" y="359"/>
                    </a:cubicBezTo>
                    <a:cubicBezTo>
                      <a:pt x="125" y="484"/>
                      <a:pt x="90" y="609"/>
                      <a:pt x="90" y="735"/>
                    </a:cubicBezTo>
                    <a:cubicBezTo>
                      <a:pt x="90" y="949"/>
                      <a:pt x="161" y="1110"/>
                      <a:pt x="322" y="1254"/>
                    </a:cubicBezTo>
                    <a:cubicBezTo>
                      <a:pt x="447" y="1361"/>
                      <a:pt x="644" y="1450"/>
                      <a:pt x="931" y="1522"/>
                    </a:cubicBezTo>
                    <a:cubicBezTo>
                      <a:pt x="1145" y="1576"/>
                      <a:pt x="1289" y="1611"/>
                      <a:pt x="1360" y="1629"/>
                    </a:cubicBezTo>
                    <a:cubicBezTo>
                      <a:pt x="1450" y="1665"/>
                      <a:pt x="1503" y="1701"/>
                      <a:pt x="1539" y="1755"/>
                    </a:cubicBezTo>
                    <a:cubicBezTo>
                      <a:pt x="1575" y="1790"/>
                      <a:pt x="1593" y="1844"/>
                      <a:pt x="1593" y="1916"/>
                    </a:cubicBezTo>
                    <a:cubicBezTo>
                      <a:pt x="1593" y="2005"/>
                      <a:pt x="1557" y="2095"/>
                      <a:pt x="1467" y="2166"/>
                    </a:cubicBezTo>
                    <a:cubicBezTo>
                      <a:pt x="1378" y="2238"/>
                      <a:pt x="1253" y="2274"/>
                      <a:pt x="1074" y="2274"/>
                    </a:cubicBezTo>
                    <a:cubicBezTo>
                      <a:pt x="913" y="2274"/>
                      <a:pt x="787" y="2238"/>
                      <a:pt x="698" y="2148"/>
                    </a:cubicBezTo>
                    <a:cubicBezTo>
                      <a:pt x="609" y="2059"/>
                      <a:pt x="537" y="1934"/>
                      <a:pt x="501" y="1772"/>
                    </a:cubicBezTo>
                    <a:lnTo>
                      <a:pt x="0" y="1808"/>
                    </a:lnTo>
                    <a:cubicBezTo>
                      <a:pt x="36" y="2112"/>
                      <a:pt x="125" y="2327"/>
                      <a:pt x="304" y="2488"/>
                    </a:cubicBezTo>
                    <a:cubicBezTo>
                      <a:pt x="483" y="2649"/>
                      <a:pt x="752" y="2721"/>
                      <a:pt x="1074" y="2721"/>
                    </a:cubicBezTo>
                    <a:cubicBezTo>
                      <a:pt x="1306" y="2721"/>
                      <a:pt x="1485" y="2685"/>
                      <a:pt x="1646" y="2614"/>
                    </a:cubicBezTo>
                    <a:cubicBezTo>
                      <a:pt x="1808" y="2560"/>
                      <a:pt x="1915" y="2452"/>
                      <a:pt x="2004" y="2327"/>
                    </a:cubicBezTo>
                    <a:cubicBezTo>
                      <a:pt x="2076" y="2202"/>
                      <a:pt x="2130" y="2059"/>
                      <a:pt x="2130" y="1898"/>
                    </a:cubicBezTo>
                    <a:cubicBezTo>
                      <a:pt x="2130" y="1737"/>
                      <a:pt x="2094" y="1594"/>
                      <a:pt x="2022" y="1486"/>
                    </a:cubicBezTo>
                    <a:cubicBezTo>
                      <a:pt x="1951" y="1379"/>
                      <a:pt x="1861" y="1289"/>
                      <a:pt x="1736" y="1218"/>
                    </a:cubicBezTo>
                    <a:cubicBezTo>
                      <a:pt x="1611" y="1164"/>
                      <a:pt x="1414" y="1092"/>
                      <a:pt x="1163" y="1039"/>
                    </a:cubicBezTo>
                    <a:cubicBezTo>
                      <a:pt x="895" y="967"/>
                      <a:pt x="734" y="914"/>
                      <a:pt x="680" y="860"/>
                    </a:cubicBezTo>
                    <a:cubicBezTo>
                      <a:pt x="626" y="806"/>
                      <a:pt x="591" y="752"/>
                      <a:pt x="591" y="699"/>
                    </a:cubicBezTo>
                    <a:cubicBezTo>
                      <a:pt x="591" y="627"/>
                      <a:pt x="626" y="574"/>
                      <a:pt x="680" y="538"/>
                    </a:cubicBezTo>
                    <a:cubicBezTo>
                      <a:pt x="770" y="466"/>
                      <a:pt x="895" y="448"/>
                      <a:pt x="1038" y="448"/>
                    </a:cubicBezTo>
                    <a:cubicBezTo>
                      <a:pt x="1181" y="448"/>
                      <a:pt x="1306" y="466"/>
                      <a:pt x="1378" y="538"/>
                    </a:cubicBezTo>
                    <a:cubicBezTo>
                      <a:pt x="1450" y="591"/>
                      <a:pt x="1503" y="681"/>
                      <a:pt x="1521" y="824"/>
                    </a:cubicBezTo>
                    <a:lnTo>
                      <a:pt x="2058" y="788"/>
                    </a:lnTo>
                    <a:cubicBezTo>
                      <a:pt x="2040" y="556"/>
                      <a:pt x="1951" y="359"/>
                      <a:pt x="1790" y="216"/>
                    </a:cubicBezTo>
                    <a:cubicBezTo>
                      <a:pt x="1629" y="72"/>
                      <a:pt x="1378" y="1"/>
                      <a:pt x="10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7300467" y="2896144"/>
                <a:ext cx="43255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987" extrusionOk="0">
                    <a:moveTo>
                      <a:pt x="913" y="376"/>
                    </a:moveTo>
                    <a:cubicBezTo>
                      <a:pt x="1020" y="376"/>
                      <a:pt x="1092" y="412"/>
                      <a:pt x="1163" y="484"/>
                    </a:cubicBezTo>
                    <a:cubicBezTo>
                      <a:pt x="1235" y="573"/>
                      <a:pt x="1289" y="681"/>
                      <a:pt x="1289" y="824"/>
                    </a:cubicBezTo>
                    <a:lnTo>
                      <a:pt x="537" y="824"/>
                    </a:lnTo>
                    <a:cubicBezTo>
                      <a:pt x="537" y="681"/>
                      <a:pt x="573" y="573"/>
                      <a:pt x="644" y="502"/>
                    </a:cubicBezTo>
                    <a:cubicBezTo>
                      <a:pt x="716" y="412"/>
                      <a:pt x="806" y="376"/>
                      <a:pt x="913" y="376"/>
                    </a:cubicBezTo>
                    <a:close/>
                    <a:moveTo>
                      <a:pt x="877" y="1"/>
                    </a:moveTo>
                    <a:cubicBezTo>
                      <a:pt x="627" y="1"/>
                      <a:pt x="412" y="90"/>
                      <a:pt x="251" y="269"/>
                    </a:cubicBezTo>
                    <a:cubicBezTo>
                      <a:pt x="90" y="448"/>
                      <a:pt x="0" y="681"/>
                      <a:pt x="0" y="1003"/>
                    </a:cubicBezTo>
                    <a:cubicBezTo>
                      <a:pt x="0" y="1271"/>
                      <a:pt x="72" y="1486"/>
                      <a:pt x="197" y="1647"/>
                    </a:cubicBezTo>
                    <a:cubicBezTo>
                      <a:pt x="358" y="1880"/>
                      <a:pt x="591" y="1987"/>
                      <a:pt x="931" y="1987"/>
                    </a:cubicBezTo>
                    <a:cubicBezTo>
                      <a:pt x="1146" y="1987"/>
                      <a:pt x="1307" y="1933"/>
                      <a:pt x="1450" y="1844"/>
                    </a:cubicBezTo>
                    <a:cubicBezTo>
                      <a:pt x="1593" y="1736"/>
                      <a:pt x="1700" y="1593"/>
                      <a:pt x="1754" y="1414"/>
                    </a:cubicBezTo>
                    <a:lnTo>
                      <a:pt x="1253" y="1325"/>
                    </a:lnTo>
                    <a:cubicBezTo>
                      <a:pt x="1235" y="1432"/>
                      <a:pt x="1181" y="1504"/>
                      <a:pt x="1128" y="1540"/>
                    </a:cubicBezTo>
                    <a:cubicBezTo>
                      <a:pt x="1074" y="1575"/>
                      <a:pt x="1020" y="1611"/>
                      <a:pt x="931" y="1611"/>
                    </a:cubicBezTo>
                    <a:cubicBezTo>
                      <a:pt x="823" y="1611"/>
                      <a:pt x="716" y="1557"/>
                      <a:pt x="644" y="1486"/>
                    </a:cubicBezTo>
                    <a:cubicBezTo>
                      <a:pt x="573" y="1396"/>
                      <a:pt x="519" y="1289"/>
                      <a:pt x="519" y="1128"/>
                    </a:cubicBezTo>
                    <a:lnTo>
                      <a:pt x="1790" y="1128"/>
                    </a:lnTo>
                    <a:cubicBezTo>
                      <a:pt x="1790" y="752"/>
                      <a:pt x="1718" y="466"/>
                      <a:pt x="1557" y="269"/>
                    </a:cubicBezTo>
                    <a:cubicBezTo>
                      <a:pt x="1378" y="90"/>
                      <a:pt x="1163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5"/>
              <p:cNvSpPr/>
              <p:nvPr/>
            </p:nvSpPr>
            <p:spPr>
              <a:xfrm>
                <a:off x="7193657" y="2980783"/>
                <a:ext cx="2206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271" extrusionOk="0">
                    <a:moveTo>
                      <a:pt x="465" y="0"/>
                    </a:moveTo>
                    <a:cubicBezTo>
                      <a:pt x="322" y="0"/>
                      <a:pt x="197" y="36"/>
                      <a:pt x="125" y="107"/>
                    </a:cubicBezTo>
                    <a:cubicBezTo>
                      <a:pt x="54" y="161"/>
                      <a:pt x="0" y="251"/>
                      <a:pt x="0" y="358"/>
                    </a:cubicBezTo>
                    <a:cubicBezTo>
                      <a:pt x="0" y="447"/>
                      <a:pt x="36" y="537"/>
                      <a:pt x="90" y="573"/>
                    </a:cubicBezTo>
                    <a:cubicBezTo>
                      <a:pt x="143" y="626"/>
                      <a:pt x="233" y="680"/>
                      <a:pt x="358" y="698"/>
                    </a:cubicBezTo>
                    <a:lnTo>
                      <a:pt x="412" y="716"/>
                    </a:lnTo>
                    <a:cubicBezTo>
                      <a:pt x="537" y="734"/>
                      <a:pt x="626" y="770"/>
                      <a:pt x="662" y="805"/>
                    </a:cubicBezTo>
                    <a:cubicBezTo>
                      <a:pt x="698" y="823"/>
                      <a:pt x="716" y="859"/>
                      <a:pt x="716" y="913"/>
                    </a:cubicBezTo>
                    <a:cubicBezTo>
                      <a:pt x="716" y="984"/>
                      <a:pt x="680" y="1020"/>
                      <a:pt x="644" y="1056"/>
                    </a:cubicBezTo>
                    <a:cubicBezTo>
                      <a:pt x="591" y="1092"/>
                      <a:pt x="519" y="1110"/>
                      <a:pt x="430" y="1110"/>
                    </a:cubicBezTo>
                    <a:cubicBezTo>
                      <a:pt x="358" y="1110"/>
                      <a:pt x="286" y="1092"/>
                      <a:pt x="215" y="1074"/>
                    </a:cubicBezTo>
                    <a:cubicBezTo>
                      <a:pt x="143" y="1056"/>
                      <a:pt x="72" y="1020"/>
                      <a:pt x="0" y="984"/>
                    </a:cubicBezTo>
                    <a:lnTo>
                      <a:pt x="0" y="1199"/>
                    </a:lnTo>
                    <a:cubicBezTo>
                      <a:pt x="72" y="1217"/>
                      <a:pt x="143" y="1235"/>
                      <a:pt x="215" y="1253"/>
                    </a:cubicBezTo>
                    <a:cubicBezTo>
                      <a:pt x="286" y="1271"/>
                      <a:pt x="358" y="1271"/>
                      <a:pt x="412" y="1271"/>
                    </a:cubicBezTo>
                    <a:cubicBezTo>
                      <a:pt x="573" y="1271"/>
                      <a:pt x="698" y="1235"/>
                      <a:pt x="788" y="1163"/>
                    </a:cubicBezTo>
                    <a:cubicBezTo>
                      <a:pt x="877" y="1110"/>
                      <a:pt x="913" y="1020"/>
                      <a:pt x="913" y="913"/>
                    </a:cubicBezTo>
                    <a:cubicBezTo>
                      <a:pt x="913" y="805"/>
                      <a:pt x="877" y="734"/>
                      <a:pt x="823" y="680"/>
                    </a:cubicBezTo>
                    <a:cubicBezTo>
                      <a:pt x="770" y="626"/>
                      <a:pt x="662" y="573"/>
                      <a:pt x="519" y="555"/>
                    </a:cubicBezTo>
                    <a:lnTo>
                      <a:pt x="465" y="537"/>
                    </a:lnTo>
                    <a:cubicBezTo>
                      <a:pt x="358" y="519"/>
                      <a:pt x="286" y="483"/>
                      <a:pt x="251" y="465"/>
                    </a:cubicBezTo>
                    <a:cubicBezTo>
                      <a:pt x="215" y="429"/>
                      <a:pt x="197" y="394"/>
                      <a:pt x="197" y="358"/>
                    </a:cubicBezTo>
                    <a:cubicBezTo>
                      <a:pt x="197" y="286"/>
                      <a:pt x="215" y="251"/>
                      <a:pt x="269" y="215"/>
                    </a:cubicBezTo>
                    <a:cubicBezTo>
                      <a:pt x="322" y="197"/>
                      <a:pt x="394" y="179"/>
                      <a:pt x="483" y="179"/>
                    </a:cubicBezTo>
                    <a:cubicBezTo>
                      <a:pt x="555" y="179"/>
                      <a:pt x="609" y="179"/>
                      <a:pt x="680" y="197"/>
                    </a:cubicBezTo>
                    <a:cubicBezTo>
                      <a:pt x="734" y="215"/>
                      <a:pt x="788" y="233"/>
                      <a:pt x="841" y="251"/>
                    </a:cubicBezTo>
                    <a:lnTo>
                      <a:pt x="841" y="72"/>
                    </a:lnTo>
                    <a:cubicBezTo>
                      <a:pt x="788" y="54"/>
                      <a:pt x="734" y="36"/>
                      <a:pt x="680" y="18"/>
                    </a:cubicBezTo>
                    <a:cubicBezTo>
                      <a:pt x="609" y="18"/>
                      <a:pt x="537" y="0"/>
                      <a:pt x="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5"/>
              <p:cNvSpPr/>
              <p:nvPr/>
            </p:nvSpPr>
            <p:spPr>
              <a:xfrm>
                <a:off x="7219151" y="2980783"/>
                <a:ext cx="26847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1" extrusionOk="0">
                    <a:moveTo>
                      <a:pt x="592" y="179"/>
                    </a:moveTo>
                    <a:cubicBezTo>
                      <a:pt x="699" y="179"/>
                      <a:pt x="770" y="215"/>
                      <a:pt x="824" y="268"/>
                    </a:cubicBezTo>
                    <a:cubicBezTo>
                      <a:pt x="896" y="340"/>
                      <a:pt x="914" y="429"/>
                      <a:pt x="914" y="537"/>
                    </a:cubicBezTo>
                    <a:lnTo>
                      <a:pt x="216" y="537"/>
                    </a:lnTo>
                    <a:cubicBezTo>
                      <a:pt x="234" y="412"/>
                      <a:pt x="269" y="322"/>
                      <a:pt x="323" y="268"/>
                    </a:cubicBezTo>
                    <a:cubicBezTo>
                      <a:pt x="395" y="215"/>
                      <a:pt x="484" y="179"/>
                      <a:pt x="592" y="179"/>
                    </a:cubicBezTo>
                    <a:close/>
                    <a:moveTo>
                      <a:pt x="592" y="0"/>
                    </a:moveTo>
                    <a:cubicBezTo>
                      <a:pt x="413" y="0"/>
                      <a:pt x="269" y="72"/>
                      <a:pt x="162" y="179"/>
                    </a:cubicBezTo>
                    <a:cubicBezTo>
                      <a:pt x="55" y="304"/>
                      <a:pt x="1" y="447"/>
                      <a:pt x="1" y="644"/>
                    </a:cubicBezTo>
                    <a:cubicBezTo>
                      <a:pt x="1" y="841"/>
                      <a:pt x="55" y="984"/>
                      <a:pt x="180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9" y="1271"/>
                      <a:pt x="788" y="1253"/>
                      <a:pt x="860" y="1253"/>
                    </a:cubicBezTo>
                    <a:cubicBezTo>
                      <a:pt x="932" y="1235"/>
                      <a:pt x="1003" y="1199"/>
                      <a:pt x="1075" y="1181"/>
                    </a:cubicBezTo>
                    <a:lnTo>
                      <a:pt x="1075" y="984"/>
                    </a:lnTo>
                    <a:cubicBezTo>
                      <a:pt x="1003" y="1020"/>
                      <a:pt x="932" y="1056"/>
                      <a:pt x="860" y="1074"/>
                    </a:cubicBezTo>
                    <a:cubicBezTo>
                      <a:pt x="788" y="1092"/>
                      <a:pt x="717" y="1110"/>
                      <a:pt x="645" y="1110"/>
                    </a:cubicBezTo>
                    <a:cubicBezTo>
                      <a:pt x="502" y="1110"/>
                      <a:pt x="413" y="1074"/>
                      <a:pt x="341" y="1002"/>
                    </a:cubicBezTo>
                    <a:cubicBezTo>
                      <a:pt x="269" y="931"/>
                      <a:pt x="216" y="823"/>
                      <a:pt x="216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75" y="268"/>
                      <a:pt x="985" y="161"/>
                    </a:cubicBezTo>
                    <a:cubicBezTo>
                      <a:pt x="878" y="54"/>
                      <a:pt x="753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5"/>
              <p:cNvSpPr/>
              <p:nvPr/>
            </p:nvSpPr>
            <p:spPr>
              <a:xfrm>
                <a:off x="7249865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1"/>
                    </a:moveTo>
                    <a:lnTo>
                      <a:pt x="1" y="1665"/>
                    </a:lnTo>
                    <a:lnTo>
                      <a:pt x="197" y="166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5"/>
              <p:cNvSpPr/>
              <p:nvPr/>
            </p:nvSpPr>
            <p:spPr>
              <a:xfrm>
                <a:off x="7258516" y="2980783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91" y="179"/>
                    </a:moveTo>
                    <a:cubicBezTo>
                      <a:pt x="680" y="179"/>
                      <a:pt x="770" y="215"/>
                      <a:pt x="824" y="268"/>
                    </a:cubicBezTo>
                    <a:cubicBezTo>
                      <a:pt x="877" y="340"/>
                      <a:pt x="913" y="429"/>
                      <a:pt x="913" y="537"/>
                    </a:cubicBezTo>
                    <a:lnTo>
                      <a:pt x="215" y="537"/>
                    </a:lnTo>
                    <a:cubicBezTo>
                      <a:pt x="215" y="412"/>
                      <a:pt x="251" y="322"/>
                      <a:pt x="323" y="268"/>
                    </a:cubicBezTo>
                    <a:cubicBezTo>
                      <a:pt x="394" y="215"/>
                      <a:pt x="484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1" y="179"/>
                    </a:cubicBezTo>
                    <a:cubicBezTo>
                      <a:pt x="54" y="304"/>
                      <a:pt x="0" y="447"/>
                      <a:pt x="0" y="644"/>
                    </a:cubicBezTo>
                    <a:cubicBezTo>
                      <a:pt x="0" y="841"/>
                      <a:pt x="54" y="984"/>
                      <a:pt x="161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8" y="1271"/>
                      <a:pt x="770" y="1253"/>
                      <a:pt x="841" y="1253"/>
                    </a:cubicBezTo>
                    <a:cubicBezTo>
                      <a:pt x="913" y="1235"/>
                      <a:pt x="1003" y="1199"/>
                      <a:pt x="1056" y="1181"/>
                    </a:cubicBezTo>
                    <a:lnTo>
                      <a:pt x="1056" y="984"/>
                    </a:lnTo>
                    <a:cubicBezTo>
                      <a:pt x="1003" y="1020"/>
                      <a:pt x="931" y="1056"/>
                      <a:pt x="859" y="1074"/>
                    </a:cubicBezTo>
                    <a:cubicBezTo>
                      <a:pt x="788" y="1092"/>
                      <a:pt x="716" y="1110"/>
                      <a:pt x="627" y="1110"/>
                    </a:cubicBezTo>
                    <a:cubicBezTo>
                      <a:pt x="501" y="1110"/>
                      <a:pt x="394" y="1074"/>
                      <a:pt x="323" y="1002"/>
                    </a:cubicBezTo>
                    <a:cubicBezTo>
                      <a:pt x="251" y="931"/>
                      <a:pt x="215" y="823"/>
                      <a:pt x="197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56" y="268"/>
                      <a:pt x="967" y="161"/>
                    </a:cubicBezTo>
                    <a:cubicBezTo>
                      <a:pt x="877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5"/>
              <p:cNvSpPr/>
              <p:nvPr/>
            </p:nvSpPr>
            <p:spPr>
              <a:xfrm>
                <a:off x="7288795" y="2980783"/>
                <a:ext cx="24672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5" extrusionOk="0">
                    <a:moveTo>
                      <a:pt x="591" y="0"/>
                    </a:moveTo>
                    <a:cubicBezTo>
                      <a:pt x="519" y="0"/>
                      <a:pt x="430" y="18"/>
                      <a:pt x="376" y="54"/>
                    </a:cubicBezTo>
                    <a:cubicBezTo>
                      <a:pt x="304" y="89"/>
                      <a:pt x="251" y="143"/>
                      <a:pt x="215" y="215"/>
                    </a:cubicBezTo>
                    <a:lnTo>
                      <a:pt x="215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215" y="1235"/>
                    </a:lnTo>
                    <a:lnTo>
                      <a:pt x="215" y="555"/>
                    </a:lnTo>
                    <a:cubicBezTo>
                      <a:pt x="215" y="447"/>
                      <a:pt x="233" y="358"/>
                      <a:pt x="304" y="286"/>
                    </a:cubicBezTo>
                    <a:cubicBezTo>
                      <a:pt x="358" y="215"/>
                      <a:pt x="447" y="179"/>
                      <a:pt x="555" y="179"/>
                    </a:cubicBezTo>
                    <a:cubicBezTo>
                      <a:pt x="644" y="179"/>
                      <a:pt x="698" y="215"/>
                      <a:pt x="752" y="268"/>
                    </a:cubicBezTo>
                    <a:cubicBezTo>
                      <a:pt x="787" y="322"/>
                      <a:pt x="823" y="412"/>
                      <a:pt x="823" y="519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19"/>
                    </a:lnTo>
                    <a:cubicBezTo>
                      <a:pt x="1020" y="340"/>
                      <a:pt x="984" y="215"/>
                      <a:pt x="913" y="143"/>
                    </a:cubicBezTo>
                    <a:cubicBezTo>
                      <a:pt x="841" y="54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5"/>
              <p:cNvSpPr/>
              <p:nvPr/>
            </p:nvSpPr>
            <p:spPr>
              <a:xfrm>
                <a:off x="7317769" y="2970408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5"/>
              <p:cNvSpPr/>
              <p:nvPr/>
            </p:nvSpPr>
            <p:spPr>
              <a:xfrm>
                <a:off x="7327701" y="2981627"/>
                <a:ext cx="2467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6" extrusionOk="0">
                    <a:moveTo>
                      <a:pt x="1" y="1"/>
                    </a:moveTo>
                    <a:lnTo>
                      <a:pt x="1" y="735"/>
                    </a:lnTo>
                    <a:cubicBezTo>
                      <a:pt x="1" y="896"/>
                      <a:pt x="36" y="1021"/>
                      <a:pt x="108" y="1110"/>
                    </a:cubicBezTo>
                    <a:cubicBezTo>
                      <a:pt x="180" y="1182"/>
                      <a:pt x="287" y="1236"/>
                      <a:pt x="430" y="1236"/>
                    </a:cubicBezTo>
                    <a:cubicBezTo>
                      <a:pt x="520" y="1236"/>
                      <a:pt x="591" y="1218"/>
                      <a:pt x="645" y="1182"/>
                    </a:cubicBezTo>
                    <a:cubicBezTo>
                      <a:pt x="716" y="1146"/>
                      <a:pt x="770" y="1092"/>
                      <a:pt x="824" y="1021"/>
                    </a:cubicBezTo>
                    <a:lnTo>
                      <a:pt x="824" y="1200"/>
                    </a:lnTo>
                    <a:lnTo>
                      <a:pt x="1021" y="1200"/>
                    </a:lnTo>
                    <a:lnTo>
                      <a:pt x="1021" y="1"/>
                    </a:lnTo>
                    <a:lnTo>
                      <a:pt x="824" y="1"/>
                    </a:lnTo>
                    <a:lnTo>
                      <a:pt x="824" y="681"/>
                    </a:lnTo>
                    <a:cubicBezTo>
                      <a:pt x="824" y="806"/>
                      <a:pt x="788" y="896"/>
                      <a:pt x="716" y="967"/>
                    </a:cubicBezTo>
                    <a:cubicBezTo>
                      <a:pt x="663" y="1021"/>
                      <a:pt x="573" y="1057"/>
                      <a:pt x="466" y="1057"/>
                    </a:cubicBezTo>
                    <a:cubicBezTo>
                      <a:pt x="376" y="1057"/>
                      <a:pt x="323" y="1039"/>
                      <a:pt x="269" y="985"/>
                    </a:cubicBezTo>
                    <a:cubicBezTo>
                      <a:pt x="233" y="913"/>
                      <a:pt x="197" y="842"/>
                      <a:pt x="197" y="717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5"/>
              <p:cNvSpPr/>
              <p:nvPr/>
            </p:nvSpPr>
            <p:spPr>
              <a:xfrm>
                <a:off x="7356674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59" y="215"/>
                      <a:pt x="430" y="179"/>
                      <a:pt x="537" y="179"/>
                    </a:cubicBezTo>
                    <a:cubicBezTo>
                      <a:pt x="627" y="179"/>
                      <a:pt x="681" y="215"/>
                      <a:pt x="716" y="268"/>
                    </a:cubicBezTo>
                    <a:cubicBezTo>
                      <a:pt x="770" y="322"/>
                      <a:pt x="788" y="412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47"/>
                      <a:pt x="1003" y="358"/>
                      <a:pt x="1074" y="286"/>
                    </a:cubicBezTo>
                    <a:cubicBezTo>
                      <a:pt x="1128" y="215"/>
                      <a:pt x="1217" y="179"/>
                      <a:pt x="1307" y="179"/>
                    </a:cubicBezTo>
                    <a:cubicBezTo>
                      <a:pt x="1396" y="179"/>
                      <a:pt x="1450" y="215"/>
                      <a:pt x="1504" y="268"/>
                    </a:cubicBezTo>
                    <a:cubicBezTo>
                      <a:pt x="1540" y="322"/>
                      <a:pt x="1558" y="412"/>
                      <a:pt x="1558" y="519"/>
                    </a:cubicBezTo>
                    <a:lnTo>
                      <a:pt x="1558" y="1235"/>
                    </a:lnTo>
                    <a:lnTo>
                      <a:pt x="1754" y="1235"/>
                    </a:lnTo>
                    <a:lnTo>
                      <a:pt x="1754" y="519"/>
                    </a:lnTo>
                    <a:cubicBezTo>
                      <a:pt x="1754" y="358"/>
                      <a:pt x="1719" y="233"/>
                      <a:pt x="1665" y="143"/>
                    </a:cubicBezTo>
                    <a:cubicBezTo>
                      <a:pt x="1593" y="54"/>
                      <a:pt x="1486" y="0"/>
                      <a:pt x="1361" y="0"/>
                    </a:cubicBezTo>
                    <a:cubicBezTo>
                      <a:pt x="1271" y="0"/>
                      <a:pt x="1200" y="36"/>
                      <a:pt x="1128" y="72"/>
                    </a:cubicBezTo>
                    <a:cubicBezTo>
                      <a:pt x="1056" y="107"/>
                      <a:pt x="1003" y="179"/>
                      <a:pt x="949" y="268"/>
                    </a:cubicBezTo>
                    <a:cubicBezTo>
                      <a:pt x="913" y="179"/>
                      <a:pt x="877" y="125"/>
                      <a:pt x="806" y="72"/>
                    </a:cubicBezTo>
                    <a:cubicBezTo>
                      <a:pt x="752" y="36"/>
                      <a:pt x="681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>
                <a:off x="7251605" y="3038617"/>
                <a:ext cx="4238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775" extrusionOk="0">
                    <a:moveTo>
                      <a:pt x="805" y="1"/>
                    </a:moveTo>
                    <a:cubicBezTo>
                      <a:pt x="698" y="1"/>
                      <a:pt x="591" y="19"/>
                      <a:pt x="465" y="37"/>
                    </a:cubicBezTo>
                    <a:cubicBezTo>
                      <a:pt x="340" y="55"/>
                      <a:pt x="215" y="73"/>
                      <a:pt x="72" y="126"/>
                    </a:cubicBezTo>
                    <a:lnTo>
                      <a:pt x="72" y="448"/>
                    </a:lnTo>
                    <a:cubicBezTo>
                      <a:pt x="215" y="395"/>
                      <a:pt x="340" y="359"/>
                      <a:pt x="447" y="341"/>
                    </a:cubicBezTo>
                    <a:cubicBezTo>
                      <a:pt x="573" y="323"/>
                      <a:pt x="680" y="305"/>
                      <a:pt x="770" y="305"/>
                    </a:cubicBezTo>
                    <a:cubicBezTo>
                      <a:pt x="949" y="305"/>
                      <a:pt x="1092" y="341"/>
                      <a:pt x="1181" y="413"/>
                    </a:cubicBezTo>
                    <a:cubicBezTo>
                      <a:pt x="1289" y="484"/>
                      <a:pt x="1342" y="592"/>
                      <a:pt x="1342" y="735"/>
                    </a:cubicBezTo>
                    <a:cubicBezTo>
                      <a:pt x="1342" y="860"/>
                      <a:pt x="1289" y="967"/>
                      <a:pt x="1199" y="1039"/>
                    </a:cubicBezTo>
                    <a:cubicBezTo>
                      <a:pt x="1092" y="1110"/>
                      <a:pt x="966" y="1146"/>
                      <a:pt x="787" y="1146"/>
                    </a:cubicBezTo>
                    <a:lnTo>
                      <a:pt x="465" y="1146"/>
                    </a:lnTo>
                    <a:lnTo>
                      <a:pt x="465" y="1450"/>
                    </a:lnTo>
                    <a:lnTo>
                      <a:pt x="770" y="1450"/>
                    </a:lnTo>
                    <a:cubicBezTo>
                      <a:pt x="966" y="1450"/>
                      <a:pt x="1127" y="1486"/>
                      <a:pt x="1235" y="1576"/>
                    </a:cubicBezTo>
                    <a:cubicBezTo>
                      <a:pt x="1342" y="1665"/>
                      <a:pt x="1396" y="1790"/>
                      <a:pt x="1396" y="1952"/>
                    </a:cubicBezTo>
                    <a:cubicBezTo>
                      <a:pt x="1396" y="2113"/>
                      <a:pt x="1342" y="2256"/>
                      <a:pt x="1217" y="2345"/>
                    </a:cubicBezTo>
                    <a:cubicBezTo>
                      <a:pt x="1092" y="2435"/>
                      <a:pt x="931" y="2470"/>
                      <a:pt x="698" y="2470"/>
                    </a:cubicBezTo>
                    <a:cubicBezTo>
                      <a:pt x="573" y="2470"/>
                      <a:pt x="447" y="2453"/>
                      <a:pt x="322" y="2435"/>
                    </a:cubicBezTo>
                    <a:cubicBezTo>
                      <a:pt x="215" y="2399"/>
                      <a:pt x="90" y="2345"/>
                      <a:pt x="0" y="2292"/>
                    </a:cubicBezTo>
                    <a:lnTo>
                      <a:pt x="0" y="2649"/>
                    </a:lnTo>
                    <a:cubicBezTo>
                      <a:pt x="125" y="2685"/>
                      <a:pt x="251" y="2721"/>
                      <a:pt x="358" y="2739"/>
                    </a:cubicBezTo>
                    <a:cubicBezTo>
                      <a:pt x="483" y="2757"/>
                      <a:pt x="591" y="2775"/>
                      <a:pt x="716" y="2775"/>
                    </a:cubicBezTo>
                    <a:cubicBezTo>
                      <a:pt x="1038" y="2775"/>
                      <a:pt x="1306" y="2703"/>
                      <a:pt x="1485" y="2560"/>
                    </a:cubicBezTo>
                    <a:cubicBezTo>
                      <a:pt x="1664" y="2417"/>
                      <a:pt x="1754" y="2202"/>
                      <a:pt x="1754" y="1952"/>
                    </a:cubicBezTo>
                    <a:cubicBezTo>
                      <a:pt x="1754" y="1773"/>
                      <a:pt x="1700" y="1629"/>
                      <a:pt x="1611" y="1522"/>
                    </a:cubicBezTo>
                    <a:cubicBezTo>
                      <a:pt x="1521" y="1397"/>
                      <a:pt x="1378" y="1325"/>
                      <a:pt x="1199" y="1289"/>
                    </a:cubicBezTo>
                    <a:cubicBezTo>
                      <a:pt x="1360" y="1236"/>
                      <a:pt x="1485" y="1182"/>
                      <a:pt x="1575" y="1075"/>
                    </a:cubicBezTo>
                    <a:cubicBezTo>
                      <a:pt x="1646" y="967"/>
                      <a:pt x="1700" y="842"/>
                      <a:pt x="1700" y="699"/>
                    </a:cubicBezTo>
                    <a:cubicBezTo>
                      <a:pt x="1700" y="484"/>
                      <a:pt x="1611" y="323"/>
                      <a:pt x="1450" y="198"/>
                    </a:cubicBezTo>
                    <a:cubicBezTo>
                      <a:pt x="1289" y="73"/>
                      <a:pt x="1074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7297422" y="3039919"/>
                <a:ext cx="47170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68" extrusionOk="0">
                    <a:moveTo>
                      <a:pt x="1200" y="305"/>
                    </a:moveTo>
                    <a:lnTo>
                      <a:pt x="1200" y="1736"/>
                    </a:lnTo>
                    <a:lnTo>
                      <a:pt x="287" y="1736"/>
                    </a:lnTo>
                    <a:lnTo>
                      <a:pt x="1200" y="305"/>
                    </a:lnTo>
                    <a:close/>
                    <a:moveTo>
                      <a:pt x="1110" y="1"/>
                    </a:moveTo>
                    <a:lnTo>
                      <a:pt x="1" y="1683"/>
                    </a:lnTo>
                    <a:lnTo>
                      <a:pt x="1" y="2041"/>
                    </a:lnTo>
                    <a:lnTo>
                      <a:pt x="1200" y="2041"/>
                    </a:lnTo>
                    <a:lnTo>
                      <a:pt x="1200" y="2667"/>
                    </a:lnTo>
                    <a:lnTo>
                      <a:pt x="1558" y="2667"/>
                    </a:lnTo>
                    <a:lnTo>
                      <a:pt x="1558" y="2041"/>
                    </a:lnTo>
                    <a:lnTo>
                      <a:pt x="1952" y="2041"/>
                    </a:lnTo>
                    <a:lnTo>
                      <a:pt x="1952" y="1736"/>
                    </a:lnTo>
                    <a:lnTo>
                      <a:pt x="1558" y="1736"/>
                    </a:lnTo>
                    <a:lnTo>
                      <a:pt x="15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5"/>
              <p:cNvSpPr/>
              <p:nvPr/>
            </p:nvSpPr>
            <p:spPr>
              <a:xfrm>
                <a:off x="7632566" y="2775241"/>
                <a:ext cx="44149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757" extrusionOk="0">
                    <a:moveTo>
                      <a:pt x="913" y="287"/>
                    </a:moveTo>
                    <a:cubicBezTo>
                      <a:pt x="1074" y="287"/>
                      <a:pt x="1200" y="323"/>
                      <a:pt x="1271" y="395"/>
                    </a:cubicBezTo>
                    <a:cubicBezTo>
                      <a:pt x="1361" y="466"/>
                      <a:pt x="1414" y="574"/>
                      <a:pt x="1414" y="717"/>
                    </a:cubicBezTo>
                    <a:cubicBezTo>
                      <a:pt x="1414" y="860"/>
                      <a:pt x="1361" y="967"/>
                      <a:pt x="1271" y="1039"/>
                    </a:cubicBezTo>
                    <a:cubicBezTo>
                      <a:pt x="1200" y="1128"/>
                      <a:pt x="1074" y="1164"/>
                      <a:pt x="913" y="1164"/>
                    </a:cubicBezTo>
                    <a:cubicBezTo>
                      <a:pt x="752" y="1164"/>
                      <a:pt x="645" y="1128"/>
                      <a:pt x="556" y="1039"/>
                    </a:cubicBezTo>
                    <a:cubicBezTo>
                      <a:pt x="466" y="967"/>
                      <a:pt x="430" y="860"/>
                      <a:pt x="430" y="717"/>
                    </a:cubicBezTo>
                    <a:cubicBezTo>
                      <a:pt x="430" y="574"/>
                      <a:pt x="466" y="466"/>
                      <a:pt x="556" y="395"/>
                    </a:cubicBezTo>
                    <a:cubicBezTo>
                      <a:pt x="645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8" y="1486"/>
                      <a:pt x="1325" y="1576"/>
                    </a:cubicBezTo>
                    <a:cubicBezTo>
                      <a:pt x="1414" y="1665"/>
                      <a:pt x="1468" y="1808"/>
                      <a:pt x="1468" y="1969"/>
                    </a:cubicBezTo>
                    <a:cubicBezTo>
                      <a:pt x="1468" y="2113"/>
                      <a:pt x="1414" y="2256"/>
                      <a:pt x="1325" y="2345"/>
                    </a:cubicBezTo>
                    <a:cubicBezTo>
                      <a:pt x="1218" y="2435"/>
                      <a:pt x="1092" y="2470"/>
                      <a:pt x="913" y="2470"/>
                    </a:cubicBezTo>
                    <a:cubicBezTo>
                      <a:pt x="752" y="2470"/>
                      <a:pt x="609" y="2435"/>
                      <a:pt x="502" y="2345"/>
                    </a:cubicBezTo>
                    <a:cubicBezTo>
                      <a:pt x="412" y="2256"/>
                      <a:pt x="359" y="2130"/>
                      <a:pt x="359" y="1969"/>
                    </a:cubicBezTo>
                    <a:cubicBezTo>
                      <a:pt x="359" y="1808"/>
                      <a:pt x="412" y="1665"/>
                      <a:pt x="502" y="1576"/>
                    </a:cubicBezTo>
                    <a:cubicBezTo>
                      <a:pt x="609" y="1486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5" y="1"/>
                      <a:pt x="448" y="55"/>
                      <a:pt x="287" y="180"/>
                    </a:cubicBezTo>
                    <a:cubicBezTo>
                      <a:pt x="144" y="305"/>
                      <a:pt x="54" y="466"/>
                      <a:pt x="54" y="681"/>
                    </a:cubicBezTo>
                    <a:cubicBezTo>
                      <a:pt x="54" y="842"/>
                      <a:pt x="108" y="967"/>
                      <a:pt x="198" y="1075"/>
                    </a:cubicBezTo>
                    <a:cubicBezTo>
                      <a:pt x="287" y="1182"/>
                      <a:pt x="394" y="1254"/>
                      <a:pt x="556" y="1289"/>
                    </a:cubicBezTo>
                    <a:cubicBezTo>
                      <a:pt x="377" y="1325"/>
                      <a:pt x="251" y="1415"/>
                      <a:pt x="144" y="1522"/>
                    </a:cubicBezTo>
                    <a:cubicBezTo>
                      <a:pt x="54" y="1647"/>
                      <a:pt x="1" y="1790"/>
                      <a:pt x="1" y="1969"/>
                    </a:cubicBezTo>
                    <a:cubicBezTo>
                      <a:pt x="1" y="2220"/>
                      <a:pt x="72" y="2417"/>
                      <a:pt x="233" y="2560"/>
                    </a:cubicBezTo>
                    <a:cubicBezTo>
                      <a:pt x="394" y="2703"/>
                      <a:pt x="627" y="2757"/>
                      <a:pt x="913" y="2757"/>
                    </a:cubicBezTo>
                    <a:cubicBezTo>
                      <a:pt x="1218" y="2757"/>
                      <a:pt x="1432" y="2703"/>
                      <a:pt x="1593" y="2560"/>
                    </a:cubicBezTo>
                    <a:cubicBezTo>
                      <a:pt x="1754" y="2417"/>
                      <a:pt x="1826" y="2220"/>
                      <a:pt x="1826" y="1969"/>
                    </a:cubicBezTo>
                    <a:cubicBezTo>
                      <a:pt x="1826" y="1790"/>
                      <a:pt x="1790" y="1647"/>
                      <a:pt x="1683" y="1522"/>
                    </a:cubicBezTo>
                    <a:cubicBezTo>
                      <a:pt x="1593" y="1415"/>
                      <a:pt x="1450" y="1325"/>
                      <a:pt x="1271" y="1289"/>
                    </a:cubicBezTo>
                    <a:cubicBezTo>
                      <a:pt x="1432" y="1254"/>
                      <a:pt x="1558" y="1182"/>
                      <a:pt x="1647" y="1075"/>
                    </a:cubicBezTo>
                    <a:cubicBezTo>
                      <a:pt x="1719" y="967"/>
                      <a:pt x="1772" y="842"/>
                      <a:pt x="1772" y="681"/>
                    </a:cubicBezTo>
                    <a:cubicBezTo>
                      <a:pt x="1772" y="466"/>
                      <a:pt x="1701" y="305"/>
                      <a:pt x="1540" y="180"/>
                    </a:cubicBezTo>
                    <a:cubicBezTo>
                      <a:pt x="1397" y="55"/>
                      <a:pt x="1182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5"/>
              <p:cNvSpPr/>
              <p:nvPr/>
            </p:nvSpPr>
            <p:spPr>
              <a:xfrm>
                <a:off x="7680582" y="277524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31" y="287"/>
                    </a:moveTo>
                    <a:cubicBezTo>
                      <a:pt x="1110" y="287"/>
                      <a:pt x="1253" y="377"/>
                      <a:pt x="1342" y="556"/>
                    </a:cubicBezTo>
                    <a:cubicBezTo>
                      <a:pt x="1450" y="735"/>
                      <a:pt x="1485" y="1021"/>
                      <a:pt x="1485" y="1379"/>
                    </a:cubicBezTo>
                    <a:cubicBezTo>
                      <a:pt x="1485" y="1755"/>
                      <a:pt x="1450" y="2023"/>
                      <a:pt x="1342" y="2202"/>
                    </a:cubicBezTo>
                    <a:cubicBezTo>
                      <a:pt x="1253" y="2381"/>
                      <a:pt x="1110" y="2470"/>
                      <a:pt x="931" y="2470"/>
                    </a:cubicBezTo>
                    <a:cubicBezTo>
                      <a:pt x="734" y="2470"/>
                      <a:pt x="609" y="2381"/>
                      <a:pt x="501" y="2202"/>
                    </a:cubicBezTo>
                    <a:cubicBezTo>
                      <a:pt x="412" y="2023"/>
                      <a:pt x="358" y="1755"/>
                      <a:pt x="358" y="1379"/>
                    </a:cubicBezTo>
                    <a:cubicBezTo>
                      <a:pt x="358" y="1021"/>
                      <a:pt x="412" y="735"/>
                      <a:pt x="501" y="556"/>
                    </a:cubicBezTo>
                    <a:cubicBezTo>
                      <a:pt x="609" y="377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6" y="1"/>
                      <a:pt x="394" y="108"/>
                      <a:pt x="233" y="341"/>
                    </a:cubicBezTo>
                    <a:cubicBezTo>
                      <a:pt x="90" y="591"/>
                      <a:pt x="0" y="931"/>
                      <a:pt x="0" y="1379"/>
                    </a:cubicBezTo>
                    <a:cubicBezTo>
                      <a:pt x="0" y="1826"/>
                      <a:pt x="90" y="2166"/>
                      <a:pt x="233" y="2417"/>
                    </a:cubicBezTo>
                    <a:cubicBezTo>
                      <a:pt x="394" y="2649"/>
                      <a:pt x="626" y="2757"/>
                      <a:pt x="931" y="2757"/>
                    </a:cubicBezTo>
                    <a:cubicBezTo>
                      <a:pt x="1235" y="2757"/>
                      <a:pt x="1450" y="2649"/>
                      <a:pt x="1611" y="2417"/>
                    </a:cubicBezTo>
                    <a:cubicBezTo>
                      <a:pt x="1772" y="2166"/>
                      <a:pt x="1843" y="1826"/>
                      <a:pt x="1843" y="1379"/>
                    </a:cubicBezTo>
                    <a:cubicBezTo>
                      <a:pt x="1843" y="931"/>
                      <a:pt x="1772" y="591"/>
                      <a:pt x="1611" y="341"/>
                    </a:cubicBezTo>
                    <a:cubicBezTo>
                      <a:pt x="1450" y="108"/>
                      <a:pt x="1235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5"/>
              <p:cNvSpPr/>
              <p:nvPr/>
            </p:nvSpPr>
            <p:spPr>
              <a:xfrm>
                <a:off x="7633001" y="2879737"/>
                <a:ext cx="5321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14" extrusionOk="0">
                    <a:moveTo>
                      <a:pt x="842" y="430"/>
                    </a:moveTo>
                    <a:cubicBezTo>
                      <a:pt x="1092" y="430"/>
                      <a:pt x="1235" y="430"/>
                      <a:pt x="1289" y="448"/>
                    </a:cubicBezTo>
                    <a:cubicBezTo>
                      <a:pt x="1379" y="448"/>
                      <a:pt x="1450" y="484"/>
                      <a:pt x="1486" y="537"/>
                    </a:cubicBezTo>
                    <a:cubicBezTo>
                      <a:pt x="1540" y="573"/>
                      <a:pt x="1558" y="645"/>
                      <a:pt x="1558" y="734"/>
                    </a:cubicBezTo>
                    <a:cubicBezTo>
                      <a:pt x="1558" y="806"/>
                      <a:pt x="1522" y="877"/>
                      <a:pt x="1468" y="931"/>
                    </a:cubicBezTo>
                    <a:cubicBezTo>
                      <a:pt x="1432" y="985"/>
                      <a:pt x="1361" y="1021"/>
                      <a:pt x="1271" y="1021"/>
                    </a:cubicBezTo>
                    <a:cubicBezTo>
                      <a:pt x="1218" y="1038"/>
                      <a:pt x="1092" y="1038"/>
                      <a:pt x="878" y="1038"/>
                    </a:cubicBezTo>
                    <a:lnTo>
                      <a:pt x="538" y="1038"/>
                    </a:lnTo>
                    <a:lnTo>
                      <a:pt x="538" y="430"/>
                    </a:lnTo>
                    <a:close/>
                    <a:moveTo>
                      <a:pt x="967" y="1468"/>
                    </a:moveTo>
                    <a:cubicBezTo>
                      <a:pt x="1200" y="1468"/>
                      <a:pt x="1361" y="1486"/>
                      <a:pt x="1432" y="1504"/>
                    </a:cubicBezTo>
                    <a:cubicBezTo>
                      <a:pt x="1504" y="1540"/>
                      <a:pt x="1558" y="1575"/>
                      <a:pt x="1593" y="1629"/>
                    </a:cubicBezTo>
                    <a:cubicBezTo>
                      <a:pt x="1629" y="1683"/>
                      <a:pt x="1647" y="1754"/>
                      <a:pt x="1647" y="1826"/>
                    </a:cubicBezTo>
                    <a:cubicBezTo>
                      <a:pt x="1647" y="1915"/>
                      <a:pt x="1629" y="2005"/>
                      <a:pt x="1575" y="2058"/>
                    </a:cubicBezTo>
                    <a:cubicBezTo>
                      <a:pt x="1522" y="2112"/>
                      <a:pt x="1468" y="2148"/>
                      <a:pt x="1379" y="2166"/>
                    </a:cubicBezTo>
                    <a:lnTo>
                      <a:pt x="538" y="2166"/>
                    </a:lnTo>
                    <a:lnTo>
                      <a:pt x="538" y="1468"/>
                    </a:lnTo>
                    <a:close/>
                    <a:moveTo>
                      <a:pt x="1" y="1"/>
                    </a:moveTo>
                    <a:lnTo>
                      <a:pt x="1" y="2613"/>
                    </a:lnTo>
                    <a:lnTo>
                      <a:pt x="895" y="2613"/>
                    </a:lnTo>
                    <a:cubicBezTo>
                      <a:pt x="1235" y="2613"/>
                      <a:pt x="1450" y="2613"/>
                      <a:pt x="1540" y="2595"/>
                    </a:cubicBezTo>
                    <a:cubicBezTo>
                      <a:pt x="1683" y="2577"/>
                      <a:pt x="1790" y="2542"/>
                      <a:pt x="1880" y="2470"/>
                    </a:cubicBezTo>
                    <a:cubicBezTo>
                      <a:pt x="1987" y="2398"/>
                      <a:pt x="2059" y="2309"/>
                      <a:pt x="2112" y="2202"/>
                    </a:cubicBezTo>
                    <a:cubicBezTo>
                      <a:pt x="2166" y="2094"/>
                      <a:pt x="2202" y="1969"/>
                      <a:pt x="2202" y="1862"/>
                    </a:cubicBezTo>
                    <a:cubicBezTo>
                      <a:pt x="2202" y="1701"/>
                      <a:pt x="2148" y="1575"/>
                      <a:pt x="2076" y="1468"/>
                    </a:cubicBezTo>
                    <a:cubicBezTo>
                      <a:pt x="1987" y="1343"/>
                      <a:pt x="1862" y="1271"/>
                      <a:pt x="1701" y="1217"/>
                    </a:cubicBezTo>
                    <a:cubicBezTo>
                      <a:pt x="1808" y="1164"/>
                      <a:pt x="1898" y="1092"/>
                      <a:pt x="1969" y="985"/>
                    </a:cubicBezTo>
                    <a:cubicBezTo>
                      <a:pt x="2041" y="895"/>
                      <a:pt x="2076" y="770"/>
                      <a:pt x="2076" y="645"/>
                    </a:cubicBezTo>
                    <a:cubicBezTo>
                      <a:pt x="2076" y="537"/>
                      <a:pt x="2041" y="430"/>
                      <a:pt x="1987" y="341"/>
                    </a:cubicBezTo>
                    <a:cubicBezTo>
                      <a:pt x="1933" y="251"/>
                      <a:pt x="1862" y="179"/>
                      <a:pt x="1790" y="126"/>
                    </a:cubicBezTo>
                    <a:cubicBezTo>
                      <a:pt x="1701" y="72"/>
                      <a:pt x="1611" y="36"/>
                      <a:pt x="1522" y="18"/>
                    </a:cubicBezTo>
                    <a:cubicBezTo>
                      <a:pt x="1414" y="1"/>
                      <a:pt x="1253" y="1"/>
                      <a:pt x="1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7695274" y="2896144"/>
                <a:ext cx="29868" cy="4666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934" extrusionOk="0">
                    <a:moveTo>
                      <a:pt x="913" y="1"/>
                    </a:moveTo>
                    <a:cubicBezTo>
                      <a:pt x="824" y="1"/>
                      <a:pt x="752" y="18"/>
                      <a:pt x="681" y="54"/>
                    </a:cubicBezTo>
                    <a:cubicBezTo>
                      <a:pt x="627" y="90"/>
                      <a:pt x="555" y="180"/>
                      <a:pt x="466" y="305"/>
                    </a:cubicBezTo>
                    <a:lnTo>
                      <a:pt x="466" y="36"/>
                    </a:lnTo>
                    <a:lnTo>
                      <a:pt x="1" y="36"/>
                    </a:lnTo>
                    <a:lnTo>
                      <a:pt x="1" y="1933"/>
                    </a:lnTo>
                    <a:lnTo>
                      <a:pt x="502" y="1933"/>
                    </a:lnTo>
                    <a:lnTo>
                      <a:pt x="502" y="1343"/>
                    </a:lnTo>
                    <a:cubicBezTo>
                      <a:pt x="502" y="1021"/>
                      <a:pt x="520" y="806"/>
                      <a:pt x="555" y="716"/>
                    </a:cubicBezTo>
                    <a:cubicBezTo>
                      <a:pt x="573" y="609"/>
                      <a:pt x="627" y="537"/>
                      <a:pt x="663" y="502"/>
                    </a:cubicBezTo>
                    <a:cubicBezTo>
                      <a:pt x="716" y="466"/>
                      <a:pt x="770" y="448"/>
                      <a:pt x="842" y="448"/>
                    </a:cubicBezTo>
                    <a:cubicBezTo>
                      <a:pt x="913" y="448"/>
                      <a:pt x="1003" y="466"/>
                      <a:pt x="1074" y="520"/>
                    </a:cubicBezTo>
                    <a:lnTo>
                      <a:pt x="1235" y="90"/>
                    </a:lnTo>
                    <a:cubicBezTo>
                      <a:pt x="1128" y="18"/>
                      <a:pt x="1021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7586725" y="2970408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17" y="645"/>
                      <a:pt x="788" y="734"/>
                    </a:cubicBezTo>
                    <a:cubicBezTo>
                      <a:pt x="842" y="806"/>
                      <a:pt x="878" y="931"/>
                      <a:pt x="878" y="1074"/>
                    </a:cubicBezTo>
                    <a:cubicBezTo>
                      <a:pt x="878" y="1217"/>
                      <a:pt x="842" y="1325"/>
                      <a:pt x="788" y="1414"/>
                    </a:cubicBezTo>
                    <a:cubicBezTo>
                      <a:pt x="717" y="1486"/>
                      <a:pt x="645" y="1540"/>
                      <a:pt x="538" y="1540"/>
                    </a:cubicBezTo>
                    <a:cubicBezTo>
                      <a:pt x="430" y="1540"/>
                      <a:pt x="359" y="1486"/>
                      <a:pt x="287" y="1414"/>
                    </a:cubicBezTo>
                    <a:cubicBezTo>
                      <a:pt x="234" y="1325"/>
                      <a:pt x="198" y="1217"/>
                      <a:pt x="198" y="1074"/>
                    </a:cubicBezTo>
                    <a:cubicBezTo>
                      <a:pt x="198" y="931"/>
                      <a:pt x="234" y="806"/>
                      <a:pt x="287" y="734"/>
                    </a:cubicBezTo>
                    <a:cubicBezTo>
                      <a:pt x="359" y="645"/>
                      <a:pt x="430" y="609"/>
                      <a:pt x="538" y="609"/>
                    </a:cubicBezTo>
                    <a:close/>
                    <a:moveTo>
                      <a:pt x="1" y="1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1486"/>
                    </a:lnTo>
                    <a:cubicBezTo>
                      <a:pt x="251" y="1557"/>
                      <a:pt x="305" y="1611"/>
                      <a:pt x="359" y="1647"/>
                    </a:cubicBezTo>
                    <a:cubicBezTo>
                      <a:pt x="430" y="1683"/>
                      <a:pt x="502" y="1701"/>
                      <a:pt x="591" y="1701"/>
                    </a:cubicBezTo>
                    <a:cubicBezTo>
                      <a:pt x="735" y="1701"/>
                      <a:pt x="842" y="1647"/>
                      <a:pt x="949" y="1522"/>
                    </a:cubicBezTo>
                    <a:cubicBezTo>
                      <a:pt x="1039" y="1414"/>
                      <a:pt x="1075" y="1253"/>
                      <a:pt x="1075" y="1074"/>
                    </a:cubicBezTo>
                    <a:cubicBezTo>
                      <a:pt x="1075" y="877"/>
                      <a:pt x="1039" y="734"/>
                      <a:pt x="949" y="609"/>
                    </a:cubicBezTo>
                    <a:cubicBezTo>
                      <a:pt x="842" y="502"/>
                      <a:pt x="735" y="430"/>
                      <a:pt x="591" y="430"/>
                    </a:cubicBezTo>
                    <a:cubicBezTo>
                      <a:pt x="502" y="430"/>
                      <a:pt x="430" y="448"/>
                      <a:pt x="359" y="484"/>
                    </a:cubicBezTo>
                    <a:cubicBezTo>
                      <a:pt x="305" y="519"/>
                      <a:pt x="251" y="573"/>
                      <a:pt x="198" y="645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7615264" y="2980783"/>
                <a:ext cx="17326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235" extrusionOk="0">
                    <a:moveTo>
                      <a:pt x="609" y="0"/>
                    </a:moveTo>
                    <a:cubicBezTo>
                      <a:pt x="520" y="0"/>
                      <a:pt x="430" y="18"/>
                      <a:pt x="377" y="54"/>
                    </a:cubicBezTo>
                    <a:cubicBezTo>
                      <a:pt x="305" y="89"/>
                      <a:pt x="251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8"/>
                    </a:lnTo>
                    <a:cubicBezTo>
                      <a:pt x="198" y="465"/>
                      <a:pt x="234" y="358"/>
                      <a:pt x="287" y="286"/>
                    </a:cubicBezTo>
                    <a:cubicBezTo>
                      <a:pt x="359" y="215"/>
                      <a:pt x="448" y="179"/>
                      <a:pt x="556" y="179"/>
                    </a:cubicBezTo>
                    <a:cubicBezTo>
                      <a:pt x="591" y="179"/>
                      <a:pt x="609" y="179"/>
                      <a:pt x="645" y="197"/>
                    </a:cubicBezTo>
                    <a:cubicBezTo>
                      <a:pt x="663" y="197"/>
                      <a:pt x="681" y="215"/>
                      <a:pt x="717" y="215"/>
                    </a:cubicBezTo>
                    <a:lnTo>
                      <a:pt x="717" y="18"/>
                    </a:lnTo>
                    <a:lnTo>
                      <a:pt x="663" y="18"/>
                    </a:lnTo>
                    <a:cubicBezTo>
                      <a:pt x="645" y="18"/>
                      <a:pt x="627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7629981" y="2980783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55" y="179"/>
                    </a:moveTo>
                    <a:cubicBezTo>
                      <a:pt x="663" y="179"/>
                      <a:pt x="734" y="215"/>
                      <a:pt x="806" y="304"/>
                    </a:cubicBezTo>
                    <a:cubicBezTo>
                      <a:pt x="859" y="376"/>
                      <a:pt x="895" y="501"/>
                      <a:pt x="895" y="644"/>
                    </a:cubicBezTo>
                    <a:cubicBezTo>
                      <a:pt x="895" y="787"/>
                      <a:pt x="859" y="895"/>
                      <a:pt x="806" y="984"/>
                    </a:cubicBezTo>
                    <a:cubicBezTo>
                      <a:pt x="734" y="1056"/>
                      <a:pt x="663" y="1110"/>
                      <a:pt x="555" y="1110"/>
                    </a:cubicBezTo>
                    <a:cubicBezTo>
                      <a:pt x="448" y="1110"/>
                      <a:pt x="358" y="1056"/>
                      <a:pt x="305" y="984"/>
                    </a:cubicBezTo>
                    <a:cubicBezTo>
                      <a:pt x="233" y="895"/>
                      <a:pt x="215" y="787"/>
                      <a:pt x="215" y="644"/>
                    </a:cubicBezTo>
                    <a:cubicBezTo>
                      <a:pt x="215" y="501"/>
                      <a:pt x="233" y="376"/>
                      <a:pt x="305" y="304"/>
                    </a:cubicBezTo>
                    <a:cubicBezTo>
                      <a:pt x="358" y="215"/>
                      <a:pt x="448" y="179"/>
                      <a:pt x="555" y="179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51" y="72"/>
                      <a:pt x="144" y="179"/>
                    </a:cubicBezTo>
                    <a:cubicBezTo>
                      <a:pt x="54" y="286"/>
                      <a:pt x="0" y="447"/>
                      <a:pt x="0" y="644"/>
                    </a:cubicBezTo>
                    <a:cubicBezTo>
                      <a:pt x="0" y="841"/>
                      <a:pt x="54" y="984"/>
                      <a:pt x="144" y="1110"/>
                    </a:cubicBezTo>
                    <a:cubicBezTo>
                      <a:pt x="251" y="1217"/>
                      <a:pt x="376" y="1271"/>
                      <a:pt x="555" y="1271"/>
                    </a:cubicBezTo>
                    <a:cubicBezTo>
                      <a:pt x="716" y="1271"/>
                      <a:pt x="859" y="1217"/>
                      <a:pt x="949" y="1110"/>
                    </a:cubicBezTo>
                    <a:cubicBezTo>
                      <a:pt x="1056" y="984"/>
                      <a:pt x="1110" y="841"/>
                      <a:pt x="1110" y="644"/>
                    </a:cubicBezTo>
                    <a:cubicBezTo>
                      <a:pt x="1110" y="447"/>
                      <a:pt x="1056" y="286"/>
                      <a:pt x="949" y="179"/>
                    </a:cubicBezTo>
                    <a:cubicBezTo>
                      <a:pt x="859" y="72"/>
                      <a:pt x="716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7660670" y="2980783"/>
                <a:ext cx="42410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5" extrusionOk="0">
                    <a:moveTo>
                      <a:pt x="574" y="0"/>
                    </a:moveTo>
                    <a:cubicBezTo>
                      <a:pt x="502" y="0"/>
                      <a:pt x="413" y="18"/>
                      <a:pt x="359" y="54"/>
                    </a:cubicBezTo>
                    <a:cubicBezTo>
                      <a:pt x="287" y="89"/>
                      <a:pt x="234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7"/>
                      <a:pt x="216" y="358"/>
                      <a:pt x="287" y="286"/>
                    </a:cubicBezTo>
                    <a:cubicBezTo>
                      <a:pt x="341" y="215"/>
                      <a:pt x="430" y="179"/>
                      <a:pt x="520" y="179"/>
                    </a:cubicBezTo>
                    <a:cubicBezTo>
                      <a:pt x="609" y="179"/>
                      <a:pt x="663" y="215"/>
                      <a:pt x="717" y="268"/>
                    </a:cubicBezTo>
                    <a:cubicBezTo>
                      <a:pt x="753" y="322"/>
                      <a:pt x="770" y="412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47"/>
                      <a:pt x="1003" y="358"/>
                      <a:pt x="1057" y="286"/>
                    </a:cubicBezTo>
                    <a:cubicBezTo>
                      <a:pt x="1110" y="215"/>
                      <a:pt x="1200" y="179"/>
                      <a:pt x="1307" y="179"/>
                    </a:cubicBezTo>
                    <a:cubicBezTo>
                      <a:pt x="1379" y="179"/>
                      <a:pt x="1450" y="215"/>
                      <a:pt x="1486" y="268"/>
                    </a:cubicBezTo>
                    <a:cubicBezTo>
                      <a:pt x="1522" y="322"/>
                      <a:pt x="1558" y="412"/>
                      <a:pt x="1558" y="519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19"/>
                    </a:lnTo>
                    <a:cubicBezTo>
                      <a:pt x="1755" y="358"/>
                      <a:pt x="1719" y="233"/>
                      <a:pt x="1647" y="143"/>
                    </a:cubicBezTo>
                    <a:cubicBezTo>
                      <a:pt x="1576" y="54"/>
                      <a:pt x="1486" y="0"/>
                      <a:pt x="1361" y="0"/>
                    </a:cubicBezTo>
                    <a:cubicBezTo>
                      <a:pt x="1271" y="0"/>
                      <a:pt x="1182" y="36"/>
                      <a:pt x="1110" y="72"/>
                    </a:cubicBezTo>
                    <a:cubicBezTo>
                      <a:pt x="1039" y="107"/>
                      <a:pt x="985" y="179"/>
                      <a:pt x="931" y="268"/>
                    </a:cubicBezTo>
                    <a:cubicBezTo>
                      <a:pt x="914" y="179"/>
                      <a:pt x="860" y="125"/>
                      <a:pt x="806" y="72"/>
                    </a:cubicBezTo>
                    <a:cubicBezTo>
                      <a:pt x="735" y="36"/>
                      <a:pt x="663" y="0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7703925" y="2970408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7714292" y="2980783"/>
                <a:ext cx="24672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5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77" y="54"/>
                    </a:cubicBezTo>
                    <a:cubicBezTo>
                      <a:pt x="305" y="89"/>
                      <a:pt x="251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7"/>
                      <a:pt x="234" y="358"/>
                      <a:pt x="305" y="286"/>
                    </a:cubicBezTo>
                    <a:cubicBezTo>
                      <a:pt x="359" y="215"/>
                      <a:pt x="448" y="179"/>
                      <a:pt x="556" y="179"/>
                    </a:cubicBezTo>
                    <a:cubicBezTo>
                      <a:pt x="645" y="179"/>
                      <a:pt x="699" y="215"/>
                      <a:pt x="753" y="268"/>
                    </a:cubicBezTo>
                    <a:cubicBezTo>
                      <a:pt x="788" y="322"/>
                      <a:pt x="824" y="412"/>
                      <a:pt x="824" y="519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19"/>
                    </a:lnTo>
                    <a:cubicBezTo>
                      <a:pt x="1021" y="340"/>
                      <a:pt x="985" y="215"/>
                      <a:pt x="914" y="143"/>
                    </a:cubicBezTo>
                    <a:cubicBezTo>
                      <a:pt x="842" y="54"/>
                      <a:pt x="735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5"/>
              <p:cNvSpPr/>
              <p:nvPr/>
            </p:nvSpPr>
            <p:spPr>
              <a:xfrm>
                <a:off x="7741115" y="2980783"/>
                <a:ext cx="26823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1" extrusionOk="0">
                    <a:moveTo>
                      <a:pt x="591" y="179"/>
                    </a:moveTo>
                    <a:cubicBezTo>
                      <a:pt x="698" y="179"/>
                      <a:pt x="770" y="215"/>
                      <a:pt x="824" y="268"/>
                    </a:cubicBezTo>
                    <a:cubicBezTo>
                      <a:pt x="895" y="340"/>
                      <a:pt x="913" y="429"/>
                      <a:pt x="913" y="537"/>
                    </a:cubicBezTo>
                    <a:lnTo>
                      <a:pt x="215" y="537"/>
                    </a:lnTo>
                    <a:cubicBezTo>
                      <a:pt x="233" y="412"/>
                      <a:pt x="269" y="322"/>
                      <a:pt x="323" y="268"/>
                    </a:cubicBezTo>
                    <a:cubicBezTo>
                      <a:pt x="394" y="215"/>
                      <a:pt x="484" y="179"/>
                      <a:pt x="591" y="179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72"/>
                      <a:pt x="161" y="179"/>
                    </a:cubicBezTo>
                    <a:cubicBezTo>
                      <a:pt x="54" y="304"/>
                      <a:pt x="0" y="447"/>
                      <a:pt x="0" y="644"/>
                    </a:cubicBezTo>
                    <a:cubicBezTo>
                      <a:pt x="0" y="841"/>
                      <a:pt x="54" y="984"/>
                      <a:pt x="179" y="1110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8" y="1271"/>
                      <a:pt x="770" y="1253"/>
                      <a:pt x="859" y="1253"/>
                    </a:cubicBezTo>
                    <a:cubicBezTo>
                      <a:pt x="931" y="1235"/>
                      <a:pt x="1003" y="1199"/>
                      <a:pt x="1074" y="1181"/>
                    </a:cubicBezTo>
                    <a:lnTo>
                      <a:pt x="1074" y="984"/>
                    </a:lnTo>
                    <a:cubicBezTo>
                      <a:pt x="1003" y="1020"/>
                      <a:pt x="931" y="1056"/>
                      <a:pt x="859" y="1074"/>
                    </a:cubicBezTo>
                    <a:cubicBezTo>
                      <a:pt x="788" y="1092"/>
                      <a:pt x="716" y="1110"/>
                      <a:pt x="645" y="1110"/>
                    </a:cubicBezTo>
                    <a:cubicBezTo>
                      <a:pt x="502" y="1110"/>
                      <a:pt x="412" y="1074"/>
                      <a:pt x="340" y="1002"/>
                    </a:cubicBezTo>
                    <a:cubicBezTo>
                      <a:pt x="251" y="931"/>
                      <a:pt x="215" y="823"/>
                      <a:pt x="215" y="680"/>
                    </a:cubicBezTo>
                    <a:lnTo>
                      <a:pt x="1110" y="680"/>
                    </a:lnTo>
                    <a:lnTo>
                      <a:pt x="1110" y="591"/>
                    </a:lnTo>
                    <a:cubicBezTo>
                      <a:pt x="1110" y="412"/>
                      <a:pt x="1074" y="268"/>
                      <a:pt x="967" y="161"/>
                    </a:cubicBezTo>
                    <a:cubicBezTo>
                      <a:pt x="877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5"/>
              <p:cNvSpPr/>
              <p:nvPr/>
            </p:nvSpPr>
            <p:spPr>
              <a:xfrm>
                <a:off x="7633436" y="3038617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8" y="1"/>
                      <a:pt x="573" y="19"/>
                      <a:pt x="466" y="37"/>
                    </a:cubicBezTo>
                    <a:cubicBezTo>
                      <a:pt x="341" y="55"/>
                      <a:pt x="215" y="73"/>
                      <a:pt x="72" y="126"/>
                    </a:cubicBezTo>
                    <a:lnTo>
                      <a:pt x="72" y="448"/>
                    </a:lnTo>
                    <a:cubicBezTo>
                      <a:pt x="215" y="395"/>
                      <a:pt x="341" y="359"/>
                      <a:pt x="448" y="341"/>
                    </a:cubicBezTo>
                    <a:cubicBezTo>
                      <a:pt x="555" y="323"/>
                      <a:pt x="663" y="305"/>
                      <a:pt x="770" y="305"/>
                    </a:cubicBezTo>
                    <a:cubicBezTo>
                      <a:pt x="949" y="305"/>
                      <a:pt x="1092" y="341"/>
                      <a:pt x="1182" y="413"/>
                    </a:cubicBezTo>
                    <a:cubicBezTo>
                      <a:pt x="1289" y="484"/>
                      <a:pt x="1325" y="592"/>
                      <a:pt x="1325" y="735"/>
                    </a:cubicBezTo>
                    <a:cubicBezTo>
                      <a:pt x="1325" y="860"/>
                      <a:pt x="1289" y="967"/>
                      <a:pt x="1182" y="1039"/>
                    </a:cubicBezTo>
                    <a:cubicBezTo>
                      <a:pt x="1092" y="1110"/>
                      <a:pt x="967" y="1146"/>
                      <a:pt x="788" y="1146"/>
                    </a:cubicBezTo>
                    <a:lnTo>
                      <a:pt x="448" y="1146"/>
                    </a:lnTo>
                    <a:lnTo>
                      <a:pt x="448" y="1450"/>
                    </a:lnTo>
                    <a:lnTo>
                      <a:pt x="770" y="1450"/>
                    </a:lnTo>
                    <a:cubicBezTo>
                      <a:pt x="967" y="1450"/>
                      <a:pt x="1110" y="1486"/>
                      <a:pt x="1235" y="1576"/>
                    </a:cubicBezTo>
                    <a:cubicBezTo>
                      <a:pt x="1343" y="1665"/>
                      <a:pt x="1396" y="1790"/>
                      <a:pt x="1396" y="1952"/>
                    </a:cubicBezTo>
                    <a:cubicBezTo>
                      <a:pt x="1396" y="2113"/>
                      <a:pt x="1343" y="2256"/>
                      <a:pt x="1217" y="2345"/>
                    </a:cubicBezTo>
                    <a:cubicBezTo>
                      <a:pt x="1092" y="2435"/>
                      <a:pt x="931" y="2470"/>
                      <a:pt x="698" y="2470"/>
                    </a:cubicBezTo>
                    <a:cubicBezTo>
                      <a:pt x="573" y="2470"/>
                      <a:pt x="448" y="2453"/>
                      <a:pt x="323" y="2435"/>
                    </a:cubicBezTo>
                    <a:cubicBezTo>
                      <a:pt x="197" y="2399"/>
                      <a:pt x="90" y="2345"/>
                      <a:pt x="1" y="2292"/>
                    </a:cubicBezTo>
                    <a:lnTo>
                      <a:pt x="1" y="2649"/>
                    </a:lnTo>
                    <a:cubicBezTo>
                      <a:pt x="126" y="2685"/>
                      <a:pt x="251" y="2721"/>
                      <a:pt x="358" y="2739"/>
                    </a:cubicBezTo>
                    <a:cubicBezTo>
                      <a:pt x="484" y="2757"/>
                      <a:pt x="591" y="2775"/>
                      <a:pt x="716" y="2775"/>
                    </a:cubicBezTo>
                    <a:cubicBezTo>
                      <a:pt x="1038" y="2775"/>
                      <a:pt x="1307" y="2703"/>
                      <a:pt x="1486" y="2560"/>
                    </a:cubicBezTo>
                    <a:cubicBezTo>
                      <a:pt x="1665" y="2417"/>
                      <a:pt x="1754" y="2202"/>
                      <a:pt x="1754" y="1952"/>
                    </a:cubicBezTo>
                    <a:cubicBezTo>
                      <a:pt x="1754" y="1773"/>
                      <a:pt x="1701" y="1629"/>
                      <a:pt x="1611" y="1522"/>
                    </a:cubicBezTo>
                    <a:cubicBezTo>
                      <a:pt x="1504" y="1397"/>
                      <a:pt x="1378" y="1325"/>
                      <a:pt x="1200" y="1289"/>
                    </a:cubicBezTo>
                    <a:cubicBezTo>
                      <a:pt x="1361" y="1236"/>
                      <a:pt x="1486" y="1182"/>
                      <a:pt x="1557" y="1075"/>
                    </a:cubicBezTo>
                    <a:cubicBezTo>
                      <a:pt x="1647" y="967"/>
                      <a:pt x="1683" y="842"/>
                      <a:pt x="1683" y="699"/>
                    </a:cubicBezTo>
                    <a:cubicBezTo>
                      <a:pt x="1683" y="484"/>
                      <a:pt x="1611" y="323"/>
                      <a:pt x="1450" y="198"/>
                    </a:cubicBezTo>
                    <a:cubicBezTo>
                      <a:pt x="1289" y="73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5"/>
              <p:cNvSpPr/>
              <p:nvPr/>
            </p:nvSpPr>
            <p:spPr>
              <a:xfrm>
                <a:off x="7681428" y="3039919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1"/>
                    </a:moveTo>
                    <a:lnTo>
                      <a:pt x="126" y="1343"/>
                    </a:lnTo>
                    <a:cubicBezTo>
                      <a:pt x="216" y="1289"/>
                      <a:pt x="323" y="1253"/>
                      <a:pt x="412" y="1235"/>
                    </a:cubicBezTo>
                    <a:cubicBezTo>
                      <a:pt x="520" y="1218"/>
                      <a:pt x="609" y="1200"/>
                      <a:pt x="699" y="1200"/>
                    </a:cubicBezTo>
                    <a:cubicBezTo>
                      <a:pt x="914" y="1200"/>
                      <a:pt x="1075" y="1271"/>
                      <a:pt x="1200" y="1379"/>
                    </a:cubicBezTo>
                    <a:cubicBezTo>
                      <a:pt x="1307" y="1486"/>
                      <a:pt x="1379" y="1629"/>
                      <a:pt x="1379" y="1808"/>
                    </a:cubicBezTo>
                    <a:cubicBezTo>
                      <a:pt x="1379" y="2005"/>
                      <a:pt x="1307" y="2148"/>
                      <a:pt x="1200" y="2255"/>
                    </a:cubicBezTo>
                    <a:cubicBezTo>
                      <a:pt x="1075" y="2363"/>
                      <a:pt x="914" y="2416"/>
                      <a:pt x="699" y="2416"/>
                    </a:cubicBezTo>
                    <a:cubicBezTo>
                      <a:pt x="574" y="2416"/>
                      <a:pt x="448" y="2399"/>
                      <a:pt x="341" y="2381"/>
                    </a:cubicBezTo>
                    <a:cubicBezTo>
                      <a:pt x="234" y="2345"/>
                      <a:pt x="108" y="2309"/>
                      <a:pt x="1" y="2238"/>
                    </a:cubicBezTo>
                    <a:lnTo>
                      <a:pt x="1" y="2613"/>
                    </a:lnTo>
                    <a:cubicBezTo>
                      <a:pt x="126" y="2649"/>
                      <a:pt x="251" y="2667"/>
                      <a:pt x="377" y="2685"/>
                    </a:cubicBezTo>
                    <a:cubicBezTo>
                      <a:pt x="484" y="2721"/>
                      <a:pt x="591" y="2721"/>
                      <a:pt x="717" y="2721"/>
                    </a:cubicBezTo>
                    <a:cubicBezTo>
                      <a:pt x="1039" y="2721"/>
                      <a:pt x="1289" y="2649"/>
                      <a:pt x="1468" y="2488"/>
                    </a:cubicBezTo>
                    <a:cubicBezTo>
                      <a:pt x="1647" y="2327"/>
                      <a:pt x="1737" y="2094"/>
                      <a:pt x="1737" y="1808"/>
                    </a:cubicBezTo>
                    <a:cubicBezTo>
                      <a:pt x="1737" y="1540"/>
                      <a:pt x="1647" y="1307"/>
                      <a:pt x="1468" y="1146"/>
                    </a:cubicBezTo>
                    <a:cubicBezTo>
                      <a:pt x="1307" y="985"/>
                      <a:pt x="1075" y="895"/>
                      <a:pt x="770" y="895"/>
                    </a:cubicBezTo>
                    <a:cubicBezTo>
                      <a:pt x="717" y="895"/>
                      <a:pt x="663" y="913"/>
                      <a:pt x="609" y="913"/>
                    </a:cubicBezTo>
                    <a:cubicBezTo>
                      <a:pt x="556" y="931"/>
                      <a:pt x="502" y="931"/>
                      <a:pt x="448" y="949"/>
                    </a:cubicBezTo>
                    <a:lnTo>
                      <a:pt x="448" y="305"/>
                    </a:lnTo>
                    <a:lnTo>
                      <a:pt x="1540" y="30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5"/>
              <p:cNvSpPr/>
              <p:nvPr/>
            </p:nvSpPr>
            <p:spPr>
              <a:xfrm>
                <a:off x="8014422" y="2775241"/>
                <a:ext cx="44125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57" extrusionOk="0">
                    <a:moveTo>
                      <a:pt x="913" y="287"/>
                    </a:moveTo>
                    <a:cubicBezTo>
                      <a:pt x="1074" y="287"/>
                      <a:pt x="1181" y="323"/>
                      <a:pt x="1271" y="395"/>
                    </a:cubicBezTo>
                    <a:cubicBezTo>
                      <a:pt x="1360" y="466"/>
                      <a:pt x="1414" y="574"/>
                      <a:pt x="1414" y="717"/>
                    </a:cubicBezTo>
                    <a:cubicBezTo>
                      <a:pt x="1414" y="860"/>
                      <a:pt x="1360" y="967"/>
                      <a:pt x="1271" y="1039"/>
                    </a:cubicBezTo>
                    <a:cubicBezTo>
                      <a:pt x="1181" y="1128"/>
                      <a:pt x="1074" y="1164"/>
                      <a:pt x="913" y="1164"/>
                    </a:cubicBezTo>
                    <a:cubicBezTo>
                      <a:pt x="752" y="1164"/>
                      <a:pt x="627" y="1128"/>
                      <a:pt x="555" y="1039"/>
                    </a:cubicBezTo>
                    <a:cubicBezTo>
                      <a:pt x="465" y="967"/>
                      <a:pt x="412" y="860"/>
                      <a:pt x="412" y="717"/>
                    </a:cubicBezTo>
                    <a:cubicBezTo>
                      <a:pt x="412" y="574"/>
                      <a:pt x="465" y="466"/>
                      <a:pt x="555" y="395"/>
                    </a:cubicBezTo>
                    <a:cubicBezTo>
                      <a:pt x="627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486"/>
                      <a:pt x="1324" y="1576"/>
                    </a:cubicBezTo>
                    <a:cubicBezTo>
                      <a:pt x="1414" y="1665"/>
                      <a:pt x="1468" y="1808"/>
                      <a:pt x="1468" y="1969"/>
                    </a:cubicBezTo>
                    <a:cubicBezTo>
                      <a:pt x="1468" y="2113"/>
                      <a:pt x="1414" y="2256"/>
                      <a:pt x="1324" y="2345"/>
                    </a:cubicBezTo>
                    <a:cubicBezTo>
                      <a:pt x="1217" y="2435"/>
                      <a:pt x="1092" y="2470"/>
                      <a:pt x="913" y="2470"/>
                    </a:cubicBezTo>
                    <a:cubicBezTo>
                      <a:pt x="734" y="2470"/>
                      <a:pt x="609" y="2435"/>
                      <a:pt x="501" y="2345"/>
                    </a:cubicBezTo>
                    <a:cubicBezTo>
                      <a:pt x="412" y="2256"/>
                      <a:pt x="358" y="2130"/>
                      <a:pt x="358" y="1969"/>
                    </a:cubicBezTo>
                    <a:cubicBezTo>
                      <a:pt x="358" y="1808"/>
                      <a:pt x="412" y="1665"/>
                      <a:pt x="501" y="1576"/>
                    </a:cubicBezTo>
                    <a:cubicBezTo>
                      <a:pt x="609" y="1486"/>
                      <a:pt x="734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4" y="1"/>
                      <a:pt x="448" y="55"/>
                      <a:pt x="287" y="180"/>
                    </a:cubicBezTo>
                    <a:cubicBezTo>
                      <a:pt x="143" y="305"/>
                      <a:pt x="54" y="466"/>
                      <a:pt x="54" y="681"/>
                    </a:cubicBezTo>
                    <a:cubicBezTo>
                      <a:pt x="54" y="842"/>
                      <a:pt x="108" y="967"/>
                      <a:pt x="179" y="1075"/>
                    </a:cubicBezTo>
                    <a:cubicBezTo>
                      <a:pt x="269" y="1182"/>
                      <a:pt x="394" y="1254"/>
                      <a:pt x="555" y="1289"/>
                    </a:cubicBezTo>
                    <a:cubicBezTo>
                      <a:pt x="376" y="1325"/>
                      <a:pt x="233" y="1415"/>
                      <a:pt x="143" y="1522"/>
                    </a:cubicBezTo>
                    <a:cubicBezTo>
                      <a:pt x="54" y="1647"/>
                      <a:pt x="0" y="1790"/>
                      <a:pt x="0" y="1969"/>
                    </a:cubicBezTo>
                    <a:cubicBezTo>
                      <a:pt x="0" y="2220"/>
                      <a:pt x="72" y="2417"/>
                      <a:pt x="233" y="2560"/>
                    </a:cubicBezTo>
                    <a:cubicBezTo>
                      <a:pt x="394" y="2703"/>
                      <a:pt x="627" y="2757"/>
                      <a:pt x="913" y="2757"/>
                    </a:cubicBezTo>
                    <a:cubicBezTo>
                      <a:pt x="1199" y="2757"/>
                      <a:pt x="1432" y="2703"/>
                      <a:pt x="1593" y="2560"/>
                    </a:cubicBezTo>
                    <a:cubicBezTo>
                      <a:pt x="1754" y="2417"/>
                      <a:pt x="1825" y="2220"/>
                      <a:pt x="1825" y="1969"/>
                    </a:cubicBezTo>
                    <a:cubicBezTo>
                      <a:pt x="1825" y="1790"/>
                      <a:pt x="1772" y="1647"/>
                      <a:pt x="1682" y="1522"/>
                    </a:cubicBezTo>
                    <a:cubicBezTo>
                      <a:pt x="1593" y="1415"/>
                      <a:pt x="1450" y="1325"/>
                      <a:pt x="1271" y="1289"/>
                    </a:cubicBezTo>
                    <a:cubicBezTo>
                      <a:pt x="1432" y="1254"/>
                      <a:pt x="1557" y="1182"/>
                      <a:pt x="1629" y="1075"/>
                    </a:cubicBezTo>
                    <a:cubicBezTo>
                      <a:pt x="1718" y="967"/>
                      <a:pt x="1772" y="842"/>
                      <a:pt x="1772" y="681"/>
                    </a:cubicBezTo>
                    <a:cubicBezTo>
                      <a:pt x="1772" y="466"/>
                      <a:pt x="1682" y="305"/>
                      <a:pt x="1539" y="180"/>
                    </a:cubicBezTo>
                    <a:cubicBezTo>
                      <a:pt x="1378" y="55"/>
                      <a:pt x="1181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5"/>
              <p:cNvSpPr/>
              <p:nvPr/>
            </p:nvSpPr>
            <p:spPr>
              <a:xfrm>
                <a:off x="8060673" y="2776109"/>
                <a:ext cx="4717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5" extrusionOk="0">
                    <a:moveTo>
                      <a:pt x="1218" y="323"/>
                    </a:moveTo>
                    <a:lnTo>
                      <a:pt x="1218" y="1754"/>
                    </a:lnTo>
                    <a:lnTo>
                      <a:pt x="305" y="1754"/>
                    </a:lnTo>
                    <a:lnTo>
                      <a:pt x="1218" y="323"/>
                    </a:lnTo>
                    <a:close/>
                    <a:moveTo>
                      <a:pt x="1128" y="1"/>
                    </a:moveTo>
                    <a:lnTo>
                      <a:pt x="1" y="1701"/>
                    </a:lnTo>
                    <a:lnTo>
                      <a:pt x="1" y="2041"/>
                    </a:lnTo>
                    <a:lnTo>
                      <a:pt x="1218" y="2041"/>
                    </a:lnTo>
                    <a:lnTo>
                      <a:pt x="1218" y="2685"/>
                    </a:lnTo>
                    <a:lnTo>
                      <a:pt x="1576" y="2685"/>
                    </a:lnTo>
                    <a:lnTo>
                      <a:pt x="1576" y="2041"/>
                    </a:lnTo>
                    <a:lnTo>
                      <a:pt x="1952" y="2041"/>
                    </a:lnTo>
                    <a:lnTo>
                      <a:pt x="1952" y="1754"/>
                    </a:lnTo>
                    <a:lnTo>
                      <a:pt x="1576" y="1754"/>
                    </a:lnTo>
                    <a:lnTo>
                      <a:pt x="1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8014856" y="2879737"/>
                <a:ext cx="57102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614" extrusionOk="0">
                    <a:moveTo>
                      <a:pt x="0" y="1"/>
                    </a:moveTo>
                    <a:lnTo>
                      <a:pt x="0" y="2613"/>
                    </a:lnTo>
                    <a:lnTo>
                      <a:pt x="537" y="2613"/>
                    </a:lnTo>
                    <a:lnTo>
                      <a:pt x="537" y="1826"/>
                    </a:lnTo>
                    <a:lnTo>
                      <a:pt x="966" y="1378"/>
                    </a:lnTo>
                    <a:lnTo>
                      <a:pt x="1682" y="2613"/>
                    </a:lnTo>
                    <a:lnTo>
                      <a:pt x="2362" y="2613"/>
                    </a:lnTo>
                    <a:lnTo>
                      <a:pt x="1324" y="1021"/>
                    </a:lnTo>
                    <a:lnTo>
                      <a:pt x="2309" y="1"/>
                    </a:lnTo>
                    <a:lnTo>
                      <a:pt x="1611" y="1"/>
                    </a:lnTo>
                    <a:lnTo>
                      <a:pt x="537" y="1164"/>
                    </a:lnTo>
                    <a:lnTo>
                      <a:pt x="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8077106" y="2896144"/>
                <a:ext cx="29868" cy="4666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934" extrusionOk="0">
                    <a:moveTo>
                      <a:pt x="896" y="1"/>
                    </a:moveTo>
                    <a:cubicBezTo>
                      <a:pt x="824" y="1"/>
                      <a:pt x="753" y="18"/>
                      <a:pt x="681" y="54"/>
                    </a:cubicBezTo>
                    <a:cubicBezTo>
                      <a:pt x="627" y="90"/>
                      <a:pt x="556" y="180"/>
                      <a:pt x="466" y="305"/>
                    </a:cubicBezTo>
                    <a:lnTo>
                      <a:pt x="466" y="36"/>
                    </a:lnTo>
                    <a:lnTo>
                      <a:pt x="1" y="36"/>
                    </a:lnTo>
                    <a:lnTo>
                      <a:pt x="1" y="1933"/>
                    </a:lnTo>
                    <a:lnTo>
                      <a:pt x="502" y="1933"/>
                    </a:lnTo>
                    <a:lnTo>
                      <a:pt x="502" y="1343"/>
                    </a:lnTo>
                    <a:cubicBezTo>
                      <a:pt x="502" y="1021"/>
                      <a:pt x="520" y="806"/>
                      <a:pt x="556" y="716"/>
                    </a:cubicBezTo>
                    <a:cubicBezTo>
                      <a:pt x="574" y="609"/>
                      <a:pt x="609" y="537"/>
                      <a:pt x="663" y="502"/>
                    </a:cubicBezTo>
                    <a:cubicBezTo>
                      <a:pt x="717" y="466"/>
                      <a:pt x="770" y="448"/>
                      <a:pt x="842" y="448"/>
                    </a:cubicBezTo>
                    <a:cubicBezTo>
                      <a:pt x="914" y="448"/>
                      <a:pt x="1003" y="466"/>
                      <a:pt x="1075" y="520"/>
                    </a:cubicBezTo>
                    <a:lnTo>
                      <a:pt x="1236" y="90"/>
                    </a:lnTo>
                    <a:cubicBezTo>
                      <a:pt x="1128" y="18"/>
                      <a:pt x="1021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5"/>
              <p:cNvSpPr/>
              <p:nvPr/>
            </p:nvSpPr>
            <p:spPr>
              <a:xfrm>
                <a:off x="7977667" y="2970408"/>
                <a:ext cx="25518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665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074"/>
                    </a:lnTo>
                    <a:lnTo>
                      <a:pt x="805" y="1665"/>
                    </a:lnTo>
                    <a:lnTo>
                      <a:pt x="1056" y="1665"/>
                    </a:lnTo>
                    <a:lnTo>
                      <a:pt x="394" y="1021"/>
                    </a:lnTo>
                    <a:lnTo>
                      <a:pt x="1038" y="466"/>
                    </a:lnTo>
                    <a:lnTo>
                      <a:pt x="787" y="466"/>
                    </a:lnTo>
                    <a:lnTo>
                      <a:pt x="197" y="985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5"/>
              <p:cNvSpPr/>
              <p:nvPr/>
            </p:nvSpPr>
            <p:spPr>
              <a:xfrm>
                <a:off x="8003161" y="2980783"/>
                <a:ext cx="16891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5" extrusionOk="0">
                    <a:moveTo>
                      <a:pt x="609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287" y="89"/>
                      <a:pt x="234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8"/>
                    </a:lnTo>
                    <a:cubicBezTo>
                      <a:pt x="198" y="465"/>
                      <a:pt x="234" y="358"/>
                      <a:pt x="287" y="286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574" y="179"/>
                      <a:pt x="609" y="179"/>
                      <a:pt x="627" y="197"/>
                    </a:cubicBezTo>
                    <a:cubicBezTo>
                      <a:pt x="663" y="197"/>
                      <a:pt x="681" y="215"/>
                      <a:pt x="699" y="215"/>
                    </a:cubicBezTo>
                    <a:lnTo>
                      <a:pt x="699" y="18"/>
                    </a:lnTo>
                    <a:lnTo>
                      <a:pt x="645" y="18"/>
                    </a:lnTo>
                    <a:cubicBezTo>
                      <a:pt x="627" y="18"/>
                      <a:pt x="609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5"/>
              <p:cNvSpPr/>
              <p:nvPr/>
            </p:nvSpPr>
            <p:spPr>
              <a:xfrm>
                <a:off x="8017007" y="2981627"/>
                <a:ext cx="28128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666" extrusionOk="0">
                    <a:moveTo>
                      <a:pt x="1" y="1"/>
                    </a:moveTo>
                    <a:lnTo>
                      <a:pt x="484" y="1182"/>
                    </a:lnTo>
                    <a:lnTo>
                      <a:pt x="448" y="1271"/>
                    </a:lnTo>
                    <a:cubicBezTo>
                      <a:pt x="412" y="1361"/>
                      <a:pt x="376" y="1432"/>
                      <a:pt x="341" y="1450"/>
                    </a:cubicBezTo>
                    <a:cubicBezTo>
                      <a:pt x="323" y="1486"/>
                      <a:pt x="269" y="1486"/>
                      <a:pt x="215" y="1486"/>
                    </a:cubicBezTo>
                    <a:lnTo>
                      <a:pt x="108" y="1486"/>
                    </a:lnTo>
                    <a:lnTo>
                      <a:pt x="108" y="1665"/>
                    </a:lnTo>
                    <a:lnTo>
                      <a:pt x="269" y="1665"/>
                    </a:lnTo>
                    <a:cubicBezTo>
                      <a:pt x="358" y="1665"/>
                      <a:pt x="430" y="1629"/>
                      <a:pt x="466" y="1593"/>
                    </a:cubicBezTo>
                    <a:cubicBezTo>
                      <a:pt x="520" y="1558"/>
                      <a:pt x="573" y="1450"/>
                      <a:pt x="645" y="1307"/>
                    </a:cubicBezTo>
                    <a:lnTo>
                      <a:pt x="1164" y="1"/>
                    </a:lnTo>
                    <a:lnTo>
                      <a:pt x="949" y="1"/>
                    </a:lnTo>
                    <a:lnTo>
                      <a:pt x="573" y="949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5"/>
              <p:cNvSpPr/>
              <p:nvPr/>
            </p:nvSpPr>
            <p:spPr>
              <a:xfrm>
                <a:off x="8045111" y="2980783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179"/>
                    </a:moveTo>
                    <a:cubicBezTo>
                      <a:pt x="645" y="179"/>
                      <a:pt x="717" y="215"/>
                      <a:pt x="770" y="304"/>
                    </a:cubicBezTo>
                    <a:cubicBezTo>
                      <a:pt x="842" y="376"/>
                      <a:pt x="860" y="501"/>
                      <a:pt x="860" y="644"/>
                    </a:cubicBezTo>
                    <a:cubicBezTo>
                      <a:pt x="860" y="787"/>
                      <a:pt x="842" y="895"/>
                      <a:pt x="770" y="984"/>
                    </a:cubicBezTo>
                    <a:cubicBezTo>
                      <a:pt x="717" y="1056"/>
                      <a:pt x="645" y="1110"/>
                      <a:pt x="538" y="1110"/>
                    </a:cubicBezTo>
                    <a:cubicBezTo>
                      <a:pt x="430" y="1110"/>
                      <a:pt x="341" y="1056"/>
                      <a:pt x="287" y="984"/>
                    </a:cubicBezTo>
                    <a:cubicBezTo>
                      <a:pt x="233" y="895"/>
                      <a:pt x="198" y="787"/>
                      <a:pt x="198" y="644"/>
                    </a:cubicBezTo>
                    <a:cubicBezTo>
                      <a:pt x="198" y="501"/>
                      <a:pt x="233" y="376"/>
                      <a:pt x="287" y="304"/>
                    </a:cubicBezTo>
                    <a:cubicBezTo>
                      <a:pt x="341" y="215"/>
                      <a:pt x="430" y="179"/>
                      <a:pt x="538" y="179"/>
                    </a:cubicBezTo>
                    <a:close/>
                    <a:moveTo>
                      <a:pt x="573" y="0"/>
                    </a:moveTo>
                    <a:cubicBezTo>
                      <a:pt x="502" y="0"/>
                      <a:pt x="412" y="18"/>
                      <a:pt x="359" y="54"/>
                    </a:cubicBezTo>
                    <a:cubicBezTo>
                      <a:pt x="287" y="89"/>
                      <a:pt x="233" y="143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700"/>
                    </a:lnTo>
                    <a:lnTo>
                      <a:pt x="198" y="1700"/>
                    </a:lnTo>
                    <a:lnTo>
                      <a:pt x="198" y="1056"/>
                    </a:lnTo>
                    <a:cubicBezTo>
                      <a:pt x="233" y="1127"/>
                      <a:pt x="287" y="1181"/>
                      <a:pt x="359" y="1217"/>
                    </a:cubicBezTo>
                    <a:cubicBezTo>
                      <a:pt x="412" y="1253"/>
                      <a:pt x="502" y="1271"/>
                      <a:pt x="573" y="1271"/>
                    </a:cubicBezTo>
                    <a:cubicBezTo>
                      <a:pt x="734" y="1271"/>
                      <a:pt x="842" y="1217"/>
                      <a:pt x="931" y="1092"/>
                    </a:cubicBezTo>
                    <a:cubicBezTo>
                      <a:pt x="1021" y="984"/>
                      <a:pt x="1074" y="823"/>
                      <a:pt x="1074" y="644"/>
                    </a:cubicBezTo>
                    <a:cubicBezTo>
                      <a:pt x="1074" y="447"/>
                      <a:pt x="1021" y="304"/>
                      <a:pt x="931" y="179"/>
                    </a:cubicBezTo>
                    <a:cubicBezTo>
                      <a:pt x="842" y="72"/>
                      <a:pt x="73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5"/>
              <p:cNvSpPr/>
              <p:nvPr/>
            </p:nvSpPr>
            <p:spPr>
              <a:xfrm>
                <a:off x="8070194" y="2973424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1" y="341"/>
                    </a:lnTo>
                    <a:lnTo>
                      <a:pt x="1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289"/>
                      <a:pt x="180" y="1397"/>
                      <a:pt x="233" y="1450"/>
                    </a:cubicBezTo>
                    <a:cubicBezTo>
                      <a:pt x="287" y="1522"/>
                      <a:pt x="394" y="1540"/>
                      <a:pt x="555" y="1540"/>
                    </a:cubicBezTo>
                    <a:lnTo>
                      <a:pt x="752" y="1540"/>
                    </a:lnTo>
                    <a:lnTo>
                      <a:pt x="752" y="1379"/>
                    </a:lnTo>
                    <a:lnTo>
                      <a:pt x="555" y="1379"/>
                    </a:lnTo>
                    <a:cubicBezTo>
                      <a:pt x="466" y="1379"/>
                      <a:pt x="412" y="1361"/>
                      <a:pt x="394" y="1343"/>
                    </a:cubicBezTo>
                    <a:cubicBezTo>
                      <a:pt x="359" y="1307"/>
                      <a:pt x="341" y="1253"/>
                      <a:pt x="341" y="1146"/>
                    </a:cubicBezTo>
                    <a:lnTo>
                      <a:pt x="341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1" y="341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5"/>
              <p:cNvSpPr/>
              <p:nvPr/>
            </p:nvSpPr>
            <p:spPr>
              <a:xfrm>
                <a:off x="8085757" y="2980783"/>
                <a:ext cx="26412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1" extrusionOk="0">
                    <a:moveTo>
                      <a:pt x="538" y="179"/>
                    </a:moveTo>
                    <a:cubicBezTo>
                      <a:pt x="645" y="179"/>
                      <a:pt x="735" y="215"/>
                      <a:pt x="788" y="304"/>
                    </a:cubicBezTo>
                    <a:cubicBezTo>
                      <a:pt x="860" y="376"/>
                      <a:pt x="896" y="501"/>
                      <a:pt x="896" y="644"/>
                    </a:cubicBezTo>
                    <a:cubicBezTo>
                      <a:pt x="896" y="787"/>
                      <a:pt x="860" y="895"/>
                      <a:pt x="788" y="984"/>
                    </a:cubicBezTo>
                    <a:cubicBezTo>
                      <a:pt x="735" y="1056"/>
                      <a:pt x="645" y="1110"/>
                      <a:pt x="538" y="1110"/>
                    </a:cubicBezTo>
                    <a:cubicBezTo>
                      <a:pt x="448" y="1110"/>
                      <a:pt x="359" y="1056"/>
                      <a:pt x="287" y="984"/>
                    </a:cubicBezTo>
                    <a:cubicBezTo>
                      <a:pt x="234" y="895"/>
                      <a:pt x="198" y="787"/>
                      <a:pt x="198" y="644"/>
                    </a:cubicBezTo>
                    <a:cubicBezTo>
                      <a:pt x="198" y="501"/>
                      <a:pt x="234" y="376"/>
                      <a:pt x="287" y="304"/>
                    </a:cubicBezTo>
                    <a:cubicBezTo>
                      <a:pt x="359" y="215"/>
                      <a:pt x="448" y="179"/>
                      <a:pt x="538" y="179"/>
                    </a:cubicBezTo>
                    <a:close/>
                    <a:moveTo>
                      <a:pt x="538" y="0"/>
                    </a:moveTo>
                    <a:cubicBezTo>
                      <a:pt x="377" y="0"/>
                      <a:pt x="234" y="72"/>
                      <a:pt x="144" y="179"/>
                    </a:cubicBezTo>
                    <a:cubicBezTo>
                      <a:pt x="37" y="286"/>
                      <a:pt x="1" y="447"/>
                      <a:pt x="1" y="644"/>
                    </a:cubicBezTo>
                    <a:cubicBezTo>
                      <a:pt x="1" y="841"/>
                      <a:pt x="37" y="984"/>
                      <a:pt x="144" y="1110"/>
                    </a:cubicBezTo>
                    <a:cubicBezTo>
                      <a:pt x="234" y="1217"/>
                      <a:pt x="377" y="1271"/>
                      <a:pt x="538" y="1271"/>
                    </a:cubicBezTo>
                    <a:cubicBezTo>
                      <a:pt x="717" y="1271"/>
                      <a:pt x="860" y="1217"/>
                      <a:pt x="949" y="1110"/>
                    </a:cubicBezTo>
                    <a:cubicBezTo>
                      <a:pt x="1039" y="984"/>
                      <a:pt x="1092" y="841"/>
                      <a:pt x="1092" y="644"/>
                    </a:cubicBezTo>
                    <a:cubicBezTo>
                      <a:pt x="1092" y="447"/>
                      <a:pt x="1039" y="286"/>
                      <a:pt x="949" y="179"/>
                    </a:cubicBezTo>
                    <a:cubicBezTo>
                      <a:pt x="860" y="72"/>
                      <a:pt x="717" y="0"/>
                      <a:pt x="5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5"/>
              <p:cNvSpPr/>
              <p:nvPr/>
            </p:nvSpPr>
            <p:spPr>
              <a:xfrm>
                <a:off x="8116035" y="2980783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305" y="89"/>
                      <a:pt x="251" y="143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7"/>
                      <a:pt x="233" y="358"/>
                      <a:pt x="287" y="286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7" y="179"/>
                      <a:pt x="698" y="215"/>
                      <a:pt x="734" y="268"/>
                    </a:cubicBezTo>
                    <a:cubicBezTo>
                      <a:pt x="788" y="322"/>
                      <a:pt x="806" y="412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19"/>
                    </a:lnTo>
                    <a:cubicBezTo>
                      <a:pt x="1003" y="340"/>
                      <a:pt x="967" y="215"/>
                      <a:pt x="895" y="143"/>
                    </a:cubicBezTo>
                    <a:cubicBezTo>
                      <a:pt x="824" y="54"/>
                      <a:pt x="716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5"/>
              <p:cNvSpPr/>
              <p:nvPr/>
            </p:nvSpPr>
            <p:spPr>
              <a:xfrm>
                <a:off x="8014856" y="3038617"/>
                <a:ext cx="4282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2775" extrusionOk="0">
                    <a:moveTo>
                      <a:pt x="805" y="1"/>
                    </a:moveTo>
                    <a:cubicBezTo>
                      <a:pt x="716" y="1"/>
                      <a:pt x="591" y="19"/>
                      <a:pt x="465" y="37"/>
                    </a:cubicBezTo>
                    <a:cubicBezTo>
                      <a:pt x="358" y="55"/>
                      <a:pt x="233" y="73"/>
                      <a:pt x="90" y="126"/>
                    </a:cubicBezTo>
                    <a:lnTo>
                      <a:pt x="90" y="448"/>
                    </a:lnTo>
                    <a:cubicBezTo>
                      <a:pt x="233" y="395"/>
                      <a:pt x="358" y="359"/>
                      <a:pt x="465" y="341"/>
                    </a:cubicBezTo>
                    <a:cubicBezTo>
                      <a:pt x="573" y="323"/>
                      <a:pt x="680" y="305"/>
                      <a:pt x="787" y="305"/>
                    </a:cubicBezTo>
                    <a:cubicBezTo>
                      <a:pt x="966" y="305"/>
                      <a:pt x="1110" y="341"/>
                      <a:pt x="1199" y="413"/>
                    </a:cubicBezTo>
                    <a:cubicBezTo>
                      <a:pt x="1289" y="484"/>
                      <a:pt x="1342" y="592"/>
                      <a:pt x="1342" y="735"/>
                    </a:cubicBezTo>
                    <a:cubicBezTo>
                      <a:pt x="1342" y="860"/>
                      <a:pt x="1306" y="967"/>
                      <a:pt x="1199" y="1039"/>
                    </a:cubicBezTo>
                    <a:cubicBezTo>
                      <a:pt x="1110" y="1110"/>
                      <a:pt x="966" y="1146"/>
                      <a:pt x="787" y="1146"/>
                    </a:cubicBezTo>
                    <a:lnTo>
                      <a:pt x="465" y="1146"/>
                    </a:lnTo>
                    <a:lnTo>
                      <a:pt x="465" y="1450"/>
                    </a:lnTo>
                    <a:lnTo>
                      <a:pt x="787" y="1450"/>
                    </a:lnTo>
                    <a:cubicBezTo>
                      <a:pt x="984" y="1450"/>
                      <a:pt x="1127" y="1486"/>
                      <a:pt x="1235" y="1576"/>
                    </a:cubicBezTo>
                    <a:cubicBezTo>
                      <a:pt x="1360" y="1665"/>
                      <a:pt x="1414" y="1790"/>
                      <a:pt x="1414" y="1952"/>
                    </a:cubicBezTo>
                    <a:cubicBezTo>
                      <a:pt x="1414" y="2113"/>
                      <a:pt x="1342" y="2256"/>
                      <a:pt x="1235" y="2345"/>
                    </a:cubicBezTo>
                    <a:cubicBezTo>
                      <a:pt x="1110" y="2435"/>
                      <a:pt x="931" y="2470"/>
                      <a:pt x="716" y="2470"/>
                    </a:cubicBezTo>
                    <a:cubicBezTo>
                      <a:pt x="573" y="2470"/>
                      <a:pt x="465" y="2453"/>
                      <a:pt x="340" y="2435"/>
                    </a:cubicBezTo>
                    <a:cubicBezTo>
                      <a:pt x="215" y="2399"/>
                      <a:pt x="107" y="2345"/>
                      <a:pt x="0" y="2292"/>
                    </a:cubicBezTo>
                    <a:lnTo>
                      <a:pt x="0" y="2649"/>
                    </a:lnTo>
                    <a:cubicBezTo>
                      <a:pt x="143" y="2685"/>
                      <a:pt x="251" y="2721"/>
                      <a:pt x="376" y="2739"/>
                    </a:cubicBezTo>
                    <a:cubicBezTo>
                      <a:pt x="501" y="2757"/>
                      <a:pt x="609" y="2775"/>
                      <a:pt x="716" y="2775"/>
                    </a:cubicBezTo>
                    <a:cubicBezTo>
                      <a:pt x="1056" y="2775"/>
                      <a:pt x="1306" y="2703"/>
                      <a:pt x="1503" y="2560"/>
                    </a:cubicBezTo>
                    <a:cubicBezTo>
                      <a:pt x="1682" y="2417"/>
                      <a:pt x="1772" y="2202"/>
                      <a:pt x="1772" y="1952"/>
                    </a:cubicBezTo>
                    <a:cubicBezTo>
                      <a:pt x="1772" y="1773"/>
                      <a:pt x="1718" y="1629"/>
                      <a:pt x="1629" y="1522"/>
                    </a:cubicBezTo>
                    <a:cubicBezTo>
                      <a:pt x="1521" y="1397"/>
                      <a:pt x="1396" y="1325"/>
                      <a:pt x="1217" y="1289"/>
                    </a:cubicBezTo>
                    <a:cubicBezTo>
                      <a:pt x="1378" y="1236"/>
                      <a:pt x="1485" y="1182"/>
                      <a:pt x="1575" y="1075"/>
                    </a:cubicBezTo>
                    <a:cubicBezTo>
                      <a:pt x="1664" y="967"/>
                      <a:pt x="1700" y="842"/>
                      <a:pt x="1700" y="699"/>
                    </a:cubicBezTo>
                    <a:cubicBezTo>
                      <a:pt x="1700" y="484"/>
                      <a:pt x="1629" y="323"/>
                      <a:pt x="1467" y="198"/>
                    </a:cubicBezTo>
                    <a:cubicBezTo>
                      <a:pt x="1306" y="73"/>
                      <a:pt x="1092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5"/>
              <p:cNvSpPr/>
              <p:nvPr/>
            </p:nvSpPr>
            <p:spPr>
              <a:xfrm>
                <a:off x="8062848" y="303861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49" y="1236"/>
                    </a:moveTo>
                    <a:cubicBezTo>
                      <a:pt x="1110" y="1236"/>
                      <a:pt x="1235" y="1307"/>
                      <a:pt x="1343" y="1415"/>
                    </a:cubicBezTo>
                    <a:cubicBezTo>
                      <a:pt x="1432" y="1522"/>
                      <a:pt x="1486" y="1665"/>
                      <a:pt x="1486" y="1862"/>
                    </a:cubicBezTo>
                    <a:cubicBezTo>
                      <a:pt x="1486" y="2059"/>
                      <a:pt x="1432" y="2202"/>
                      <a:pt x="1343" y="2327"/>
                    </a:cubicBezTo>
                    <a:cubicBezTo>
                      <a:pt x="1235" y="2435"/>
                      <a:pt x="1110" y="2488"/>
                      <a:pt x="949" y="2488"/>
                    </a:cubicBezTo>
                    <a:cubicBezTo>
                      <a:pt x="788" y="2488"/>
                      <a:pt x="663" y="2435"/>
                      <a:pt x="555" y="2327"/>
                    </a:cubicBezTo>
                    <a:cubicBezTo>
                      <a:pt x="466" y="2202"/>
                      <a:pt x="430" y="2059"/>
                      <a:pt x="430" y="1862"/>
                    </a:cubicBezTo>
                    <a:cubicBezTo>
                      <a:pt x="430" y="1665"/>
                      <a:pt x="466" y="1522"/>
                      <a:pt x="555" y="1415"/>
                    </a:cubicBezTo>
                    <a:cubicBezTo>
                      <a:pt x="663" y="1307"/>
                      <a:pt x="788" y="1236"/>
                      <a:pt x="949" y="1236"/>
                    </a:cubicBezTo>
                    <a:close/>
                    <a:moveTo>
                      <a:pt x="1110" y="1"/>
                    </a:moveTo>
                    <a:cubicBezTo>
                      <a:pt x="770" y="1"/>
                      <a:pt x="502" y="126"/>
                      <a:pt x="305" y="377"/>
                    </a:cubicBezTo>
                    <a:cubicBezTo>
                      <a:pt x="90" y="627"/>
                      <a:pt x="0" y="967"/>
                      <a:pt x="0" y="1397"/>
                    </a:cubicBezTo>
                    <a:cubicBezTo>
                      <a:pt x="0" y="1844"/>
                      <a:pt x="72" y="2184"/>
                      <a:pt x="233" y="2417"/>
                    </a:cubicBezTo>
                    <a:cubicBezTo>
                      <a:pt x="412" y="2649"/>
                      <a:pt x="645" y="2775"/>
                      <a:pt x="949" y="2775"/>
                    </a:cubicBezTo>
                    <a:cubicBezTo>
                      <a:pt x="1217" y="2775"/>
                      <a:pt x="1432" y="2685"/>
                      <a:pt x="1593" y="2524"/>
                    </a:cubicBezTo>
                    <a:cubicBezTo>
                      <a:pt x="1754" y="2363"/>
                      <a:pt x="1844" y="2148"/>
                      <a:pt x="1844" y="1862"/>
                    </a:cubicBezTo>
                    <a:cubicBezTo>
                      <a:pt x="1844" y="1594"/>
                      <a:pt x="1754" y="1361"/>
                      <a:pt x="1611" y="1200"/>
                    </a:cubicBezTo>
                    <a:cubicBezTo>
                      <a:pt x="1450" y="1039"/>
                      <a:pt x="1235" y="949"/>
                      <a:pt x="967" y="949"/>
                    </a:cubicBezTo>
                    <a:cubicBezTo>
                      <a:pt x="842" y="949"/>
                      <a:pt x="734" y="985"/>
                      <a:pt x="627" y="1039"/>
                    </a:cubicBezTo>
                    <a:cubicBezTo>
                      <a:pt x="519" y="1093"/>
                      <a:pt x="430" y="1182"/>
                      <a:pt x="358" y="1272"/>
                    </a:cubicBezTo>
                    <a:cubicBezTo>
                      <a:pt x="376" y="949"/>
                      <a:pt x="448" y="717"/>
                      <a:pt x="573" y="556"/>
                    </a:cubicBezTo>
                    <a:cubicBezTo>
                      <a:pt x="698" y="395"/>
                      <a:pt x="877" y="305"/>
                      <a:pt x="1110" y="305"/>
                    </a:cubicBezTo>
                    <a:cubicBezTo>
                      <a:pt x="1217" y="305"/>
                      <a:pt x="1307" y="323"/>
                      <a:pt x="1396" y="341"/>
                    </a:cubicBezTo>
                    <a:cubicBezTo>
                      <a:pt x="1486" y="359"/>
                      <a:pt x="1575" y="395"/>
                      <a:pt x="1665" y="448"/>
                    </a:cubicBezTo>
                    <a:lnTo>
                      <a:pt x="1665" y="108"/>
                    </a:lnTo>
                    <a:cubicBezTo>
                      <a:pt x="1575" y="73"/>
                      <a:pt x="1468" y="55"/>
                      <a:pt x="1378" y="37"/>
                    </a:cubicBezTo>
                    <a:cubicBezTo>
                      <a:pt x="1289" y="19"/>
                      <a:pt x="119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5"/>
              <p:cNvSpPr/>
              <p:nvPr/>
            </p:nvSpPr>
            <p:spPr>
              <a:xfrm>
                <a:off x="1385165" y="2701411"/>
                <a:ext cx="370184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319" h="180" extrusionOk="0">
                    <a:moveTo>
                      <a:pt x="0" y="1"/>
                    </a:moveTo>
                    <a:lnTo>
                      <a:pt x="0" y="180"/>
                    </a:lnTo>
                    <a:lnTo>
                      <a:pt x="15319" y="180"/>
                    </a:lnTo>
                    <a:lnTo>
                      <a:pt x="153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5"/>
              <p:cNvSpPr/>
              <p:nvPr/>
            </p:nvSpPr>
            <p:spPr>
              <a:xfrm>
                <a:off x="1755324" y="2701411"/>
                <a:ext cx="4350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842" extrusionOk="0">
                    <a:moveTo>
                      <a:pt x="1" y="1"/>
                    </a:moveTo>
                    <a:lnTo>
                      <a:pt x="1" y="842"/>
                    </a:lnTo>
                    <a:lnTo>
                      <a:pt x="179" y="84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5"/>
              <p:cNvSpPr/>
              <p:nvPr/>
            </p:nvSpPr>
            <p:spPr>
              <a:xfrm>
                <a:off x="1759650" y="2701411"/>
                <a:ext cx="369749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180" extrusionOk="0">
                    <a:moveTo>
                      <a:pt x="0" y="1"/>
                    </a:moveTo>
                    <a:lnTo>
                      <a:pt x="0" y="180"/>
                    </a:lnTo>
                    <a:lnTo>
                      <a:pt x="15301" y="180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5"/>
              <p:cNvSpPr/>
              <p:nvPr/>
            </p:nvSpPr>
            <p:spPr>
              <a:xfrm>
                <a:off x="2137155" y="2720857"/>
                <a:ext cx="435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80" y="3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5"/>
              <p:cNvSpPr/>
              <p:nvPr/>
            </p:nvSpPr>
            <p:spPr>
              <a:xfrm>
                <a:off x="2129374" y="2701411"/>
                <a:ext cx="19501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807" extrusionOk="0">
                    <a:moveTo>
                      <a:pt x="1" y="1"/>
                    </a:moveTo>
                    <a:lnTo>
                      <a:pt x="1" y="806"/>
                    </a:lnTo>
                    <a:lnTo>
                      <a:pt x="806" y="806"/>
                    </a:lnTo>
                    <a:lnTo>
                      <a:pt x="8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2129374" y="2701411"/>
                <a:ext cx="408244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807" extrusionOk="0">
                    <a:moveTo>
                      <a:pt x="1" y="1"/>
                    </a:moveTo>
                    <a:lnTo>
                      <a:pt x="1" y="806"/>
                    </a:lnTo>
                    <a:lnTo>
                      <a:pt x="16894" y="806"/>
                    </a:lnTo>
                    <a:lnTo>
                      <a:pt x="168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5"/>
              <p:cNvSpPr/>
              <p:nvPr/>
            </p:nvSpPr>
            <p:spPr>
              <a:xfrm>
                <a:off x="2519011" y="2720857"/>
                <a:ext cx="435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0" y="0"/>
                    </a:moveTo>
                    <a:lnTo>
                      <a:pt x="0" y="36"/>
                    </a:lnTo>
                    <a:lnTo>
                      <a:pt x="179" y="3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5"/>
              <p:cNvSpPr/>
              <p:nvPr/>
            </p:nvSpPr>
            <p:spPr>
              <a:xfrm>
                <a:off x="2519011" y="2701411"/>
                <a:ext cx="400462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6572" h="807" extrusionOk="0">
                    <a:moveTo>
                      <a:pt x="0" y="1"/>
                    </a:moveTo>
                    <a:lnTo>
                      <a:pt x="0" y="806"/>
                    </a:lnTo>
                    <a:lnTo>
                      <a:pt x="16571" y="806"/>
                    </a:lnTo>
                    <a:lnTo>
                      <a:pt x="165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5"/>
              <p:cNvSpPr/>
              <p:nvPr/>
            </p:nvSpPr>
            <p:spPr>
              <a:xfrm>
                <a:off x="2900842" y="2720857"/>
                <a:ext cx="3915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6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62" y="36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5"/>
              <p:cNvSpPr/>
              <p:nvPr/>
            </p:nvSpPr>
            <p:spPr>
              <a:xfrm>
                <a:off x="2900842" y="2701411"/>
                <a:ext cx="400027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6554" h="807" extrusionOk="0">
                    <a:moveTo>
                      <a:pt x="1" y="1"/>
                    </a:moveTo>
                    <a:lnTo>
                      <a:pt x="1" y="806"/>
                    </a:lnTo>
                    <a:lnTo>
                      <a:pt x="16554" y="806"/>
                    </a:lnTo>
                    <a:lnTo>
                      <a:pt x="165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5"/>
              <p:cNvSpPr/>
              <p:nvPr/>
            </p:nvSpPr>
            <p:spPr>
              <a:xfrm>
                <a:off x="3282262" y="2720857"/>
                <a:ext cx="435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0" y="0"/>
                    </a:moveTo>
                    <a:lnTo>
                      <a:pt x="0" y="36"/>
                    </a:lnTo>
                    <a:lnTo>
                      <a:pt x="179" y="3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5"/>
              <p:cNvSpPr/>
              <p:nvPr/>
            </p:nvSpPr>
            <p:spPr>
              <a:xfrm>
                <a:off x="3282262" y="2701411"/>
                <a:ext cx="400462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6572" h="807" extrusionOk="0">
                    <a:moveTo>
                      <a:pt x="0" y="1"/>
                    </a:moveTo>
                    <a:lnTo>
                      <a:pt x="0" y="806"/>
                    </a:lnTo>
                    <a:lnTo>
                      <a:pt x="16571" y="806"/>
                    </a:lnTo>
                    <a:lnTo>
                      <a:pt x="165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5"/>
              <p:cNvSpPr/>
              <p:nvPr/>
            </p:nvSpPr>
            <p:spPr>
              <a:xfrm>
                <a:off x="3664093" y="2720857"/>
                <a:ext cx="435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80" y="3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>
                <a:off x="3664093" y="2701411"/>
                <a:ext cx="400462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6572" h="807" extrusionOk="0">
                    <a:moveTo>
                      <a:pt x="1" y="1"/>
                    </a:moveTo>
                    <a:lnTo>
                      <a:pt x="1" y="806"/>
                    </a:lnTo>
                    <a:lnTo>
                      <a:pt x="16572" y="806"/>
                    </a:lnTo>
                    <a:lnTo>
                      <a:pt x="165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5"/>
              <p:cNvSpPr/>
              <p:nvPr/>
            </p:nvSpPr>
            <p:spPr>
              <a:xfrm>
                <a:off x="4045949" y="2720857"/>
                <a:ext cx="435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0" y="0"/>
                    </a:moveTo>
                    <a:lnTo>
                      <a:pt x="0" y="36"/>
                    </a:lnTo>
                    <a:lnTo>
                      <a:pt x="179" y="3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5"/>
              <p:cNvSpPr/>
              <p:nvPr/>
            </p:nvSpPr>
            <p:spPr>
              <a:xfrm>
                <a:off x="4045949" y="2701411"/>
                <a:ext cx="400462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6572" h="807" extrusionOk="0">
                    <a:moveTo>
                      <a:pt x="0" y="1"/>
                    </a:moveTo>
                    <a:lnTo>
                      <a:pt x="0" y="806"/>
                    </a:lnTo>
                    <a:lnTo>
                      <a:pt x="16571" y="806"/>
                    </a:lnTo>
                    <a:lnTo>
                      <a:pt x="165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5"/>
              <p:cNvSpPr/>
              <p:nvPr/>
            </p:nvSpPr>
            <p:spPr>
              <a:xfrm>
                <a:off x="4427780" y="2720857"/>
                <a:ext cx="435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80" y="3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5"/>
              <p:cNvSpPr/>
              <p:nvPr/>
            </p:nvSpPr>
            <p:spPr>
              <a:xfrm>
                <a:off x="4427780" y="2701411"/>
                <a:ext cx="400462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6572" h="807" extrusionOk="0">
                    <a:moveTo>
                      <a:pt x="1" y="1"/>
                    </a:moveTo>
                    <a:lnTo>
                      <a:pt x="1" y="806"/>
                    </a:lnTo>
                    <a:lnTo>
                      <a:pt x="16572" y="806"/>
                    </a:lnTo>
                    <a:lnTo>
                      <a:pt x="165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5"/>
              <p:cNvSpPr/>
              <p:nvPr/>
            </p:nvSpPr>
            <p:spPr>
              <a:xfrm>
                <a:off x="4809635" y="2720857"/>
                <a:ext cx="3915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6" extrusionOk="0">
                    <a:moveTo>
                      <a:pt x="0" y="0"/>
                    </a:moveTo>
                    <a:lnTo>
                      <a:pt x="0" y="36"/>
                    </a:lnTo>
                    <a:lnTo>
                      <a:pt x="161" y="36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5"/>
              <p:cNvSpPr/>
              <p:nvPr/>
            </p:nvSpPr>
            <p:spPr>
              <a:xfrm>
                <a:off x="4809635" y="2701411"/>
                <a:ext cx="400027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6554" h="807" extrusionOk="0">
                    <a:moveTo>
                      <a:pt x="0" y="1"/>
                    </a:moveTo>
                    <a:lnTo>
                      <a:pt x="0" y="806"/>
                    </a:lnTo>
                    <a:lnTo>
                      <a:pt x="16553" y="806"/>
                    </a:lnTo>
                    <a:lnTo>
                      <a:pt x="1655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5191031" y="2720857"/>
                <a:ext cx="435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80" y="3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5191466" y="2701411"/>
                <a:ext cx="400027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6554" h="807" extrusionOk="0">
                    <a:moveTo>
                      <a:pt x="1" y="1"/>
                    </a:moveTo>
                    <a:lnTo>
                      <a:pt x="1" y="806"/>
                    </a:lnTo>
                    <a:lnTo>
                      <a:pt x="16554" y="806"/>
                    </a:lnTo>
                    <a:lnTo>
                      <a:pt x="165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5572887" y="2720857"/>
                <a:ext cx="435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0" y="0"/>
                    </a:moveTo>
                    <a:lnTo>
                      <a:pt x="0" y="36"/>
                    </a:lnTo>
                    <a:lnTo>
                      <a:pt x="179" y="3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5572887" y="2701411"/>
                <a:ext cx="374074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15480" h="807" extrusionOk="0">
                    <a:moveTo>
                      <a:pt x="0" y="1"/>
                    </a:moveTo>
                    <a:lnTo>
                      <a:pt x="0" y="806"/>
                    </a:lnTo>
                    <a:lnTo>
                      <a:pt x="15479" y="806"/>
                    </a:lnTo>
                    <a:lnTo>
                      <a:pt x="154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5954718" y="2720857"/>
                <a:ext cx="435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1" y="0"/>
                    </a:moveTo>
                    <a:lnTo>
                      <a:pt x="1" y="36"/>
                    </a:lnTo>
                    <a:lnTo>
                      <a:pt x="179" y="3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5946937" y="2701411"/>
                <a:ext cx="19477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07" extrusionOk="0">
                    <a:moveTo>
                      <a:pt x="0" y="1"/>
                    </a:moveTo>
                    <a:lnTo>
                      <a:pt x="0" y="806"/>
                    </a:lnTo>
                    <a:lnTo>
                      <a:pt x="806" y="806"/>
                    </a:lnTo>
                    <a:lnTo>
                      <a:pt x="8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5946937" y="2701411"/>
                <a:ext cx="19477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07" extrusionOk="0">
                    <a:moveTo>
                      <a:pt x="0" y="1"/>
                    </a:moveTo>
                    <a:lnTo>
                      <a:pt x="0" y="806"/>
                    </a:lnTo>
                    <a:lnTo>
                      <a:pt x="806" y="806"/>
                    </a:lnTo>
                    <a:lnTo>
                      <a:pt x="8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5"/>
              <p:cNvSpPr/>
              <p:nvPr/>
            </p:nvSpPr>
            <p:spPr>
              <a:xfrm>
                <a:off x="5966389" y="2701411"/>
                <a:ext cx="370184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319" h="180" extrusionOk="0">
                    <a:moveTo>
                      <a:pt x="1" y="1"/>
                    </a:moveTo>
                    <a:lnTo>
                      <a:pt x="1" y="180"/>
                    </a:lnTo>
                    <a:lnTo>
                      <a:pt x="15319" y="180"/>
                    </a:lnTo>
                    <a:lnTo>
                      <a:pt x="153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5"/>
              <p:cNvSpPr/>
              <p:nvPr/>
            </p:nvSpPr>
            <p:spPr>
              <a:xfrm>
                <a:off x="6336549" y="2701411"/>
                <a:ext cx="4350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842" extrusionOk="0">
                    <a:moveTo>
                      <a:pt x="1" y="1"/>
                    </a:moveTo>
                    <a:lnTo>
                      <a:pt x="1" y="842"/>
                    </a:lnTo>
                    <a:lnTo>
                      <a:pt x="180" y="84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5"/>
              <p:cNvSpPr/>
              <p:nvPr/>
            </p:nvSpPr>
            <p:spPr>
              <a:xfrm>
                <a:off x="6340874" y="2701411"/>
                <a:ext cx="377554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624" h="180" extrusionOk="0">
                    <a:moveTo>
                      <a:pt x="1" y="1"/>
                    </a:moveTo>
                    <a:lnTo>
                      <a:pt x="1" y="180"/>
                    </a:lnTo>
                    <a:lnTo>
                      <a:pt x="15623" y="180"/>
                    </a:lnTo>
                    <a:lnTo>
                      <a:pt x="156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5"/>
              <p:cNvSpPr/>
              <p:nvPr/>
            </p:nvSpPr>
            <p:spPr>
              <a:xfrm>
                <a:off x="6718404" y="2701411"/>
                <a:ext cx="4350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842" extrusionOk="0">
                    <a:moveTo>
                      <a:pt x="0" y="1"/>
                    </a:moveTo>
                    <a:lnTo>
                      <a:pt x="0" y="842"/>
                    </a:lnTo>
                    <a:lnTo>
                      <a:pt x="179" y="84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5"/>
              <p:cNvSpPr/>
              <p:nvPr/>
            </p:nvSpPr>
            <p:spPr>
              <a:xfrm>
                <a:off x="6722295" y="2701411"/>
                <a:ext cx="377965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641" h="180" extrusionOk="0">
                    <a:moveTo>
                      <a:pt x="0" y="1"/>
                    </a:moveTo>
                    <a:lnTo>
                      <a:pt x="0" y="180"/>
                    </a:lnTo>
                    <a:lnTo>
                      <a:pt x="15641" y="180"/>
                    </a:lnTo>
                    <a:lnTo>
                      <a:pt x="156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5"/>
              <p:cNvSpPr/>
              <p:nvPr/>
            </p:nvSpPr>
            <p:spPr>
              <a:xfrm>
                <a:off x="7100235" y="2701411"/>
                <a:ext cx="3915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842" extrusionOk="0">
                    <a:moveTo>
                      <a:pt x="1" y="1"/>
                    </a:moveTo>
                    <a:lnTo>
                      <a:pt x="1" y="842"/>
                    </a:lnTo>
                    <a:lnTo>
                      <a:pt x="162" y="842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5"/>
              <p:cNvSpPr/>
              <p:nvPr/>
            </p:nvSpPr>
            <p:spPr>
              <a:xfrm>
                <a:off x="7104126" y="2701411"/>
                <a:ext cx="377554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624" h="180" extrusionOk="0">
                    <a:moveTo>
                      <a:pt x="1" y="1"/>
                    </a:moveTo>
                    <a:lnTo>
                      <a:pt x="1" y="180"/>
                    </a:lnTo>
                    <a:lnTo>
                      <a:pt x="15623" y="180"/>
                    </a:lnTo>
                    <a:lnTo>
                      <a:pt x="156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5"/>
              <p:cNvSpPr/>
              <p:nvPr/>
            </p:nvSpPr>
            <p:spPr>
              <a:xfrm>
                <a:off x="7481656" y="2701411"/>
                <a:ext cx="4350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842" extrusionOk="0">
                    <a:moveTo>
                      <a:pt x="0" y="1"/>
                    </a:moveTo>
                    <a:lnTo>
                      <a:pt x="0" y="842"/>
                    </a:lnTo>
                    <a:lnTo>
                      <a:pt x="179" y="84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5"/>
              <p:cNvSpPr/>
              <p:nvPr/>
            </p:nvSpPr>
            <p:spPr>
              <a:xfrm>
                <a:off x="7485981" y="2701411"/>
                <a:ext cx="377530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623" h="180" extrusionOk="0">
                    <a:moveTo>
                      <a:pt x="0" y="1"/>
                    </a:moveTo>
                    <a:lnTo>
                      <a:pt x="0" y="180"/>
                    </a:lnTo>
                    <a:lnTo>
                      <a:pt x="15623" y="180"/>
                    </a:lnTo>
                    <a:lnTo>
                      <a:pt x="156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5"/>
              <p:cNvSpPr/>
              <p:nvPr/>
            </p:nvSpPr>
            <p:spPr>
              <a:xfrm>
                <a:off x="7863487" y="2701411"/>
                <a:ext cx="4350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842" extrusionOk="0">
                    <a:moveTo>
                      <a:pt x="1" y="1"/>
                    </a:moveTo>
                    <a:lnTo>
                      <a:pt x="1" y="842"/>
                    </a:lnTo>
                    <a:lnTo>
                      <a:pt x="180" y="84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5"/>
              <p:cNvSpPr/>
              <p:nvPr/>
            </p:nvSpPr>
            <p:spPr>
              <a:xfrm>
                <a:off x="7867812" y="2701411"/>
                <a:ext cx="369773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5302" h="180" extrusionOk="0">
                    <a:moveTo>
                      <a:pt x="1" y="1"/>
                    </a:moveTo>
                    <a:lnTo>
                      <a:pt x="1" y="180"/>
                    </a:lnTo>
                    <a:lnTo>
                      <a:pt x="15301" y="180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5"/>
              <p:cNvSpPr/>
              <p:nvPr/>
            </p:nvSpPr>
            <p:spPr>
              <a:xfrm>
                <a:off x="8237561" y="2701411"/>
                <a:ext cx="19477" cy="2031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42" extrusionOk="0">
                    <a:moveTo>
                      <a:pt x="0" y="1"/>
                    </a:moveTo>
                    <a:lnTo>
                      <a:pt x="0" y="842"/>
                    </a:lnTo>
                    <a:lnTo>
                      <a:pt x="805" y="84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5"/>
              <p:cNvSpPr/>
              <p:nvPr/>
            </p:nvSpPr>
            <p:spPr>
              <a:xfrm>
                <a:off x="1755324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5"/>
              <p:cNvSpPr/>
              <p:nvPr/>
            </p:nvSpPr>
            <p:spPr>
              <a:xfrm>
                <a:off x="2137155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5"/>
              <p:cNvSpPr/>
              <p:nvPr/>
            </p:nvSpPr>
            <p:spPr>
              <a:xfrm>
                <a:off x="2519011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5"/>
              <p:cNvSpPr/>
              <p:nvPr/>
            </p:nvSpPr>
            <p:spPr>
              <a:xfrm>
                <a:off x="2900842" y="2721702"/>
                <a:ext cx="3915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62" y="18272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5"/>
              <p:cNvSpPr/>
              <p:nvPr/>
            </p:nvSpPr>
            <p:spPr>
              <a:xfrm>
                <a:off x="3282262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5"/>
              <p:cNvSpPr/>
              <p:nvPr/>
            </p:nvSpPr>
            <p:spPr>
              <a:xfrm>
                <a:off x="3664093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5"/>
              <p:cNvSpPr/>
              <p:nvPr/>
            </p:nvSpPr>
            <p:spPr>
              <a:xfrm>
                <a:off x="4045949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5"/>
              <p:cNvSpPr/>
              <p:nvPr/>
            </p:nvSpPr>
            <p:spPr>
              <a:xfrm>
                <a:off x="4427780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4809635" y="2721702"/>
                <a:ext cx="3915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61" y="18272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5"/>
              <p:cNvSpPr/>
              <p:nvPr/>
            </p:nvSpPr>
            <p:spPr>
              <a:xfrm>
                <a:off x="5191031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5"/>
              <p:cNvSpPr/>
              <p:nvPr/>
            </p:nvSpPr>
            <p:spPr>
              <a:xfrm>
                <a:off x="5572887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>
                <a:off x="5954718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>
                <a:off x="6336549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>
                <a:off x="6718404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5"/>
              <p:cNvSpPr/>
              <p:nvPr/>
            </p:nvSpPr>
            <p:spPr>
              <a:xfrm>
                <a:off x="7100235" y="2721702"/>
                <a:ext cx="3915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62" y="18272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5"/>
              <p:cNvSpPr/>
              <p:nvPr/>
            </p:nvSpPr>
            <p:spPr>
              <a:xfrm>
                <a:off x="7481656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5"/>
              <p:cNvSpPr/>
              <p:nvPr/>
            </p:nvSpPr>
            <p:spPr>
              <a:xfrm>
                <a:off x="7863487" y="2721702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15"/>
              <p:cNvSpPr/>
              <p:nvPr/>
            </p:nvSpPr>
            <p:spPr>
              <a:xfrm>
                <a:off x="8237561" y="2721702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5" y="1827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15"/>
              <p:cNvSpPr/>
              <p:nvPr/>
            </p:nvSpPr>
            <p:spPr>
              <a:xfrm>
                <a:off x="1573700" y="3222130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0"/>
                    </a:moveTo>
                    <a:lnTo>
                      <a:pt x="108" y="1343"/>
                    </a:lnTo>
                    <a:cubicBezTo>
                      <a:pt x="197" y="1289"/>
                      <a:pt x="305" y="1253"/>
                      <a:pt x="394" y="1235"/>
                    </a:cubicBezTo>
                    <a:cubicBezTo>
                      <a:pt x="502" y="1217"/>
                      <a:pt x="591" y="1199"/>
                      <a:pt x="681" y="1199"/>
                    </a:cubicBezTo>
                    <a:cubicBezTo>
                      <a:pt x="895" y="1199"/>
                      <a:pt x="1056" y="1253"/>
                      <a:pt x="1182" y="1360"/>
                    </a:cubicBezTo>
                    <a:cubicBezTo>
                      <a:pt x="1307" y="1468"/>
                      <a:pt x="1361" y="1629"/>
                      <a:pt x="1361" y="1808"/>
                    </a:cubicBezTo>
                    <a:cubicBezTo>
                      <a:pt x="1361" y="1987"/>
                      <a:pt x="1307" y="2148"/>
                      <a:pt x="1182" y="2255"/>
                    </a:cubicBezTo>
                    <a:cubicBezTo>
                      <a:pt x="1056" y="2363"/>
                      <a:pt x="895" y="2416"/>
                      <a:pt x="681" y="2416"/>
                    </a:cubicBezTo>
                    <a:cubicBezTo>
                      <a:pt x="555" y="2416"/>
                      <a:pt x="448" y="2398"/>
                      <a:pt x="323" y="2363"/>
                    </a:cubicBezTo>
                    <a:cubicBezTo>
                      <a:pt x="215" y="2345"/>
                      <a:pt x="108" y="2291"/>
                      <a:pt x="1" y="2237"/>
                    </a:cubicBezTo>
                    <a:lnTo>
                      <a:pt x="1" y="2595"/>
                    </a:lnTo>
                    <a:cubicBezTo>
                      <a:pt x="108" y="2649"/>
                      <a:pt x="233" y="2667"/>
                      <a:pt x="358" y="2685"/>
                    </a:cubicBezTo>
                    <a:cubicBezTo>
                      <a:pt x="466" y="2703"/>
                      <a:pt x="591" y="2720"/>
                      <a:pt x="698" y="2720"/>
                    </a:cubicBezTo>
                    <a:cubicBezTo>
                      <a:pt x="1021" y="2720"/>
                      <a:pt x="1271" y="2631"/>
                      <a:pt x="1450" y="2488"/>
                    </a:cubicBezTo>
                    <a:cubicBezTo>
                      <a:pt x="1629" y="2327"/>
                      <a:pt x="1719" y="2094"/>
                      <a:pt x="1719" y="1808"/>
                    </a:cubicBezTo>
                    <a:cubicBezTo>
                      <a:pt x="1719" y="1521"/>
                      <a:pt x="1629" y="1307"/>
                      <a:pt x="1468" y="1146"/>
                    </a:cubicBezTo>
                    <a:cubicBezTo>
                      <a:pt x="1289" y="985"/>
                      <a:pt x="1056" y="895"/>
                      <a:pt x="752" y="895"/>
                    </a:cubicBezTo>
                    <a:cubicBezTo>
                      <a:pt x="698" y="895"/>
                      <a:pt x="645" y="913"/>
                      <a:pt x="591" y="913"/>
                    </a:cubicBezTo>
                    <a:cubicBezTo>
                      <a:pt x="537" y="931"/>
                      <a:pt x="484" y="931"/>
                      <a:pt x="430" y="949"/>
                    </a:cubicBezTo>
                    <a:lnTo>
                      <a:pt x="430" y="305"/>
                    </a:lnTo>
                    <a:lnTo>
                      <a:pt x="1522" y="305"/>
                    </a:lnTo>
                    <a:lnTo>
                      <a:pt x="15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5"/>
              <p:cNvSpPr/>
              <p:nvPr/>
            </p:nvSpPr>
            <p:spPr>
              <a:xfrm>
                <a:off x="1577155" y="3325324"/>
                <a:ext cx="449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667" extrusionOk="0">
                    <a:moveTo>
                      <a:pt x="913" y="1056"/>
                    </a:moveTo>
                    <a:cubicBezTo>
                      <a:pt x="1039" y="1056"/>
                      <a:pt x="1146" y="1110"/>
                      <a:pt x="1218" y="1217"/>
                    </a:cubicBezTo>
                    <a:cubicBezTo>
                      <a:pt x="1307" y="1307"/>
                      <a:pt x="1343" y="1468"/>
                      <a:pt x="1343" y="1682"/>
                    </a:cubicBezTo>
                    <a:cubicBezTo>
                      <a:pt x="1343" y="1879"/>
                      <a:pt x="1307" y="2040"/>
                      <a:pt x="1218" y="2130"/>
                    </a:cubicBezTo>
                    <a:cubicBezTo>
                      <a:pt x="1146" y="2219"/>
                      <a:pt x="1057" y="2273"/>
                      <a:pt x="931" y="2273"/>
                    </a:cubicBezTo>
                    <a:cubicBezTo>
                      <a:pt x="788" y="2273"/>
                      <a:pt x="681" y="2201"/>
                      <a:pt x="591" y="2076"/>
                    </a:cubicBezTo>
                    <a:cubicBezTo>
                      <a:pt x="538" y="1969"/>
                      <a:pt x="502" y="1826"/>
                      <a:pt x="502" y="1629"/>
                    </a:cubicBezTo>
                    <a:cubicBezTo>
                      <a:pt x="502" y="1450"/>
                      <a:pt x="538" y="1307"/>
                      <a:pt x="627" y="1199"/>
                    </a:cubicBezTo>
                    <a:cubicBezTo>
                      <a:pt x="699" y="1110"/>
                      <a:pt x="806" y="1056"/>
                      <a:pt x="913" y="1056"/>
                    </a:cubicBezTo>
                    <a:close/>
                    <a:moveTo>
                      <a:pt x="1" y="0"/>
                    </a:moveTo>
                    <a:lnTo>
                      <a:pt x="1" y="2631"/>
                    </a:lnTo>
                    <a:lnTo>
                      <a:pt x="466" y="2631"/>
                    </a:lnTo>
                    <a:lnTo>
                      <a:pt x="466" y="2345"/>
                    </a:lnTo>
                    <a:cubicBezTo>
                      <a:pt x="538" y="2452"/>
                      <a:pt x="627" y="2524"/>
                      <a:pt x="734" y="2577"/>
                    </a:cubicBezTo>
                    <a:cubicBezTo>
                      <a:pt x="842" y="2631"/>
                      <a:pt x="949" y="2667"/>
                      <a:pt x="1057" y="2667"/>
                    </a:cubicBezTo>
                    <a:cubicBezTo>
                      <a:pt x="1289" y="2667"/>
                      <a:pt x="1468" y="2577"/>
                      <a:pt x="1629" y="2398"/>
                    </a:cubicBezTo>
                    <a:cubicBezTo>
                      <a:pt x="1772" y="2219"/>
                      <a:pt x="1862" y="1987"/>
                      <a:pt x="1862" y="1647"/>
                    </a:cubicBezTo>
                    <a:cubicBezTo>
                      <a:pt x="1862" y="1342"/>
                      <a:pt x="1772" y="1092"/>
                      <a:pt x="1629" y="931"/>
                    </a:cubicBezTo>
                    <a:cubicBezTo>
                      <a:pt x="1468" y="770"/>
                      <a:pt x="1289" y="680"/>
                      <a:pt x="1057" y="680"/>
                    </a:cubicBezTo>
                    <a:cubicBezTo>
                      <a:pt x="842" y="680"/>
                      <a:pt x="663" y="770"/>
                      <a:pt x="502" y="949"/>
                    </a:cubicBez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5"/>
              <p:cNvSpPr/>
              <p:nvPr/>
            </p:nvSpPr>
            <p:spPr>
              <a:xfrm>
                <a:off x="1555963" y="3415995"/>
                <a:ext cx="25542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701" extrusionOk="0">
                    <a:moveTo>
                      <a:pt x="538" y="609"/>
                    </a:moveTo>
                    <a:cubicBezTo>
                      <a:pt x="627" y="609"/>
                      <a:pt x="717" y="645"/>
                      <a:pt x="770" y="734"/>
                    </a:cubicBezTo>
                    <a:cubicBezTo>
                      <a:pt x="842" y="824"/>
                      <a:pt x="860" y="931"/>
                      <a:pt x="860" y="1074"/>
                    </a:cubicBezTo>
                    <a:cubicBezTo>
                      <a:pt x="860" y="1217"/>
                      <a:pt x="842" y="1342"/>
                      <a:pt x="770" y="1414"/>
                    </a:cubicBezTo>
                    <a:cubicBezTo>
                      <a:pt x="717" y="1504"/>
                      <a:pt x="627" y="1539"/>
                      <a:pt x="538" y="1539"/>
                    </a:cubicBezTo>
                    <a:cubicBezTo>
                      <a:pt x="430" y="1539"/>
                      <a:pt x="341" y="1504"/>
                      <a:pt x="287" y="1414"/>
                    </a:cubicBezTo>
                    <a:cubicBezTo>
                      <a:pt x="234" y="1342"/>
                      <a:pt x="198" y="1217"/>
                      <a:pt x="198" y="1074"/>
                    </a:cubicBezTo>
                    <a:cubicBezTo>
                      <a:pt x="198" y="931"/>
                      <a:pt x="234" y="824"/>
                      <a:pt x="287" y="734"/>
                    </a:cubicBezTo>
                    <a:cubicBezTo>
                      <a:pt x="341" y="645"/>
                      <a:pt x="430" y="609"/>
                      <a:pt x="538" y="609"/>
                    </a:cubicBezTo>
                    <a:close/>
                    <a:moveTo>
                      <a:pt x="860" y="0"/>
                    </a:moveTo>
                    <a:lnTo>
                      <a:pt x="860" y="662"/>
                    </a:lnTo>
                    <a:cubicBezTo>
                      <a:pt x="824" y="591"/>
                      <a:pt x="770" y="537"/>
                      <a:pt x="717" y="501"/>
                    </a:cubicBezTo>
                    <a:cubicBezTo>
                      <a:pt x="645" y="466"/>
                      <a:pt x="574" y="448"/>
                      <a:pt x="484" y="448"/>
                    </a:cubicBezTo>
                    <a:cubicBezTo>
                      <a:pt x="341" y="448"/>
                      <a:pt x="216" y="501"/>
                      <a:pt x="126" y="627"/>
                    </a:cubicBezTo>
                    <a:cubicBezTo>
                      <a:pt x="37" y="734"/>
                      <a:pt x="1" y="895"/>
                      <a:pt x="1" y="1074"/>
                    </a:cubicBezTo>
                    <a:cubicBezTo>
                      <a:pt x="1" y="1271"/>
                      <a:pt x="37" y="1414"/>
                      <a:pt x="126" y="1539"/>
                    </a:cubicBezTo>
                    <a:cubicBezTo>
                      <a:pt x="216" y="1647"/>
                      <a:pt x="341" y="1700"/>
                      <a:pt x="484" y="1700"/>
                    </a:cubicBezTo>
                    <a:cubicBezTo>
                      <a:pt x="574" y="1700"/>
                      <a:pt x="645" y="1682"/>
                      <a:pt x="717" y="1647"/>
                    </a:cubicBezTo>
                    <a:cubicBezTo>
                      <a:pt x="770" y="1611"/>
                      <a:pt x="824" y="1557"/>
                      <a:pt x="860" y="1486"/>
                    </a:cubicBezTo>
                    <a:lnTo>
                      <a:pt x="860" y="1682"/>
                    </a:lnTo>
                    <a:lnTo>
                      <a:pt x="1057" y="1682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5"/>
              <p:cNvSpPr/>
              <p:nvPr/>
            </p:nvSpPr>
            <p:spPr>
              <a:xfrm>
                <a:off x="1587111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5"/>
              <p:cNvSpPr/>
              <p:nvPr/>
            </p:nvSpPr>
            <p:spPr>
              <a:xfrm>
                <a:off x="1597043" y="3427214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5"/>
                      <a:pt x="37" y="1021"/>
                      <a:pt x="108" y="1110"/>
                    </a:cubicBezTo>
                    <a:cubicBezTo>
                      <a:pt x="180" y="1200"/>
                      <a:pt x="287" y="1235"/>
                      <a:pt x="430" y="1235"/>
                    </a:cubicBezTo>
                    <a:cubicBezTo>
                      <a:pt x="502" y="1235"/>
                      <a:pt x="574" y="1217"/>
                      <a:pt x="645" y="1182"/>
                    </a:cubicBezTo>
                    <a:cubicBezTo>
                      <a:pt x="699" y="1146"/>
                      <a:pt x="753" y="1092"/>
                      <a:pt x="806" y="102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5"/>
                      <a:pt x="717" y="967"/>
                    </a:cubicBezTo>
                    <a:cubicBezTo>
                      <a:pt x="663" y="1039"/>
                      <a:pt x="574" y="1074"/>
                      <a:pt x="466" y="1074"/>
                    </a:cubicBezTo>
                    <a:cubicBezTo>
                      <a:pt x="377" y="1074"/>
                      <a:pt x="305" y="1039"/>
                      <a:pt x="269" y="985"/>
                    </a:cubicBezTo>
                    <a:cubicBezTo>
                      <a:pt x="216" y="931"/>
                      <a:pt x="198" y="842"/>
                      <a:pt x="198" y="734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5"/>
              <p:cNvSpPr/>
              <p:nvPr/>
            </p:nvSpPr>
            <p:spPr>
              <a:xfrm>
                <a:off x="1626017" y="3426780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4" y="341"/>
                      <a:pt x="287" y="269"/>
                    </a:cubicBezTo>
                    <a:cubicBezTo>
                      <a:pt x="341" y="198"/>
                      <a:pt x="430" y="162"/>
                      <a:pt x="538" y="162"/>
                    </a:cubicBezTo>
                    <a:cubicBezTo>
                      <a:pt x="609" y="162"/>
                      <a:pt x="681" y="198"/>
                      <a:pt x="717" y="251"/>
                    </a:cubicBezTo>
                    <a:cubicBezTo>
                      <a:pt x="752" y="305"/>
                      <a:pt x="770" y="394"/>
                      <a:pt x="770" y="502"/>
                    </a:cubicBezTo>
                    <a:lnTo>
                      <a:pt x="770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30"/>
                      <a:pt x="1003" y="341"/>
                      <a:pt x="1075" y="269"/>
                    </a:cubicBezTo>
                    <a:cubicBezTo>
                      <a:pt x="1128" y="198"/>
                      <a:pt x="1200" y="162"/>
                      <a:pt x="1307" y="162"/>
                    </a:cubicBezTo>
                    <a:cubicBezTo>
                      <a:pt x="1397" y="162"/>
                      <a:pt x="1450" y="198"/>
                      <a:pt x="1486" y="251"/>
                    </a:cubicBezTo>
                    <a:cubicBezTo>
                      <a:pt x="1540" y="305"/>
                      <a:pt x="1558" y="394"/>
                      <a:pt x="1558" y="502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02"/>
                    </a:lnTo>
                    <a:cubicBezTo>
                      <a:pt x="1755" y="341"/>
                      <a:pt x="1719" y="215"/>
                      <a:pt x="1647" y="126"/>
                    </a:cubicBezTo>
                    <a:cubicBezTo>
                      <a:pt x="1576" y="37"/>
                      <a:pt x="1486" y="1"/>
                      <a:pt x="1361" y="1"/>
                    </a:cubicBezTo>
                    <a:cubicBezTo>
                      <a:pt x="1271" y="1"/>
                      <a:pt x="1182" y="19"/>
                      <a:pt x="1128" y="54"/>
                    </a:cubicBezTo>
                    <a:cubicBezTo>
                      <a:pt x="1057" y="108"/>
                      <a:pt x="985" y="162"/>
                      <a:pt x="949" y="251"/>
                    </a:cubicBezTo>
                    <a:cubicBezTo>
                      <a:pt x="914" y="180"/>
                      <a:pt x="878" y="108"/>
                      <a:pt x="806" y="72"/>
                    </a:cubicBezTo>
                    <a:cubicBezTo>
                      <a:pt x="752" y="19"/>
                      <a:pt x="681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5"/>
              <p:cNvSpPr/>
              <p:nvPr/>
            </p:nvSpPr>
            <p:spPr>
              <a:xfrm>
                <a:off x="1574135" y="3485506"/>
                <a:ext cx="4154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85" extrusionOk="0">
                    <a:moveTo>
                      <a:pt x="0" y="0"/>
                    </a:moveTo>
                    <a:lnTo>
                      <a:pt x="0" y="305"/>
                    </a:lnTo>
                    <a:lnTo>
                      <a:pt x="1271" y="305"/>
                    </a:lnTo>
                    <a:lnTo>
                      <a:pt x="358" y="2685"/>
                    </a:lnTo>
                    <a:lnTo>
                      <a:pt x="734" y="2685"/>
                    </a:lnTo>
                    <a:lnTo>
                      <a:pt x="1718" y="162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5"/>
              <p:cNvSpPr/>
              <p:nvPr/>
            </p:nvSpPr>
            <p:spPr>
              <a:xfrm>
                <a:off x="1906234" y="3220827"/>
                <a:ext cx="44149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775" extrusionOk="0">
                    <a:moveTo>
                      <a:pt x="914" y="287"/>
                    </a:moveTo>
                    <a:cubicBezTo>
                      <a:pt x="1075" y="287"/>
                      <a:pt x="1182" y="323"/>
                      <a:pt x="1272" y="394"/>
                    </a:cubicBezTo>
                    <a:cubicBezTo>
                      <a:pt x="1361" y="484"/>
                      <a:pt x="1415" y="591"/>
                      <a:pt x="1415" y="734"/>
                    </a:cubicBezTo>
                    <a:cubicBezTo>
                      <a:pt x="1415" y="860"/>
                      <a:pt x="1361" y="967"/>
                      <a:pt x="1272" y="1057"/>
                    </a:cubicBezTo>
                    <a:cubicBezTo>
                      <a:pt x="1182" y="1128"/>
                      <a:pt x="1075" y="1164"/>
                      <a:pt x="914" y="1164"/>
                    </a:cubicBezTo>
                    <a:cubicBezTo>
                      <a:pt x="753" y="1164"/>
                      <a:pt x="645" y="1128"/>
                      <a:pt x="556" y="1057"/>
                    </a:cubicBezTo>
                    <a:cubicBezTo>
                      <a:pt x="466" y="967"/>
                      <a:pt x="413" y="860"/>
                      <a:pt x="413" y="734"/>
                    </a:cubicBezTo>
                    <a:cubicBezTo>
                      <a:pt x="413" y="591"/>
                      <a:pt x="466" y="484"/>
                      <a:pt x="556" y="394"/>
                    </a:cubicBezTo>
                    <a:cubicBezTo>
                      <a:pt x="645" y="323"/>
                      <a:pt x="753" y="287"/>
                      <a:pt x="914" y="287"/>
                    </a:cubicBezTo>
                    <a:close/>
                    <a:moveTo>
                      <a:pt x="914" y="1450"/>
                    </a:moveTo>
                    <a:cubicBezTo>
                      <a:pt x="1093" y="1450"/>
                      <a:pt x="1218" y="1504"/>
                      <a:pt x="1325" y="1593"/>
                    </a:cubicBezTo>
                    <a:cubicBezTo>
                      <a:pt x="1415" y="1683"/>
                      <a:pt x="1468" y="1808"/>
                      <a:pt x="1468" y="1969"/>
                    </a:cubicBezTo>
                    <a:cubicBezTo>
                      <a:pt x="1468" y="2130"/>
                      <a:pt x="1415" y="2256"/>
                      <a:pt x="1325" y="2345"/>
                    </a:cubicBezTo>
                    <a:cubicBezTo>
                      <a:pt x="1218" y="2434"/>
                      <a:pt x="1093" y="2488"/>
                      <a:pt x="914" y="2488"/>
                    </a:cubicBezTo>
                    <a:cubicBezTo>
                      <a:pt x="735" y="2488"/>
                      <a:pt x="609" y="2434"/>
                      <a:pt x="502" y="2345"/>
                    </a:cubicBezTo>
                    <a:cubicBezTo>
                      <a:pt x="413" y="2256"/>
                      <a:pt x="359" y="2130"/>
                      <a:pt x="359" y="1969"/>
                    </a:cubicBezTo>
                    <a:cubicBezTo>
                      <a:pt x="359" y="1808"/>
                      <a:pt x="413" y="1683"/>
                      <a:pt x="502" y="1593"/>
                    </a:cubicBezTo>
                    <a:cubicBezTo>
                      <a:pt x="609" y="1504"/>
                      <a:pt x="735" y="1450"/>
                      <a:pt x="914" y="1450"/>
                    </a:cubicBezTo>
                    <a:close/>
                    <a:moveTo>
                      <a:pt x="914" y="1"/>
                    </a:moveTo>
                    <a:cubicBezTo>
                      <a:pt x="645" y="1"/>
                      <a:pt x="448" y="54"/>
                      <a:pt x="287" y="180"/>
                    </a:cubicBezTo>
                    <a:cubicBezTo>
                      <a:pt x="144" y="305"/>
                      <a:pt x="55" y="484"/>
                      <a:pt x="55" y="699"/>
                    </a:cubicBezTo>
                    <a:cubicBezTo>
                      <a:pt x="55" y="842"/>
                      <a:pt x="108" y="967"/>
                      <a:pt x="198" y="1074"/>
                    </a:cubicBezTo>
                    <a:cubicBezTo>
                      <a:pt x="269" y="1182"/>
                      <a:pt x="395" y="1253"/>
                      <a:pt x="556" y="1289"/>
                    </a:cubicBezTo>
                    <a:cubicBezTo>
                      <a:pt x="377" y="1343"/>
                      <a:pt x="251" y="1414"/>
                      <a:pt x="144" y="1540"/>
                    </a:cubicBezTo>
                    <a:cubicBezTo>
                      <a:pt x="55" y="1647"/>
                      <a:pt x="1" y="1790"/>
                      <a:pt x="1" y="1969"/>
                    </a:cubicBezTo>
                    <a:cubicBezTo>
                      <a:pt x="1" y="2220"/>
                      <a:pt x="73" y="2434"/>
                      <a:pt x="234" y="2560"/>
                    </a:cubicBezTo>
                    <a:cubicBezTo>
                      <a:pt x="395" y="2703"/>
                      <a:pt x="627" y="2774"/>
                      <a:pt x="914" y="2774"/>
                    </a:cubicBezTo>
                    <a:cubicBezTo>
                      <a:pt x="1218" y="2774"/>
                      <a:pt x="1433" y="2703"/>
                      <a:pt x="1594" y="2560"/>
                    </a:cubicBezTo>
                    <a:cubicBezTo>
                      <a:pt x="1755" y="2434"/>
                      <a:pt x="1826" y="2220"/>
                      <a:pt x="1826" y="1969"/>
                    </a:cubicBezTo>
                    <a:cubicBezTo>
                      <a:pt x="1826" y="1790"/>
                      <a:pt x="1773" y="1647"/>
                      <a:pt x="1683" y="1540"/>
                    </a:cubicBezTo>
                    <a:cubicBezTo>
                      <a:pt x="1594" y="1414"/>
                      <a:pt x="1450" y="1343"/>
                      <a:pt x="1272" y="1289"/>
                    </a:cubicBezTo>
                    <a:cubicBezTo>
                      <a:pt x="1433" y="1253"/>
                      <a:pt x="1558" y="1182"/>
                      <a:pt x="1629" y="1074"/>
                    </a:cubicBezTo>
                    <a:cubicBezTo>
                      <a:pt x="1719" y="967"/>
                      <a:pt x="1773" y="842"/>
                      <a:pt x="1773" y="699"/>
                    </a:cubicBezTo>
                    <a:cubicBezTo>
                      <a:pt x="1773" y="484"/>
                      <a:pt x="1701" y="305"/>
                      <a:pt x="1540" y="180"/>
                    </a:cubicBezTo>
                    <a:cubicBezTo>
                      <a:pt x="1397" y="54"/>
                      <a:pt x="1182" y="1"/>
                      <a:pt x="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5"/>
              <p:cNvSpPr/>
              <p:nvPr/>
            </p:nvSpPr>
            <p:spPr>
              <a:xfrm>
                <a:off x="1954250" y="322082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074" y="287"/>
                      <a:pt x="1199" y="323"/>
                      <a:pt x="1289" y="394"/>
                    </a:cubicBezTo>
                    <a:cubicBezTo>
                      <a:pt x="1378" y="484"/>
                      <a:pt x="1414" y="591"/>
                      <a:pt x="1414" y="734"/>
                    </a:cubicBezTo>
                    <a:cubicBezTo>
                      <a:pt x="1414" y="860"/>
                      <a:pt x="1378" y="967"/>
                      <a:pt x="1289" y="1057"/>
                    </a:cubicBezTo>
                    <a:cubicBezTo>
                      <a:pt x="1199" y="1128"/>
                      <a:pt x="1074" y="1164"/>
                      <a:pt x="931" y="1164"/>
                    </a:cubicBezTo>
                    <a:cubicBezTo>
                      <a:pt x="770" y="1164"/>
                      <a:pt x="645" y="1128"/>
                      <a:pt x="555" y="1057"/>
                    </a:cubicBezTo>
                    <a:cubicBezTo>
                      <a:pt x="466" y="967"/>
                      <a:pt x="430" y="860"/>
                      <a:pt x="430" y="734"/>
                    </a:cubicBezTo>
                    <a:cubicBezTo>
                      <a:pt x="430" y="591"/>
                      <a:pt x="466" y="484"/>
                      <a:pt x="555" y="394"/>
                    </a:cubicBezTo>
                    <a:cubicBezTo>
                      <a:pt x="645" y="323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5" y="1504"/>
                      <a:pt x="1325" y="1593"/>
                    </a:cubicBezTo>
                    <a:cubicBezTo>
                      <a:pt x="1432" y="1683"/>
                      <a:pt x="1486" y="1808"/>
                      <a:pt x="1486" y="1969"/>
                    </a:cubicBezTo>
                    <a:cubicBezTo>
                      <a:pt x="1486" y="2130"/>
                      <a:pt x="1432" y="2256"/>
                      <a:pt x="1325" y="2345"/>
                    </a:cubicBezTo>
                    <a:cubicBezTo>
                      <a:pt x="1235" y="2434"/>
                      <a:pt x="1092" y="2488"/>
                      <a:pt x="931" y="2488"/>
                    </a:cubicBezTo>
                    <a:cubicBezTo>
                      <a:pt x="752" y="2488"/>
                      <a:pt x="609" y="2434"/>
                      <a:pt x="519" y="2345"/>
                    </a:cubicBezTo>
                    <a:cubicBezTo>
                      <a:pt x="412" y="2256"/>
                      <a:pt x="376" y="2130"/>
                      <a:pt x="376" y="1969"/>
                    </a:cubicBezTo>
                    <a:cubicBezTo>
                      <a:pt x="376" y="1808"/>
                      <a:pt x="412" y="1683"/>
                      <a:pt x="519" y="1593"/>
                    </a:cubicBezTo>
                    <a:cubicBezTo>
                      <a:pt x="609" y="1504"/>
                      <a:pt x="752" y="1450"/>
                      <a:pt x="931" y="1450"/>
                    </a:cubicBezTo>
                    <a:close/>
                    <a:moveTo>
                      <a:pt x="931" y="1"/>
                    </a:moveTo>
                    <a:cubicBezTo>
                      <a:pt x="662" y="1"/>
                      <a:pt x="448" y="54"/>
                      <a:pt x="305" y="180"/>
                    </a:cubicBezTo>
                    <a:cubicBezTo>
                      <a:pt x="143" y="305"/>
                      <a:pt x="72" y="484"/>
                      <a:pt x="72" y="699"/>
                    </a:cubicBezTo>
                    <a:cubicBezTo>
                      <a:pt x="72" y="842"/>
                      <a:pt x="108" y="967"/>
                      <a:pt x="197" y="1074"/>
                    </a:cubicBezTo>
                    <a:cubicBezTo>
                      <a:pt x="287" y="1182"/>
                      <a:pt x="412" y="1253"/>
                      <a:pt x="555" y="1289"/>
                    </a:cubicBezTo>
                    <a:cubicBezTo>
                      <a:pt x="394" y="1343"/>
                      <a:pt x="251" y="1414"/>
                      <a:pt x="161" y="1540"/>
                    </a:cubicBezTo>
                    <a:cubicBezTo>
                      <a:pt x="54" y="1647"/>
                      <a:pt x="0" y="1790"/>
                      <a:pt x="0" y="1969"/>
                    </a:cubicBezTo>
                    <a:cubicBezTo>
                      <a:pt x="0" y="2220"/>
                      <a:pt x="90" y="2434"/>
                      <a:pt x="251" y="2560"/>
                    </a:cubicBezTo>
                    <a:cubicBezTo>
                      <a:pt x="412" y="2703"/>
                      <a:pt x="627" y="2774"/>
                      <a:pt x="931" y="2774"/>
                    </a:cubicBezTo>
                    <a:cubicBezTo>
                      <a:pt x="1217" y="2774"/>
                      <a:pt x="1450" y="2703"/>
                      <a:pt x="1611" y="2560"/>
                    </a:cubicBezTo>
                    <a:cubicBezTo>
                      <a:pt x="1754" y="2434"/>
                      <a:pt x="1844" y="2220"/>
                      <a:pt x="1844" y="1969"/>
                    </a:cubicBezTo>
                    <a:cubicBezTo>
                      <a:pt x="1844" y="1790"/>
                      <a:pt x="1790" y="1647"/>
                      <a:pt x="1700" y="1540"/>
                    </a:cubicBezTo>
                    <a:cubicBezTo>
                      <a:pt x="1593" y="1414"/>
                      <a:pt x="1468" y="1343"/>
                      <a:pt x="1289" y="1289"/>
                    </a:cubicBezTo>
                    <a:cubicBezTo>
                      <a:pt x="1450" y="1253"/>
                      <a:pt x="1557" y="1182"/>
                      <a:pt x="1647" y="1074"/>
                    </a:cubicBezTo>
                    <a:cubicBezTo>
                      <a:pt x="1736" y="967"/>
                      <a:pt x="1772" y="842"/>
                      <a:pt x="1772" y="699"/>
                    </a:cubicBezTo>
                    <a:cubicBezTo>
                      <a:pt x="1772" y="484"/>
                      <a:pt x="1700" y="305"/>
                      <a:pt x="1557" y="180"/>
                    </a:cubicBezTo>
                    <a:cubicBezTo>
                      <a:pt x="1396" y="54"/>
                      <a:pt x="1199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5"/>
              <p:cNvSpPr/>
              <p:nvPr/>
            </p:nvSpPr>
            <p:spPr>
              <a:xfrm>
                <a:off x="1905824" y="3324455"/>
                <a:ext cx="51906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703" extrusionOk="0">
                    <a:moveTo>
                      <a:pt x="1056" y="1"/>
                    </a:moveTo>
                    <a:cubicBezTo>
                      <a:pt x="859" y="1"/>
                      <a:pt x="680" y="18"/>
                      <a:pt x="537" y="90"/>
                    </a:cubicBezTo>
                    <a:cubicBezTo>
                      <a:pt x="394" y="144"/>
                      <a:pt x="286" y="233"/>
                      <a:pt x="215" y="358"/>
                    </a:cubicBezTo>
                    <a:cubicBezTo>
                      <a:pt x="143" y="466"/>
                      <a:pt x="107" y="591"/>
                      <a:pt x="107" y="716"/>
                    </a:cubicBezTo>
                    <a:cubicBezTo>
                      <a:pt x="107" y="931"/>
                      <a:pt x="179" y="1110"/>
                      <a:pt x="340" y="1253"/>
                    </a:cubicBezTo>
                    <a:cubicBezTo>
                      <a:pt x="465" y="1361"/>
                      <a:pt x="662" y="1432"/>
                      <a:pt x="949" y="1504"/>
                    </a:cubicBezTo>
                    <a:cubicBezTo>
                      <a:pt x="1163" y="1557"/>
                      <a:pt x="1306" y="1611"/>
                      <a:pt x="1360" y="1629"/>
                    </a:cubicBezTo>
                    <a:cubicBezTo>
                      <a:pt x="1450" y="1665"/>
                      <a:pt x="1521" y="1701"/>
                      <a:pt x="1557" y="1736"/>
                    </a:cubicBezTo>
                    <a:cubicBezTo>
                      <a:pt x="1593" y="1790"/>
                      <a:pt x="1611" y="1844"/>
                      <a:pt x="1611" y="1897"/>
                    </a:cubicBezTo>
                    <a:cubicBezTo>
                      <a:pt x="1611" y="1987"/>
                      <a:pt x="1575" y="2076"/>
                      <a:pt x="1485" y="2148"/>
                    </a:cubicBezTo>
                    <a:cubicBezTo>
                      <a:pt x="1396" y="2220"/>
                      <a:pt x="1271" y="2255"/>
                      <a:pt x="1092" y="2255"/>
                    </a:cubicBezTo>
                    <a:cubicBezTo>
                      <a:pt x="931" y="2255"/>
                      <a:pt x="805" y="2220"/>
                      <a:pt x="716" y="2130"/>
                    </a:cubicBezTo>
                    <a:cubicBezTo>
                      <a:pt x="608" y="2059"/>
                      <a:pt x="555" y="1933"/>
                      <a:pt x="519" y="1754"/>
                    </a:cubicBezTo>
                    <a:lnTo>
                      <a:pt x="0" y="1808"/>
                    </a:lnTo>
                    <a:cubicBezTo>
                      <a:pt x="36" y="2094"/>
                      <a:pt x="143" y="2327"/>
                      <a:pt x="322" y="2470"/>
                    </a:cubicBezTo>
                    <a:cubicBezTo>
                      <a:pt x="501" y="2631"/>
                      <a:pt x="752" y="2703"/>
                      <a:pt x="1092" y="2703"/>
                    </a:cubicBezTo>
                    <a:cubicBezTo>
                      <a:pt x="1324" y="2703"/>
                      <a:pt x="1503" y="2667"/>
                      <a:pt x="1664" y="2613"/>
                    </a:cubicBezTo>
                    <a:cubicBezTo>
                      <a:pt x="1807" y="2542"/>
                      <a:pt x="1933" y="2452"/>
                      <a:pt x="2022" y="2327"/>
                    </a:cubicBezTo>
                    <a:cubicBezTo>
                      <a:pt x="2094" y="2184"/>
                      <a:pt x="2147" y="2041"/>
                      <a:pt x="2147" y="1897"/>
                    </a:cubicBezTo>
                    <a:cubicBezTo>
                      <a:pt x="2147" y="1736"/>
                      <a:pt x="2112" y="1593"/>
                      <a:pt x="2040" y="1486"/>
                    </a:cubicBezTo>
                    <a:cubicBezTo>
                      <a:pt x="1969" y="1361"/>
                      <a:pt x="1861" y="1271"/>
                      <a:pt x="1754" y="1217"/>
                    </a:cubicBezTo>
                    <a:cubicBezTo>
                      <a:pt x="1629" y="1146"/>
                      <a:pt x="1432" y="1092"/>
                      <a:pt x="1181" y="1021"/>
                    </a:cubicBezTo>
                    <a:cubicBezTo>
                      <a:pt x="913" y="967"/>
                      <a:pt x="752" y="895"/>
                      <a:pt x="680" y="842"/>
                    </a:cubicBezTo>
                    <a:cubicBezTo>
                      <a:pt x="644" y="806"/>
                      <a:pt x="608" y="752"/>
                      <a:pt x="608" y="681"/>
                    </a:cubicBezTo>
                    <a:cubicBezTo>
                      <a:pt x="608" y="627"/>
                      <a:pt x="644" y="573"/>
                      <a:pt x="698" y="520"/>
                    </a:cubicBezTo>
                    <a:cubicBezTo>
                      <a:pt x="787" y="466"/>
                      <a:pt x="895" y="430"/>
                      <a:pt x="1056" y="430"/>
                    </a:cubicBezTo>
                    <a:cubicBezTo>
                      <a:pt x="1199" y="430"/>
                      <a:pt x="1324" y="466"/>
                      <a:pt x="1396" y="520"/>
                    </a:cubicBezTo>
                    <a:cubicBezTo>
                      <a:pt x="1467" y="573"/>
                      <a:pt x="1521" y="681"/>
                      <a:pt x="1539" y="806"/>
                    </a:cubicBezTo>
                    <a:lnTo>
                      <a:pt x="2058" y="788"/>
                    </a:lnTo>
                    <a:cubicBezTo>
                      <a:pt x="2058" y="537"/>
                      <a:pt x="1969" y="358"/>
                      <a:pt x="1807" y="215"/>
                    </a:cubicBezTo>
                    <a:cubicBezTo>
                      <a:pt x="1629" y="72"/>
                      <a:pt x="1396" y="1"/>
                      <a:pt x="1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5"/>
              <p:cNvSpPr/>
              <p:nvPr/>
            </p:nvSpPr>
            <p:spPr>
              <a:xfrm>
                <a:off x="1966357" y="3341730"/>
                <a:ext cx="29868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951" extrusionOk="0">
                    <a:moveTo>
                      <a:pt x="913" y="0"/>
                    </a:moveTo>
                    <a:cubicBezTo>
                      <a:pt x="824" y="0"/>
                      <a:pt x="752" y="18"/>
                      <a:pt x="698" y="54"/>
                    </a:cubicBezTo>
                    <a:cubicBezTo>
                      <a:pt x="627" y="108"/>
                      <a:pt x="555" y="179"/>
                      <a:pt x="484" y="322"/>
                    </a:cubicBezTo>
                    <a:lnTo>
                      <a:pt x="484" y="36"/>
                    </a:lnTo>
                    <a:lnTo>
                      <a:pt x="0" y="36"/>
                    </a:lnTo>
                    <a:lnTo>
                      <a:pt x="0" y="1951"/>
                    </a:lnTo>
                    <a:lnTo>
                      <a:pt x="519" y="1951"/>
                    </a:lnTo>
                    <a:lnTo>
                      <a:pt x="519" y="1360"/>
                    </a:lnTo>
                    <a:cubicBezTo>
                      <a:pt x="519" y="1038"/>
                      <a:pt x="519" y="824"/>
                      <a:pt x="555" y="716"/>
                    </a:cubicBezTo>
                    <a:cubicBezTo>
                      <a:pt x="573" y="627"/>
                      <a:pt x="627" y="555"/>
                      <a:pt x="663" y="519"/>
                    </a:cubicBezTo>
                    <a:cubicBezTo>
                      <a:pt x="716" y="466"/>
                      <a:pt x="770" y="448"/>
                      <a:pt x="841" y="448"/>
                    </a:cubicBezTo>
                    <a:cubicBezTo>
                      <a:pt x="913" y="448"/>
                      <a:pt x="1003" y="484"/>
                      <a:pt x="1092" y="537"/>
                    </a:cubicBezTo>
                    <a:lnTo>
                      <a:pt x="1235" y="90"/>
                    </a:lnTo>
                    <a:cubicBezTo>
                      <a:pt x="1128" y="36"/>
                      <a:pt x="1020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5"/>
              <p:cNvSpPr/>
              <p:nvPr/>
            </p:nvSpPr>
            <p:spPr>
              <a:xfrm>
                <a:off x="1846136" y="3426780"/>
                <a:ext cx="2252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54" extrusionOk="0">
                    <a:moveTo>
                      <a:pt x="484" y="1"/>
                    </a:moveTo>
                    <a:cubicBezTo>
                      <a:pt x="323" y="1"/>
                      <a:pt x="215" y="37"/>
                      <a:pt x="144" y="90"/>
                    </a:cubicBezTo>
                    <a:cubicBezTo>
                      <a:pt x="54" y="144"/>
                      <a:pt x="18" y="233"/>
                      <a:pt x="18" y="359"/>
                    </a:cubicBezTo>
                    <a:cubicBezTo>
                      <a:pt x="18" y="448"/>
                      <a:pt x="36" y="520"/>
                      <a:pt x="90" y="573"/>
                    </a:cubicBezTo>
                    <a:cubicBezTo>
                      <a:pt x="144" y="627"/>
                      <a:pt x="233" y="663"/>
                      <a:pt x="358" y="681"/>
                    </a:cubicBezTo>
                    <a:lnTo>
                      <a:pt x="430" y="699"/>
                    </a:lnTo>
                    <a:cubicBezTo>
                      <a:pt x="555" y="734"/>
                      <a:pt x="627" y="752"/>
                      <a:pt x="663" y="788"/>
                    </a:cubicBezTo>
                    <a:cubicBezTo>
                      <a:pt x="698" y="824"/>
                      <a:pt x="716" y="860"/>
                      <a:pt x="716" y="913"/>
                    </a:cubicBezTo>
                    <a:cubicBezTo>
                      <a:pt x="716" y="967"/>
                      <a:pt x="698" y="1021"/>
                      <a:pt x="645" y="1039"/>
                    </a:cubicBezTo>
                    <a:cubicBezTo>
                      <a:pt x="591" y="1074"/>
                      <a:pt x="519" y="1092"/>
                      <a:pt x="430" y="1092"/>
                    </a:cubicBezTo>
                    <a:cubicBezTo>
                      <a:pt x="358" y="1092"/>
                      <a:pt x="287" y="1092"/>
                      <a:pt x="215" y="1057"/>
                    </a:cubicBezTo>
                    <a:cubicBezTo>
                      <a:pt x="144" y="1039"/>
                      <a:pt x="72" y="1021"/>
                      <a:pt x="1" y="985"/>
                    </a:cubicBezTo>
                    <a:lnTo>
                      <a:pt x="1" y="1182"/>
                    </a:lnTo>
                    <a:cubicBezTo>
                      <a:pt x="90" y="1200"/>
                      <a:pt x="162" y="1235"/>
                      <a:pt x="233" y="1235"/>
                    </a:cubicBezTo>
                    <a:cubicBezTo>
                      <a:pt x="305" y="1253"/>
                      <a:pt x="358" y="1253"/>
                      <a:pt x="430" y="1253"/>
                    </a:cubicBezTo>
                    <a:cubicBezTo>
                      <a:pt x="591" y="1253"/>
                      <a:pt x="698" y="1218"/>
                      <a:pt x="788" y="1164"/>
                    </a:cubicBezTo>
                    <a:cubicBezTo>
                      <a:pt x="877" y="1092"/>
                      <a:pt x="931" y="1003"/>
                      <a:pt x="931" y="895"/>
                    </a:cubicBezTo>
                    <a:cubicBezTo>
                      <a:pt x="931" y="806"/>
                      <a:pt x="895" y="717"/>
                      <a:pt x="842" y="663"/>
                    </a:cubicBezTo>
                    <a:cubicBezTo>
                      <a:pt x="770" y="609"/>
                      <a:pt x="681" y="573"/>
                      <a:pt x="537" y="538"/>
                    </a:cubicBezTo>
                    <a:lnTo>
                      <a:pt x="466" y="520"/>
                    </a:lnTo>
                    <a:cubicBezTo>
                      <a:pt x="358" y="502"/>
                      <a:pt x="287" y="484"/>
                      <a:pt x="251" y="448"/>
                    </a:cubicBezTo>
                    <a:cubicBezTo>
                      <a:pt x="233" y="430"/>
                      <a:pt x="215" y="394"/>
                      <a:pt x="215" y="341"/>
                    </a:cubicBezTo>
                    <a:cubicBezTo>
                      <a:pt x="215" y="287"/>
                      <a:pt x="233" y="233"/>
                      <a:pt x="287" y="215"/>
                    </a:cubicBezTo>
                    <a:cubicBezTo>
                      <a:pt x="323" y="180"/>
                      <a:pt x="394" y="162"/>
                      <a:pt x="502" y="162"/>
                    </a:cubicBezTo>
                    <a:cubicBezTo>
                      <a:pt x="573" y="162"/>
                      <a:pt x="627" y="162"/>
                      <a:pt x="681" y="180"/>
                    </a:cubicBezTo>
                    <a:cubicBezTo>
                      <a:pt x="752" y="198"/>
                      <a:pt x="806" y="215"/>
                      <a:pt x="859" y="251"/>
                    </a:cubicBezTo>
                    <a:lnTo>
                      <a:pt x="859" y="54"/>
                    </a:lnTo>
                    <a:cubicBezTo>
                      <a:pt x="806" y="37"/>
                      <a:pt x="752" y="19"/>
                      <a:pt x="681" y="19"/>
                    </a:cubicBezTo>
                    <a:cubicBezTo>
                      <a:pt x="627" y="1"/>
                      <a:pt x="555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5"/>
              <p:cNvSpPr/>
              <p:nvPr/>
            </p:nvSpPr>
            <p:spPr>
              <a:xfrm>
                <a:off x="1870349" y="3419011"/>
                <a:ext cx="18196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58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1" y="341"/>
                    </a:lnTo>
                    <a:lnTo>
                      <a:pt x="1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307"/>
                      <a:pt x="180" y="1414"/>
                      <a:pt x="233" y="1468"/>
                    </a:cubicBezTo>
                    <a:cubicBezTo>
                      <a:pt x="287" y="1522"/>
                      <a:pt x="394" y="1557"/>
                      <a:pt x="555" y="1557"/>
                    </a:cubicBezTo>
                    <a:lnTo>
                      <a:pt x="752" y="1557"/>
                    </a:lnTo>
                    <a:lnTo>
                      <a:pt x="752" y="1379"/>
                    </a:lnTo>
                    <a:lnTo>
                      <a:pt x="555" y="1379"/>
                    </a:lnTo>
                    <a:cubicBezTo>
                      <a:pt x="466" y="1379"/>
                      <a:pt x="412" y="1379"/>
                      <a:pt x="394" y="1343"/>
                    </a:cubicBezTo>
                    <a:cubicBezTo>
                      <a:pt x="359" y="1307"/>
                      <a:pt x="341" y="1253"/>
                      <a:pt x="341" y="1146"/>
                    </a:cubicBezTo>
                    <a:lnTo>
                      <a:pt x="341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1" y="341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5"/>
              <p:cNvSpPr/>
              <p:nvPr/>
            </p:nvSpPr>
            <p:spPr>
              <a:xfrm>
                <a:off x="1887652" y="3426780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1"/>
                    </a:moveTo>
                    <a:cubicBezTo>
                      <a:pt x="502" y="1"/>
                      <a:pt x="430" y="19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91"/>
                    </a:lnTo>
                    <a:cubicBezTo>
                      <a:pt x="197" y="466"/>
                      <a:pt x="233" y="359"/>
                      <a:pt x="287" y="287"/>
                    </a:cubicBezTo>
                    <a:cubicBezTo>
                      <a:pt x="340" y="215"/>
                      <a:pt x="430" y="180"/>
                      <a:pt x="537" y="180"/>
                    </a:cubicBezTo>
                    <a:lnTo>
                      <a:pt x="627" y="180"/>
                    </a:lnTo>
                    <a:cubicBezTo>
                      <a:pt x="663" y="198"/>
                      <a:pt x="680" y="198"/>
                      <a:pt x="698" y="215"/>
                    </a:cubicBezTo>
                    <a:lnTo>
                      <a:pt x="6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5"/>
              <p:cNvSpPr/>
              <p:nvPr/>
            </p:nvSpPr>
            <p:spPr>
              <a:xfrm>
                <a:off x="1902344" y="3426780"/>
                <a:ext cx="2684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4" extrusionOk="0">
                    <a:moveTo>
                      <a:pt x="556" y="162"/>
                    </a:moveTo>
                    <a:cubicBezTo>
                      <a:pt x="663" y="162"/>
                      <a:pt x="752" y="215"/>
                      <a:pt x="806" y="287"/>
                    </a:cubicBezTo>
                    <a:cubicBezTo>
                      <a:pt x="860" y="377"/>
                      <a:pt x="896" y="484"/>
                      <a:pt x="896" y="627"/>
                    </a:cubicBezTo>
                    <a:cubicBezTo>
                      <a:pt x="896" y="770"/>
                      <a:pt x="860" y="878"/>
                      <a:pt x="806" y="967"/>
                    </a:cubicBezTo>
                    <a:cubicBezTo>
                      <a:pt x="752" y="1057"/>
                      <a:pt x="663" y="1092"/>
                      <a:pt x="556" y="1092"/>
                    </a:cubicBezTo>
                    <a:cubicBezTo>
                      <a:pt x="448" y="1092"/>
                      <a:pt x="359" y="1057"/>
                      <a:pt x="305" y="967"/>
                    </a:cubicBezTo>
                    <a:cubicBezTo>
                      <a:pt x="251" y="878"/>
                      <a:pt x="216" y="770"/>
                      <a:pt x="216" y="627"/>
                    </a:cubicBezTo>
                    <a:cubicBezTo>
                      <a:pt x="216" y="484"/>
                      <a:pt x="251" y="377"/>
                      <a:pt x="305" y="287"/>
                    </a:cubicBezTo>
                    <a:cubicBezTo>
                      <a:pt x="359" y="215"/>
                      <a:pt x="448" y="162"/>
                      <a:pt x="556" y="162"/>
                    </a:cubicBezTo>
                    <a:close/>
                    <a:moveTo>
                      <a:pt x="556" y="1"/>
                    </a:moveTo>
                    <a:cubicBezTo>
                      <a:pt x="377" y="1"/>
                      <a:pt x="251" y="54"/>
                      <a:pt x="144" y="162"/>
                    </a:cubicBezTo>
                    <a:cubicBezTo>
                      <a:pt x="55" y="269"/>
                      <a:pt x="1" y="430"/>
                      <a:pt x="1" y="627"/>
                    </a:cubicBezTo>
                    <a:cubicBezTo>
                      <a:pt x="1" y="824"/>
                      <a:pt x="55" y="985"/>
                      <a:pt x="144" y="1092"/>
                    </a:cubicBezTo>
                    <a:cubicBezTo>
                      <a:pt x="251" y="1200"/>
                      <a:pt x="377" y="1253"/>
                      <a:pt x="556" y="1253"/>
                    </a:cubicBezTo>
                    <a:cubicBezTo>
                      <a:pt x="735" y="1253"/>
                      <a:pt x="860" y="1200"/>
                      <a:pt x="967" y="1092"/>
                    </a:cubicBezTo>
                    <a:cubicBezTo>
                      <a:pt x="1057" y="985"/>
                      <a:pt x="1110" y="824"/>
                      <a:pt x="1110" y="627"/>
                    </a:cubicBezTo>
                    <a:cubicBezTo>
                      <a:pt x="1110" y="430"/>
                      <a:pt x="1057" y="269"/>
                      <a:pt x="967" y="162"/>
                    </a:cubicBezTo>
                    <a:cubicBezTo>
                      <a:pt x="860" y="54"/>
                      <a:pt x="735" y="1"/>
                      <a:pt x="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5"/>
              <p:cNvSpPr/>
              <p:nvPr/>
            </p:nvSpPr>
            <p:spPr>
              <a:xfrm>
                <a:off x="1933058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73" y="1"/>
                    </a:moveTo>
                    <a:cubicBezTo>
                      <a:pt x="502" y="1"/>
                      <a:pt x="430" y="19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15" y="341"/>
                      <a:pt x="287" y="269"/>
                    </a:cubicBezTo>
                    <a:cubicBezTo>
                      <a:pt x="340" y="198"/>
                      <a:pt x="430" y="162"/>
                      <a:pt x="537" y="162"/>
                    </a:cubicBezTo>
                    <a:cubicBezTo>
                      <a:pt x="627" y="162"/>
                      <a:pt x="698" y="198"/>
                      <a:pt x="734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37"/>
                      <a:pt x="716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5"/>
              <p:cNvSpPr/>
              <p:nvPr/>
            </p:nvSpPr>
            <p:spPr>
              <a:xfrm>
                <a:off x="1958141" y="3419011"/>
                <a:ext cx="18172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58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0" y="341"/>
                    </a:lnTo>
                    <a:lnTo>
                      <a:pt x="0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307"/>
                      <a:pt x="179" y="1414"/>
                      <a:pt x="233" y="1468"/>
                    </a:cubicBezTo>
                    <a:cubicBezTo>
                      <a:pt x="287" y="1522"/>
                      <a:pt x="394" y="1557"/>
                      <a:pt x="537" y="1557"/>
                    </a:cubicBezTo>
                    <a:lnTo>
                      <a:pt x="752" y="1557"/>
                    </a:lnTo>
                    <a:lnTo>
                      <a:pt x="752" y="1379"/>
                    </a:lnTo>
                    <a:lnTo>
                      <a:pt x="537" y="1379"/>
                    </a:lnTo>
                    <a:cubicBezTo>
                      <a:pt x="466" y="1379"/>
                      <a:pt x="412" y="1379"/>
                      <a:pt x="376" y="1343"/>
                    </a:cubicBezTo>
                    <a:cubicBezTo>
                      <a:pt x="358" y="1307"/>
                      <a:pt x="340" y="1253"/>
                      <a:pt x="340" y="1146"/>
                    </a:cubicBezTo>
                    <a:lnTo>
                      <a:pt x="340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0" y="34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5"/>
              <p:cNvSpPr/>
              <p:nvPr/>
            </p:nvSpPr>
            <p:spPr>
              <a:xfrm>
                <a:off x="1975878" y="3415995"/>
                <a:ext cx="4761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5"/>
              <p:cNvSpPr/>
              <p:nvPr/>
            </p:nvSpPr>
            <p:spPr>
              <a:xfrm>
                <a:off x="1986245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5"/>
                      <a:pt x="36" y="1021"/>
                      <a:pt x="108" y="1110"/>
                    </a:cubicBezTo>
                    <a:cubicBezTo>
                      <a:pt x="180" y="1200"/>
                      <a:pt x="287" y="1235"/>
                      <a:pt x="412" y="1235"/>
                    </a:cubicBezTo>
                    <a:cubicBezTo>
                      <a:pt x="502" y="1235"/>
                      <a:pt x="573" y="1217"/>
                      <a:pt x="645" y="1182"/>
                    </a:cubicBezTo>
                    <a:cubicBezTo>
                      <a:pt x="698" y="1146"/>
                      <a:pt x="752" y="1092"/>
                      <a:pt x="806" y="102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5"/>
                      <a:pt x="716" y="967"/>
                    </a:cubicBezTo>
                    <a:cubicBezTo>
                      <a:pt x="645" y="1039"/>
                      <a:pt x="573" y="1074"/>
                      <a:pt x="466" y="1074"/>
                    </a:cubicBezTo>
                    <a:cubicBezTo>
                      <a:pt x="376" y="1074"/>
                      <a:pt x="305" y="1039"/>
                      <a:pt x="269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5"/>
              <p:cNvSpPr/>
              <p:nvPr/>
            </p:nvSpPr>
            <p:spPr>
              <a:xfrm>
                <a:off x="2015219" y="3426780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73" y="1"/>
                    </a:moveTo>
                    <a:cubicBezTo>
                      <a:pt x="484" y="1"/>
                      <a:pt x="412" y="19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15" y="341"/>
                      <a:pt x="287" y="269"/>
                    </a:cubicBezTo>
                    <a:cubicBezTo>
                      <a:pt x="341" y="198"/>
                      <a:pt x="412" y="162"/>
                      <a:pt x="520" y="162"/>
                    </a:cubicBezTo>
                    <a:cubicBezTo>
                      <a:pt x="609" y="162"/>
                      <a:pt x="663" y="198"/>
                      <a:pt x="716" y="251"/>
                    </a:cubicBezTo>
                    <a:cubicBezTo>
                      <a:pt x="752" y="305"/>
                      <a:pt x="770" y="394"/>
                      <a:pt x="770" y="502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6" y="269"/>
                    </a:cubicBezTo>
                    <a:cubicBezTo>
                      <a:pt x="1110" y="198"/>
                      <a:pt x="1200" y="162"/>
                      <a:pt x="1307" y="162"/>
                    </a:cubicBezTo>
                    <a:cubicBezTo>
                      <a:pt x="1378" y="162"/>
                      <a:pt x="1450" y="198"/>
                      <a:pt x="1486" y="251"/>
                    </a:cubicBezTo>
                    <a:cubicBezTo>
                      <a:pt x="1522" y="305"/>
                      <a:pt x="1540" y="394"/>
                      <a:pt x="1540" y="502"/>
                    </a:cubicBezTo>
                    <a:lnTo>
                      <a:pt x="1540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47" y="126"/>
                    </a:cubicBezTo>
                    <a:cubicBezTo>
                      <a:pt x="1575" y="37"/>
                      <a:pt x="1486" y="1"/>
                      <a:pt x="1361" y="1"/>
                    </a:cubicBezTo>
                    <a:cubicBezTo>
                      <a:pt x="1253" y="1"/>
                      <a:pt x="1182" y="19"/>
                      <a:pt x="1110" y="54"/>
                    </a:cubicBezTo>
                    <a:cubicBezTo>
                      <a:pt x="1038" y="108"/>
                      <a:pt x="985" y="162"/>
                      <a:pt x="931" y="251"/>
                    </a:cubicBezTo>
                    <a:cubicBezTo>
                      <a:pt x="913" y="180"/>
                      <a:pt x="860" y="108"/>
                      <a:pt x="806" y="72"/>
                    </a:cubicBezTo>
                    <a:cubicBezTo>
                      <a:pt x="734" y="19"/>
                      <a:pt x="663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5"/>
              <p:cNvSpPr/>
              <p:nvPr/>
            </p:nvSpPr>
            <p:spPr>
              <a:xfrm>
                <a:off x="1907104" y="3484638"/>
                <a:ext cx="4241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57" extrusionOk="0">
                    <a:moveTo>
                      <a:pt x="806" y="1"/>
                    </a:moveTo>
                    <a:cubicBezTo>
                      <a:pt x="699" y="1"/>
                      <a:pt x="573" y="1"/>
                      <a:pt x="466" y="19"/>
                    </a:cubicBezTo>
                    <a:cubicBezTo>
                      <a:pt x="341" y="36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76"/>
                      <a:pt x="341" y="359"/>
                      <a:pt x="448" y="323"/>
                    </a:cubicBezTo>
                    <a:cubicBezTo>
                      <a:pt x="555" y="305"/>
                      <a:pt x="663" y="305"/>
                      <a:pt x="770" y="305"/>
                    </a:cubicBezTo>
                    <a:cubicBezTo>
                      <a:pt x="949" y="305"/>
                      <a:pt x="1092" y="341"/>
                      <a:pt x="1182" y="412"/>
                    </a:cubicBezTo>
                    <a:cubicBezTo>
                      <a:pt x="1289" y="484"/>
                      <a:pt x="1325" y="591"/>
                      <a:pt x="1325" y="716"/>
                    </a:cubicBezTo>
                    <a:cubicBezTo>
                      <a:pt x="1325" y="860"/>
                      <a:pt x="1289" y="967"/>
                      <a:pt x="1182" y="1039"/>
                    </a:cubicBezTo>
                    <a:cubicBezTo>
                      <a:pt x="1092" y="1092"/>
                      <a:pt x="949" y="1128"/>
                      <a:pt x="788" y="1128"/>
                    </a:cubicBezTo>
                    <a:lnTo>
                      <a:pt x="448" y="1128"/>
                    </a:lnTo>
                    <a:lnTo>
                      <a:pt x="448" y="1432"/>
                    </a:lnTo>
                    <a:lnTo>
                      <a:pt x="770" y="1432"/>
                    </a:lnTo>
                    <a:cubicBezTo>
                      <a:pt x="967" y="1432"/>
                      <a:pt x="1110" y="1486"/>
                      <a:pt x="1218" y="1575"/>
                    </a:cubicBezTo>
                    <a:cubicBezTo>
                      <a:pt x="1343" y="1647"/>
                      <a:pt x="1397" y="1772"/>
                      <a:pt x="1397" y="1933"/>
                    </a:cubicBezTo>
                    <a:cubicBezTo>
                      <a:pt x="1397" y="2112"/>
                      <a:pt x="1325" y="2238"/>
                      <a:pt x="1218" y="2327"/>
                    </a:cubicBezTo>
                    <a:cubicBezTo>
                      <a:pt x="1092" y="2417"/>
                      <a:pt x="931" y="2452"/>
                      <a:pt x="699" y="2452"/>
                    </a:cubicBezTo>
                    <a:cubicBezTo>
                      <a:pt x="573" y="2452"/>
                      <a:pt x="448" y="2452"/>
                      <a:pt x="323" y="2417"/>
                    </a:cubicBezTo>
                    <a:cubicBezTo>
                      <a:pt x="198" y="2381"/>
                      <a:pt x="90" y="2345"/>
                      <a:pt x="1" y="2291"/>
                    </a:cubicBezTo>
                    <a:lnTo>
                      <a:pt x="1" y="2631"/>
                    </a:lnTo>
                    <a:cubicBezTo>
                      <a:pt x="126" y="2685"/>
                      <a:pt x="233" y="2703"/>
                      <a:pt x="359" y="2739"/>
                    </a:cubicBezTo>
                    <a:cubicBezTo>
                      <a:pt x="484" y="2757"/>
                      <a:pt x="591" y="2757"/>
                      <a:pt x="699" y="2757"/>
                    </a:cubicBezTo>
                    <a:cubicBezTo>
                      <a:pt x="1039" y="2757"/>
                      <a:pt x="1307" y="2685"/>
                      <a:pt x="1486" y="2542"/>
                    </a:cubicBezTo>
                    <a:cubicBezTo>
                      <a:pt x="1665" y="2399"/>
                      <a:pt x="1754" y="2202"/>
                      <a:pt x="1754" y="1933"/>
                    </a:cubicBezTo>
                    <a:cubicBezTo>
                      <a:pt x="1754" y="1772"/>
                      <a:pt x="1701" y="1611"/>
                      <a:pt x="1611" y="1504"/>
                    </a:cubicBezTo>
                    <a:cubicBezTo>
                      <a:pt x="1504" y="1379"/>
                      <a:pt x="1379" y="1307"/>
                      <a:pt x="1200" y="1271"/>
                    </a:cubicBezTo>
                    <a:cubicBezTo>
                      <a:pt x="1361" y="1235"/>
                      <a:pt x="1486" y="1164"/>
                      <a:pt x="1558" y="1056"/>
                    </a:cubicBezTo>
                    <a:cubicBezTo>
                      <a:pt x="1647" y="967"/>
                      <a:pt x="1683" y="842"/>
                      <a:pt x="1683" y="681"/>
                    </a:cubicBezTo>
                    <a:cubicBezTo>
                      <a:pt x="1683" y="466"/>
                      <a:pt x="1611" y="305"/>
                      <a:pt x="1450" y="180"/>
                    </a:cubicBezTo>
                    <a:cubicBezTo>
                      <a:pt x="1289" y="54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5"/>
              <p:cNvSpPr/>
              <p:nvPr/>
            </p:nvSpPr>
            <p:spPr>
              <a:xfrm>
                <a:off x="1954250" y="3484638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31" y="287"/>
                    </a:moveTo>
                    <a:cubicBezTo>
                      <a:pt x="1074" y="287"/>
                      <a:pt x="1199" y="323"/>
                      <a:pt x="1289" y="394"/>
                    </a:cubicBezTo>
                    <a:cubicBezTo>
                      <a:pt x="1378" y="466"/>
                      <a:pt x="1414" y="573"/>
                      <a:pt x="1414" y="716"/>
                    </a:cubicBezTo>
                    <a:cubicBezTo>
                      <a:pt x="1414" y="860"/>
                      <a:pt x="1378" y="967"/>
                      <a:pt x="1289" y="1039"/>
                    </a:cubicBezTo>
                    <a:cubicBezTo>
                      <a:pt x="1199" y="1128"/>
                      <a:pt x="1074" y="1164"/>
                      <a:pt x="931" y="1164"/>
                    </a:cubicBezTo>
                    <a:cubicBezTo>
                      <a:pt x="770" y="1164"/>
                      <a:pt x="645" y="1128"/>
                      <a:pt x="555" y="1039"/>
                    </a:cubicBezTo>
                    <a:cubicBezTo>
                      <a:pt x="466" y="967"/>
                      <a:pt x="430" y="860"/>
                      <a:pt x="430" y="716"/>
                    </a:cubicBezTo>
                    <a:cubicBezTo>
                      <a:pt x="430" y="573"/>
                      <a:pt x="466" y="466"/>
                      <a:pt x="555" y="394"/>
                    </a:cubicBezTo>
                    <a:cubicBezTo>
                      <a:pt x="645" y="323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5" y="1486"/>
                      <a:pt x="1325" y="1575"/>
                    </a:cubicBezTo>
                    <a:cubicBezTo>
                      <a:pt x="1432" y="1665"/>
                      <a:pt x="1486" y="1808"/>
                      <a:pt x="1486" y="1969"/>
                    </a:cubicBezTo>
                    <a:cubicBezTo>
                      <a:pt x="1486" y="2112"/>
                      <a:pt x="1432" y="2255"/>
                      <a:pt x="1325" y="2345"/>
                    </a:cubicBezTo>
                    <a:cubicBezTo>
                      <a:pt x="1235" y="2434"/>
                      <a:pt x="1092" y="2470"/>
                      <a:pt x="931" y="2470"/>
                    </a:cubicBezTo>
                    <a:cubicBezTo>
                      <a:pt x="752" y="2470"/>
                      <a:pt x="609" y="2434"/>
                      <a:pt x="519" y="2345"/>
                    </a:cubicBezTo>
                    <a:cubicBezTo>
                      <a:pt x="412" y="2255"/>
                      <a:pt x="376" y="2130"/>
                      <a:pt x="376" y="1969"/>
                    </a:cubicBezTo>
                    <a:cubicBezTo>
                      <a:pt x="376" y="1808"/>
                      <a:pt x="412" y="1665"/>
                      <a:pt x="519" y="1575"/>
                    </a:cubicBezTo>
                    <a:cubicBezTo>
                      <a:pt x="609" y="1486"/>
                      <a:pt x="752" y="1450"/>
                      <a:pt x="931" y="1450"/>
                    </a:cubicBezTo>
                    <a:close/>
                    <a:moveTo>
                      <a:pt x="931" y="1"/>
                    </a:moveTo>
                    <a:cubicBezTo>
                      <a:pt x="662" y="1"/>
                      <a:pt x="448" y="54"/>
                      <a:pt x="305" y="180"/>
                    </a:cubicBezTo>
                    <a:cubicBezTo>
                      <a:pt x="143" y="305"/>
                      <a:pt x="72" y="466"/>
                      <a:pt x="72" y="681"/>
                    </a:cubicBezTo>
                    <a:cubicBezTo>
                      <a:pt x="72" y="842"/>
                      <a:pt x="108" y="967"/>
                      <a:pt x="197" y="1074"/>
                    </a:cubicBezTo>
                    <a:cubicBezTo>
                      <a:pt x="287" y="1182"/>
                      <a:pt x="412" y="1253"/>
                      <a:pt x="555" y="1289"/>
                    </a:cubicBezTo>
                    <a:cubicBezTo>
                      <a:pt x="394" y="1325"/>
                      <a:pt x="251" y="1414"/>
                      <a:pt x="161" y="1522"/>
                    </a:cubicBezTo>
                    <a:cubicBezTo>
                      <a:pt x="54" y="1647"/>
                      <a:pt x="0" y="1790"/>
                      <a:pt x="0" y="1969"/>
                    </a:cubicBezTo>
                    <a:cubicBezTo>
                      <a:pt x="0" y="2220"/>
                      <a:pt x="90" y="2417"/>
                      <a:pt x="251" y="2560"/>
                    </a:cubicBezTo>
                    <a:cubicBezTo>
                      <a:pt x="412" y="2703"/>
                      <a:pt x="627" y="2757"/>
                      <a:pt x="931" y="2757"/>
                    </a:cubicBezTo>
                    <a:cubicBezTo>
                      <a:pt x="1217" y="2757"/>
                      <a:pt x="1450" y="2703"/>
                      <a:pt x="1611" y="2560"/>
                    </a:cubicBezTo>
                    <a:cubicBezTo>
                      <a:pt x="1754" y="2417"/>
                      <a:pt x="1844" y="2220"/>
                      <a:pt x="1844" y="1969"/>
                    </a:cubicBezTo>
                    <a:cubicBezTo>
                      <a:pt x="1844" y="1790"/>
                      <a:pt x="1790" y="1647"/>
                      <a:pt x="1700" y="1522"/>
                    </a:cubicBezTo>
                    <a:cubicBezTo>
                      <a:pt x="1593" y="1414"/>
                      <a:pt x="1468" y="1325"/>
                      <a:pt x="1289" y="1289"/>
                    </a:cubicBezTo>
                    <a:cubicBezTo>
                      <a:pt x="1450" y="1253"/>
                      <a:pt x="1557" y="1182"/>
                      <a:pt x="1647" y="1074"/>
                    </a:cubicBezTo>
                    <a:cubicBezTo>
                      <a:pt x="1736" y="967"/>
                      <a:pt x="1772" y="842"/>
                      <a:pt x="1772" y="681"/>
                    </a:cubicBezTo>
                    <a:cubicBezTo>
                      <a:pt x="1772" y="466"/>
                      <a:pt x="1700" y="305"/>
                      <a:pt x="1557" y="180"/>
                    </a:cubicBezTo>
                    <a:cubicBezTo>
                      <a:pt x="1396" y="54"/>
                      <a:pt x="1199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5"/>
              <p:cNvSpPr/>
              <p:nvPr/>
            </p:nvSpPr>
            <p:spPr>
              <a:xfrm>
                <a:off x="2288090" y="3220827"/>
                <a:ext cx="4412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181" y="323"/>
                      <a:pt x="1271" y="394"/>
                    </a:cubicBezTo>
                    <a:cubicBezTo>
                      <a:pt x="1360" y="484"/>
                      <a:pt x="1414" y="591"/>
                      <a:pt x="1414" y="734"/>
                    </a:cubicBezTo>
                    <a:cubicBezTo>
                      <a:pt x="1414" y="860"/>
                      <a:pt x="1360" y="967"/>
                      <a:pt x="1271" y="1057"/>
                    </a:cubicBezTo>
                    <a:cubicBezTo>
                      <a:pt x="1181" y="1128"/>
                      <a:pt x="1074" y="1164"/>
                      <a:pt x="913" y="1164"/>
                    </a:cubicBezTo>
                    <a:cubicBezTo>
                      <a:pt x="752" y="1164"/>
                      <a:pt x="627" y="1128"/>
                      <a:pt x="537" y="1057"/>
                    </a:cubicBezTo>
                    <a:cubicBezTo>
                      <a:pt x="466" y="967"/>
                      <a:pt x="412" y="860"/>
                      <a:pt x="412" y="734"/>
                    </a:cubicBezTo>
                    <a:cubicBezTo>
                      <a:pt x="412" y="591"/>
                      <a:pt x="466" y="484"/>
                      <a:pt x="537" y="394"/>
                    </a:cubicBezTo>
                    <a:cubicBezTo>
                      <a:pt x="627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504"/>
                      <a:pt x="1325" y="1593"/>
                    </a:cubicBezTo>
                    <a:cubicBezTo>
                      <a:pt x="1414" y="1683"/>
                      <a:pt x="1468" y="1808"/>
                      <a:pt x="1468" y="1969"/>
                    </a:cubicBezTo>
                    <a:cubicBezTo>
                      <a:pt x="1468" y="2130"/>
                      <a:pt x="1414" y="2256"/>
                      <a:pt x="1325" y="2345"/>
                    </a:cubicBezTo>
                    <a:cubicBezTo>
                      <a:pt x="1217" y="2434"/>
                      <a:pt x="1074" y="2488"/>
                      <a:pt x="913" y="2488"/>
                    </a:cubicBezTo>
                    <a:cubicBezTo>
                      <a:pt x="734" y="2488"/>
                      <a:pt x="609" y="2434"/>
                      <a:pt x="501" y="2345"/>
                    </a:cubicBezTo>
                    <a:cubicBezTo>
                      <a:pt x="412" y="2256"/>
                      <a:pt x="358" y="2130"/>
                      <a:pt x="358" y="1969"/>
                    </a:cubicBezTo>
                    <a:cubicBezTo>
                      <a:pt x="358" y="1808"/>
                      <a:pt x="412" y="1683"/>
                      <a:pt x="501" y="1593"/>
                    </a:cubicBezTo>
                    <a:cubicBezTo>
                      <a:pt x="609" y="1504"/>
                      <a:pt x="734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5" y="1"/>
                      <a:pt x="430" y="54"/>
                      <a:pt x="287" y="180"/>
                    </a:cubicBezTo>
                    <a:cubicBezTo>
                      <a:pt x="126" y="305"/>
                      <a:pt x="54" y="484"/>
                      <a:pt x="54" y="699"/>
                    </a:cubicBezTo>
                    <a:cubicBezTo>
                      <a:pt x="54" y="842"/>
                      <a:pt x="108" y="967"/>
                      <a:pt x="179" y="1074"/>
                    </a:cubicBezTo>
                    <a:cubicBezTo>
                      <a:pt x="269" y="1182"/>
                      <a:pt x="394" y="1253"/>
                      <a:pt x="555" y="1289"/>
                    </a:cubicBezTo>
                    <a:cubicBezTo>
                      <a:pt x="376" y="1343"/>
                      <a:pt x="233" y="1414"/>
                      <a:pt x="144" y="1540"/>
                    </a:cubicBezTo>
                    <a:cubicBezTo>
                      <a:pt x="36" y="1647"/>
                      <a:pt x="0" y="1790"/>
                      <a:pt x="0" y="1969"/>
                    </a:cubicBezTo>
                    <a:cubicBezTo>
                      <a:pt x="0" y="2220"/>
                      <a:pt x="72" y="2434"/>
                      <a:pt x="233" y="2560"/>
                    </a:cubicBezTo>
                    <a:cubicBezTo>
                      <a:pt x="394" y="2703"/>
                      <a:pt x="609" y="2774"/>
                      <a:pt x="913" y="2774"/>
                    </a:cubicBezTo>
                    <a:cubicBezTo>
                      <a:pt x="1199" y="2774"/>
                      <a:pt x="1432" y="2703"/>
                      <a:pt x="1593" y="2560"/>
                    </a:cubicBezTo>
                    <a:cubicBezTo>
                      <a:pt x="1754" y="2434"/>
                      <a:pt x="1826" y="2220"/>
                      <a:pt x="1826" y="1969"/>
                    </a:cubicBezTo>
                    <a:cubicBezTo>
                      <a:pt x="1826" y="1790"/>
                      <a:pt x="1772" y="1647"/>
                      <a:pt x="1683" y="1540"/>
                    </a:cubicBezTo>
                    <a:cubicBezTo>
                      <a:pt x="1575" y="1414"/>
                      <a:pt x="1450" y="1343"/>
                      <a:pt x="1271" y="1289"/>
                    </a:cubicBezTo>
                    <a:cubicBezTo>
                      <a:pt x="1432" y="1253"/>
                      <a:pt x="1539" y="1182"/>
                      <a:pt x="1629" y="1074"/>
                    </a:cubicBezTo>
                    <a:cubicBezTo>
                      <a:pt x="1718" y="967"/>
                      <a:pt x="1772" y="842"/>
                      <a:pt x="1772" y="699"/>
                    </a:cubicBezTo>
                    <a:cubicBezTo>
                      <a:pt x="1772" y="484"/>
                      <a:pt x="1683" y="305"/>
                      <a:pt x="1539" y="180"/>
                    </a:cubicBezTo>
                    <a:cubicBezTo>
                      <a:pt x="1378" y="54"/>
                      <a:pt x="1181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5"/>
              <p:cNvSpPr/>
              <p:nvPr/>
            </p:nvSpPr>
            <p:spPr>
              <a:xfrm>
                <a:off x="2335647" y="3220827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896" y="287"/>
                    </a:moveTo>
                    <a:cubicBezTo>
                      <a:pt x="1057" y="287"/>
                      <a:pt x="1182" y="341"/>
                      <a:pt x="1289" y="448"/>
                    </a:cubicBezTo>
                    <a:cubicBezTo>
                      <a:pt x="1379" y="573"/>
                      <a:pt x="1432" y="717"/>
                      <a:pt x="1432" y="913"/>
                    </a:cubicBezTo>
                    <a:cubicBezTo>
                      <a:pt x="1432" y="1110"/>
                      <a:pt x="1379" y="1253"/>
                      <a:pt x="1289" y="1361"/>
                    </a:cubicBezTo>
                    <a:cubicBezTo>
                      <a:pt x="1182" y="1468"/>
                      <a:pt x="1057" y="1540"/>
                      <a:pt x="896" y="1540"/>
                    </a:cubicBezTo>
                    <a:cubicBezTo>
                      <a:pt x="735" y="1540"/>
                      <a:pt x="609" y="1468"/>
                      <a:pt x="502" y="1361"/>
                    </a:cubicBezTo>
                    <a:cubicBezTo>
                      <a:pt x="412" y="1253"/>
                      <a:pt x="377" y="1110"/>
                      <a:pt x="377" y="913"/>
                    </a:cubicBezTo>
                    <a:cubicBezTo>
                      <a:pt x="377" y="717"/>
                      <a:pt x="412" y="573"/>
                      <a:pt x="502" y="448"/>
                    </a:cubicBezTo>
                    <a:cubicBezTo>
                      <a:pt x="609" y="341"/>
                      <a:pt x="735" y="287"/>
                      <a:pt x="896" y="287"/>
                    </a:cubicBezTo>
                    <a:close/>
                    <a:moveTo>
                      <a:pt x="896" y="1"/>
                    </a:moveTo>
                    <a:cubicBezTo>
                      <a:pt x="627" y="1"/>
                      <a:pt x="412" y="90"/>
                      <a:pt x="251" y="251"/>
                    </a:cubicBezTo>
                    <a:cubicBezTo>
                      <a:pt x="90" y="412"/>
                      <a:pt x="1" y="627"/>
                      <a:pt x="1" y="913"/>
                    </a:cubicBezTo>
                    <a:cubicBezTo>
                      <a:pt x="1" y="1182"/>
                      <a:pt x="90" y="1414"/>
                      <a:pt x="233" y="1575"/>
                    </a:cubicBezTo>
                    <a:cubicBezTo>
                      <a:pt x="395" y="1737"/>
                      <a:pt x="609" y="1808"/>
                      <a:pt x="878" y="1808"/>
                    </a:cubicBezTo>
                    <a:cubicBezTo>
                      <a:pt x="1003" y="1808"/>
                      <a:pt x="1128" y="1790"/>
                      <a:pt x="1218" y="1737"/>
                    </a:cubicBezTo>
                    <a:cubicBezTo>
                      <a:pt x="1325" y="1683"/>
                      <a:pt x="1415" y="1593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7" y="2059"/>
                      <a:pt x="1271" y="2220"/>
                    </a:cubicBezTo>
                    <a:cubicBezTo>
                      <a:pt x="1146" y="2381"/>
                      <a:pt x="967" y="2470"/>
                      <a:pt x="735" y="2470"/>
                    </a:cubicBezTo>
                    <a:cubicBezTo>
                      <a:pt x="645" y="2470"/>
                      <a:pt x="538" y="2452"/>
                      <a:pt x="448" y="2434"/>
                    </a:cubicBezTo>
                    <a:cubicBezTo>
                      <a:pt x="359" y="2417"/>
                      <a:pt x="269" y="2381"/>
                      <a:pt x="180" y="2327"/>
                    </a:cubicBezTo>
                    <a:lnTo>
                      <a:pt x="180" y="2667"/>
                    </a:lnTo>
                    <a:cubicBezTo>
                      <a:pt x="269" y="2703"/>
                      <a:pt x="377" y="2721"/>
                      <a:pt x="466" y="2739"/>
                    </a:cubicBezTo>
                    <a:cubicBezTo>
                      <a:pt x="556" y="2757"/>
                      <a:pt x="645" y="2774"/>
                      <a:pt x="735" y="2774"/>
                    </a:cubicBezTo>
                    <a:cubicBezTo>
                      <a:pt x="1075" y="2774"/>
                      <a:pt x="1343" y="2649"/>
                      <a:pt x="1540" y="2399"/>
                    </a:cubicBezTo>
                    <a:cubicBezTo>
                      <a:pt x="1755" y="2148"/>
                      <a:pt x="1844" y="1808"/>
                      <a:pt x="1844" y="1379"/>
                    </a:cubicBezTo>
                    <a:cubicBezTo>
                      <a:pt x="1844" y="931"/>
                      <a:pt x="1772" y="591"/>
                      <a:pt x="1611" y="359"/>
                    </a:cubicBezTo>
                    <a:cubicBezTo>
                      <a:pt x="1432" y="126"/>
                      <a:pt x="1200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5"/>
              <p:cNvSpPr/>
              <p:nvPr/>
            </p:nvSpPr>
            <p:spPr>
              <a:xfrm>
                <a:off x="2301066" y="3325324"/>
                <a:ext cx="59253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631" extrusionOk="0">
                    <a:moveTo>
                      <a:pt x="0" y="0"/>
                    </a:moveTo>
                    <a:lnTo>
                      <a:pt x="949" y="1521"/>
                    </a:lnTo>
                    <a:lnTo>
                      <a:pt x="949" y="2631"/>
                    </a:lnTo>
                    <a:lnTo>
                      <a:pt x="1486" y="2631"/>
                    </a:lnTo>
                    <a:lnTo>
                      <a:pt x="1486" y="1521"/>
                    </a:lnTo>
                    <a:lnTo>
                      <a:pt x="2452" y="0"/>
                    </a:lnTo>
                    <a:lnTo>
                      <a:pt x="1843" y="0"/>
                    </a:lnTo>
                    <a:lnTo>
                      <a:pt x="1235" y="103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5"/>
              <p:cNvSpPr/>
              <p:nvPr/>
            </p:nvSpPr>
            <p:spPr>
              <a:xfrm>
                <a:off x="2255225" y="3427214"/>
                <a:ext cx="28563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665" extrusionOk="0">
                    <a:moveTo>
                      <a:pt x="0" y="1"/>
                    </a:moveTo>
                    <a:lnTo>
                      <a:pt x="501" y="1182"/>
                    </a:lnTo>
                    <a:lnTo>
                      <a:pt x="466" y="1271"/>
                    </a:lnTo>
                    <a:cubicBezTo>
                      <a:pt x="430" y="1379"/>
                      <a:pt x="394" y="1432"/>
                      <a:pt x="358" y="1468"/>
                    </a:cubicBezTo>
                    <a:cubicBezTo>
                      <a:pt x="322" y="1486"/>
                      <a:pt x="287" y="1504"/>
                      <a:pt x="233" y="1504"/>
                    </a:cubicBezTo>
                    <a:lnTo>
                      <a:pt x="108" y="1504"/>
                    </a:lnTo>
                    <a:lnTo>
                      <a:pt x="108" y="1665"/>
                    </a:lnTo>
                    <a:lnTo>
                      <a:pt x="269" y="1665"/>
                    </a:lnTo>
                    <a:cubicBezTo>
                      <a:pt x="358" y="1665"/>
                      <a:pt x="430" y="1647"/>
                      <a:pt x="484" y="1593"/>
                    </a:cubicBezTo>
                    <a:cubicBezTo>
                      <a:pt x="537" y="1557"/>
                      <a:pt x="591" y="1468"/>
                      <a:pt x="645" y="1325"/>
                    </a:cubicBezTo>
                    <a:lnTo>
                      <a:pt x="1181" y="1"/>
                    </a:lnTo>
                    <a:lnTo>
                      <a:pt x="967" y="1"/>
                    </a:lnTo>
                    <a:lnTo>
                      <a:pt x="591" y="949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5"/>
              <p:cNvSpPr/>
              <p:nvPr/>
            </p:nvSpPr>
            <p:spPr>
              <a:xfrm>
                <a:off x="2280309" y="3419011"/>
                <a:ext cx="18172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58" extrusionOk="0">
                    <a:moveTo>
                      <a:pt x="143" y="1"/>
                    </a:moveTo>
                    <a:lnTo>
                      <a:pt x="143" y="341"/>
                    </a:lnTo>
                    <a:lnTo>
                      <a:pt x="0" y="341"/>
                    </a:lnTo>
                    <a:lnTo>
                      <a:pt x="0" y="502"/>
                    </a:lnTo>
                    <a:lnTo>
                      <a:pt x="143" y="502"/>
                    </a:lnTo>
                    <a:lnTo>
                      <a:pt x="143" y="1146"/>
                    </a:lnTo>
                    <a:cubicBezTo>
                      <a:pt x="143" y="1307"/>
                      <a:pt x="161" y="1414"/>
                      <a:pt x="233" y="1468"/>
                    </a:cubicBezTo>
                    <a:cubicBezTo>
                      <a:pt x="287" y="1522"/>
                      <a:pt x="394" y="1557"/>
                      <a:pt x="537" y="1557"/>
                    </a:cubicBezTo>
                    <a:lnTo>
                      <a:pt x="752" y="1557"/>
                    </a:lnTo>
                    <a:lnTo>
                      <a:pt x="752" y="1379"/>
                    </a:lnTo>
                    <a:lnTo>
                      <a:pt x="537" y="1379"/>
                    </a:lnTo>
                    <a:cubicBezTo>
                      <a:pt x="466" y="1379"/>
                      <a:pt x="412" y="1379"/>
                      <a:pt x="376" y="1343"/>
                    </a:cubicBezTo>
                    <a:cubicBezTo>
                      <a:pt x="358" y="1307"/>
                      <a:pt x="340" y="1253"/>
                      <a:pt x="340" y="1146"/>
                    </a:cubicBezTo>
                    <a:lnTo>
                      <a:pt x="340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0" y="34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5"/>
              <p:cNvSpPr/>
              <p:nvPr/>
            </p:nvSpPr>
            <p:spPr>
              <a:xfrm>
                <a:off x="2294566" y="3419011"/>
                <a:ext cx="18196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58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1" y="341"/>
                    </a:lnTo>
                    <a:lnTo>
                      <a:pt x="1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307"/>
                      <a:pt x="162" y="1414"/>
                      <a:pt x="233" y="1468"/>
                    </a:cubicBezTo>
                    <a:cubicBezTo>
                      <a:pt x="287" y="1522"/>
                      <a:pt x="395" y="1557"/>
                      <a:pt x="538" y="1557"/>
                    </a:cubicBezTo>
                    <a:lnTo>
                      <a:pt x="752" y="1557"/>
                    </a:lnTo>
                    <a:lnTo>
                      <a:pt x="752" y="1379"/>
                    </a:lnTo>
                    <a:lnTo>
                      <a:pt x="538" y="1379"/>
                    </a:lnTo>
                    <a:cubicBezTo>
                      <a:pt x="466" y="1379"/>
                      <a:pt x="412" y="1379"/>
                      <a:pt x="377" y="1343"/>
                    </a:cubicBezTo>
                    <a:cubicBezTo>
                      <a:pt x="359" y="1307"/>
                      <a:pt x="341" y="1253"/>
                      <a:pt x="341" y="1146"/>
                    </a:cubicBezTo>
                    <a:lnTo>
                      <a:pt x="341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1" y="341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5"/>
              <p:cNvSpPr/>
              <p:nvPr/>
            </p:nvSpPr>
            <p:spPr>
              <a:xfrm>
                <a:off x="2311433" y="3426780"/>
                <a:ext cx="17326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236" extrusionOk="0">
                    <a:moveTo>
                      <a:pt x="609" y="1"/>
                    </a:moveTo>
                    <a:cubicBezTo>
                      <a:pt x="520" y="1"/>
                      <a:pt x="430" y="19"/>
                      <a:pt x="377" y="54"/>
                    </a:cubicBezTo>
                    <a:cubicBezTo>
                      <a:pt x="305" y="90"/>
                      <a:pt x="251" y="144"/>
                      <a:pt x="215" y="215"/>
                    </a:cubicBezTo>
                    <a:lnTo>
                      <a:pt x="215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215" y="1235"/>
                    </a:lnTo>
                    <a:lnTo>
                      <a:pt x="215" y="591"/>
                    </a:lnTo>
                    <a:cubicBezTo>
                      <a:pt x="215" y="466"/>
                      <a:pt x="233" y="359"/>
                      <a:pt x="305" y="287"/>
                    </a:cubicBezTo>
                    <a:cubicBezTo>
                      <a:pt x="359" y="215"/>
                      <a:pt x="448" y="180"/>
                      <a:pt x="555" y="180"/>
                    </a:cubicBezTo>
                    <a:lnTo>
                      <a:pt x="645" y="180"/>
                    </a:lnTo>
                    <a:cubicBezTo>
                      <a:pt x="663" y="198"/>
                      <a:pt x="699" y="198"/>
                      <a:pt x="717" y="215"/>
                    </a:cubicBez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328735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5"/>
              <p:cNvSpPr/>
              <p:nvPr/>
            </p:nvSpPr>
            <p:spPr>
              <a:xfrm>
                <a:off x="2339126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7" y="1110"/>
                    </a:cubicBezTo>
                    <a:cubicBezTo>
                      <a:pt x="179" y="1200"/>
                      <a:pt x="268" y="1235"/>
                      <a:pt x="412" y="1235"/>
                    </a:cubicBezTo>
                    <a:cubicBezTo>
                      <a:pt x="501" y="1235"/>
                      <a:pt x="573" y="1217"/>
                      <a:pt x="626" y="1182"/>
                    </a:cubicBezTo>
                    <a:cubicBezTo>
                      <a:pt x="698" y="1146"/>
                      <a:pt x="752" y="1092"/>
                      <a:pt x="805" y="1021"/>
                    </a:cubicBezTo>
                    <a:lnTo>
                      <a:pt x="805" y="1217"/>
                    </a:lnTo>
                    <a:lnTo>
                      <a:pt x="1002" y="1217"/>
                    </a:lnTo>
                    <a:lnTo>
                      <a:pt x="1002" y="1"/>
                    </a:lnTo>
                    <a:lnTo>
                      <a:pt x="805" y="1"/>
                    </a:lnTo>
                    <a:lnTo>
                      <a:pt x="805" y="681"/>
                    </a:lnTo>
                    <a:cubicBezTo>
                      <a:pt x="805" y="806"/>
                      <a:pt x="770" y="895"/>
                      <a:pt x="698" y="967"/>
                    </a:cubicBezTo>
                    <a:cubicBezTo>
                      <a:pt x="644" y="1039"/>
                      <a:pt x="555" y="1074"/>
                      <a:pt x="447" y="1074"/>
                    </a:cubicBezTo>
                    <a:cubicBezTo>
                      <a:pt x="358" y="1074"/>
                      <a:pt x="304" y="1039"/>
                      <a:pt x="251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5"/>
              <p:cNvSpPr/>
              <p:nvPr/>
            </p:nvSpPr>
            <p:spPr>
              <a:xfrm>
                <a:off x="2367665" y="3426780"/>
                <a:ext cx="42385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36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76" y="54"/>
                    </a:cubicBezTo>
                    <a:cubicBezTo>
                      <a:pt x="304" y="90"/>
                      <a:pt x="251" y="144"/>
                      <a:pt x="215" y="215"/>
                    </a:cubicBezTo>
                    <a:lnTo>
                      <a:pt x="215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215" y="1235"/>
                    </a:lnTo>
                    <a:lnTo>
                      <a:pt x="215" y="555"/>
                    </a:lnTo>
                    <a:cubicBezTo>
                      <a:pt x="215" y="430"/>
                      <a:pt x="233" y="341"/>
                      <a:pt x="304" y="269"/>
                    </a:cubicBezTo>
                    <a:cubicBezTo>
                      <a:pt x="358" y="198"/>
                      <a:pt x="430" y="162"/>
                      <a:pt x="537" y="162"/>
                    </a:cubicBezTo>
                    <a:cubicBezTo>
                      <a:pt x="626" y="162"/>
                      <a:pt x="680" y="198"/>
                      <a:pt x="716" y="251"/>
                    </a:cubicBezTo>
                    <a:cubicBezTo>
                      <a:pt x="770" y="305"/>
                      <a:pt x="787" y="394"/>
                      <a:pt x="787" y="502"/>
                    </a:cubicBezTo>
                    <a:lnTo>
                      <a:pt x="787" y="1235"/>
                    </a:lnTo>
                    <a:lnTo>
                      <a:pt x="984" y="1235"/>
                    </a:lnTo>
                    <a:lnTo>
                      <a:pt x="984" y="555"/>
                    </a:lnTo>
                    <a:cubicBezTo>
                      <a:pt x="984" y="430"/>
                      <a:pt x="1020" y="341"/>
                      <a:pt x="1074" y="269"/>
                    </a:cubicBezTo>
                    <a:cubicBezTo>
                      <a:pt x="1127" y="198"/>
                      <a:pt x="1217" y="162"/>
                      <a:pt x="1306" y="162"/>
                    </a:cubicBezTo>
                    <a:cubicBezTo>
                      <a:pt x="1396" y="162"/>
                      <a:pt x="1468" y="198"/>
                      <a:pt x="1503" y="251"/>
                    </a:cubicBezTo>
                    <a:cubicBezTo>
                      <a:pt x="1539" y="305"/>
                      <a:pt x="1557" y="394"/>
                      <a:pt x="1557" y="502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64" y="126"/>
                    </a:cubicBezTo>
                    <a:cubicBezTo>
                      <a:pt x="1593" y="37"/>
                      <a:pt x="1485" y="1"/>
                      <a:pt x="1378" y="1"/>
                    </a:cubicBezTo>
                    <a:cubicBezTo>
                      <a:pt x="1271" y="1"/>
                      <a:pt x="1199" y="19"/>
                      <a:pt x="1127" y="54"/>
                    </a:cubicBezTo>
                    <a:cubicBezTo>
                      <a:pt x="1056" y="108"/>
                      <a:pt x="1002" y="162"/>
                      <a:pt x="949" y="251"/>
                    </a:cubicBezTo>
                    <a:cubicBezTo>
                      <a:pt x="913" y="180"/>
                      <a:pt x="877" y="108"/>
                      <a:pt x="823" y="72"/>
                    </a:cubicBezTo>
                    <a:cubicBezTo>
                      <a:pt x="752" y="19"/>
                      <a:pt x="680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5"/>
              <p:cNvSpPr/>
              <p:nvPr/>
            </p:nvSpPr>
            <p:spPr>
              <a:xfrm>
                <a:off x="2288525" y="3484638"/>
                <a:ext cx="4282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2757" extrusionOk="0">
                    <a:moveTo>
                      <a:pt x="806" y="1"/>
                    </a:moveTo>
                    <a:cubicBezTo>
                      <a:pt x="698" y="1"/>
                      <a:pt x="591" y="1"/>
                      <a:pt x="466" y="19"/>
                    </a:cubicBezTo>
                    <a:cubicBezTo>
                      <a:pt x="358" y="36"/>
                      <a:pt x="233" y="72"/>
                      <a:pt x="90" y="108"/>
                    </a:cubicBezTo>
                    <a:lnTo>
                      <a:pt x="90" y="430"/>
                    </a:lnTo>
                    <a:cubicBezTo>
                      <a:pt x="215" y="376"/>
                      <a:pt x="340" y="359"/>
                      <a:pt x="466" y="323"/>
                    </a:cubicBezTo>
                    <a:cubicBezTo>
                      <a:pt x="573" y="305"/>
                      <a:pt x="680" y="305"/>
                      <a:pt x="788" y="305"/>
                    </a:cubicBezTo>
                    <a:cubicBezTo>
                      <a:pt x="967" y="305"/>
                      <a:pt x="1092" y="341"/>
                      <a:pt x="1199" y="412"/>
                    </a:cubicBezTo>
                    <a:cubicBezTo>
                      <a:pt x="1289" y="484"/>
                      <a:pt x="1342" y="591"/>
                      <a:pt x="1342" y="716"/>
                    </a:cubicBezTo>
                    <a:cubicBezTo>
                      <a:pt x="1342" y="860"/>
                      <a:pt x="1289" y="967"/>
                      <a:pt x="1199" y="1039"/>
                    </a:cubicBezTo>
                    <a:cubicBezTo>
                      <a:pt x="1110" y="1092"/>
                      <a:pt x="967" y="1128"/>
                      <a:pt x="788" y="1128"/>
                    </a:cubicBezTo>
                    <a:lnTo>
                      <a:pt x="466" y="1128"/>
                    </a:lnTo>
                    <a:lnTo>
                      <a:pt x="466" y="1432"/>
                    </a:lnTo>
                    <a:lnTo>
                      <a:pt x="788" y="1432"/>
                    </a:lnTo>
                    <a:cubicBezTo>
                      <a:pt x="985" y="1432"/>
                      <a:pt x="1128" y="1486"/>
                      <a:pt x="1235" y="1575"/>
                    </a:cubicBezTo>
                    <a:cubicBezTo>
                      <a:pt x="1342" y="1647"/>
                      <a:pt x="1414" y="1772"/>
                      <a:pt x="1414" y="1933"/>
                    </a:cubicBezTo>
                    <a:cubicBezTo>
                      <a:pt x="1414" y="2112"/>
                      <a:pt x="1342" y="2238"/>
                      <a:pt x="1235" y="2327"/>
                    </a:cubicBezTo>
                    <a:cubicBezTo>
                      <a:pt x="1110" y="2417"/>
                      <a:pt x="931" y="2452"/>
                      <a:pt x="716" y="2452"/>
                    </a:cubicBezTo>
                    <a:cubicBezTo>
                      <a:pt x="573" y="2452"/>
                      <a:pt x="448" y="2452"/>
                      <a:pt x="340" y="2417"/>
                    </a:cubicBezTo>
                    <a:cubicBezTo>
                      <a:pt x="215" y="2381"/>
                      <a:pt x="108" y="2345"/>
                      <a:pt x="0" y="2291"/>
                    </a:cubicBezTo>
                    <a:lnTo>
                      <a:pt x="0" y="2631"/>
                    </a:lnTo>
                    <a:cubicBezTo>
                      <a:pt x="126" y="2685"/>
                      <a:pt x="251" y="2703"/>
                      <a:pt x="376" y="2739"/>
                    </a:cubicBezTo>
                    <a:cubicBezTo>
                      <a:pt x="501" y="2757"/>
                      <a:pt x="609" y="2757"/>
                      <a:pt x="716" y="2757"/>
                    </a:cubicBezTo>
                    <a:cubicBezTo>
                      <a:pt x="1056" y="2757"/>
                      <a:pt x="1307" y="2685"/>
                      <a:pt x="1486" y="2542"/>
                    </a:cubicBezTo>
                    <a:cubicBezTo>
                      <a:pt x="1682" y="2399"/>
                      <a:pt x="1772" y="2202"/>
                      <a:pt x="1772" y="1933"/>
                    </a:cubicBezTo>
                    <a:cubicBezTo>
                      <a:pt x="1772" y="1772"/>
                      <a:pt x="1718" y="1611"/>
                      <a:pt x="1611" y="1504"/>
                    </a:cubicBezTo>
                    <a:cubicBezTo>
                      <a:pt x="1521" y="1379"/>
                      <a:pt x="1396" y="1307"/>
                      <a:pt x="1217" y="1271"/>
                    </a:cubicBezTo>
                    <a:cubicBezTo>
                      <a:pt x="1378" y="1235"/>
                      <a:pt x="1486" y="1164"/>
                      <a:pt x="1575" y="1056"/>
                    </a:cubicBezTo>
                    <a:cubicBezTo>
                      <a:pt x="1665" y="967"/>
                      <a:pt x="1700" y="842"/>
                      <a:pt x="1700" y="681"/>
                    </a:cubicBezTo>
                    <a:cubicBezTo>
                      <a:pt x="1700" y="466"/>
                      <a:pt x="1629" y="305"/>
                      <a:pt x="1468" y="180"/>
                    </a:cubicBezTo>
                    <a:cubicBezTo>
                      <a:pt x="1307" y="54"/>
                      <a:pt x="1092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5"/>
              <p:cNvSpPr/>
              <p:nvPr/>
            </p:nvSpPr>
            <p:spPr>
              <a:xfrm>
                <a:off x="2335647" y="3484638"/>
                <a:ext cx="44584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57" extrusionOk="0">
                    <a:moveTo>
                      <a:pt x="896" y="287"/>
                    </a:moveTo>
                    <a:cubicBezTo>
                      <a:pt x="1057" y="287"/>
                      <a:pt x="1182" y="341"/>
                      <a:pt x="1289" y="448"/>
                    </a:cubicBezTo>
                    <a:cubicBezTo>
                      <a:pt x="1379" y="555"/>
                      <a:pt x="1432" y="716"/>
                      <a:pt x="1432" y="895"/>
                    </a:cubicBezTo>
                    <a:cubicBezTo>
                      <a:pt x="1432" y="1092"/>
                      <a:pt x="1379" y="1253"/>
                      <a:pt x="1289" y="1361"/>
                    </a:cubicBezTo>
                    <a:cubicBezTo>
                      <a:pt x="1182" y="1468"/>
                      <a:pt x="1057" y="1522"/>
                      <a:pt x="896" y="1522"/>
                    </a:cubicBezTo>
                    <a:cubicBezTo>
                      <a:pt x="735" y="1522"/>
                      <a:pt x="609" y="1468"/>
                      <a:pt x="502" y="1361"/>
                    </a:cubicBezTo>
                    <a:cubicBezTo>
                      <a:pt x="412" y="1253"/>
                      <a:pt x="377" y="1092"/>
                      <a:pt x="377" y="895"/>
                    </a:cubicBezTo>
                    <a:cubicBezTo>
                      <a:pt x="377" y="716"/>
                      <a:pt x="412" y="555"/>
                      <a:pt x="502" y="448"/>
                    </a:cubicBezTo>
                    <a:cubicBezTo>
                      <a:pt x="609" y="341"/>
                      <a:pt x="735" y="287"/>
                      <a:pt x="896" y="287"/>
                    </a:cubicBezTo>
                    <a:close/>
                    <a:moveTo>
                      <a:pt x="896" y="1"/>
                    </a:moveTo>
                    <a:cubicBezTo>
                      <a:pt x="627" y="1"/>
                      <a:pt x="412" y="72"/>
                      <a:pt x="251" y="233"/>
                    </a:cubicBezTo>
                    <a:cubicBezTo>
                      <a:pt x="90" y="412"/>
                      <a:pt x="1" y="627"/>
                      <a:pt x="1" y="895"/>
                    </a:cubicBezTo>
                    <a:cubicBezTo>
                      <a:pt x="1" y="1182"/>
                      <a:pt x="90" y="1396"/>
                      <a:pt x="233" y="1558"/>
                    </a:cubicBezTo>
                    <a:cubicBezTo>
                      <a:pt x="395" y="1719"/>
                      <a:pt x="609" y="1808"/>
                      <a:pt x="878" y="1808"/>
                    </a:cubicBezTo>
                    <a:cubicBezTo>
                      <a:pt x="1003" y="1808"/>
                      <a:pt x="1128" y="1772"/>
                      <a:pt x="1218" y="1719"/>
                    </a:cubicBezTo>
                    <a:cubicBezTo>
                      <a:pt x="1325" y="1665"/>
                      <a:pt x="1415" y="1593"/>
                      <a:pt x="1486" y="1486"/>
                    </a:cubicBezTo>
                    <a:lnTo>
                      <a:pt x="1486" y="1486"/>
                    </a:lnTo>
                    <a:cubicBezTo>
                      <a:pt x="1468" y="1808"/>
                      <a:pt x="1397" y="2059"/>
                      <a:pt x="1271" y="2220"/>
                    </a:cubicBezTo>
                    <a:cubicBezTo>
                      <a:pt x="1146" y="2381"/>
                      <a:pt x="967" y="2452"/>
                      <a:pt x="735" y="2452"/>
                    </a:cubicBezTo>
                    <a:cubicBezTo>
                      <a:pt x="645" y="2452"/>
                      <a:pt x="538" y="2452"/>
                      <a:pt x="448" y="2434"/>
                    </a:cubicBezTo>
                    <a:cubicBezTo>
                      <a:pt x="359" y="2399"/>
                      <a:pt x="269" y="2363"/>
                      <a:pt x="180" y="2327"/>
                    </a:cubicBezTo>
                    <a:lnTo>
                      <a:pt x="180" y="2649"/>
                    </a:lnTo>
                    <a:cubicBezTo>
                      <a:pt x="269" y="2685"/>
                      <a:pt x="377" y="2721"/>
                      <a:pt x="466" y="2739"/>
                    </a:cubicBezTo>
                    <a:cubicBezTo>
                      <a:pt x="556" y="2757"/>
                      <a:pt x="645" y="2757"/>
                      <a:pt x="735" y="2757"/>
                    </a:cubicBezTo>
                    <a:cubicBezTo>
                      <a:pt x="1075" y="2757"/>
                      <a:pt x="1343" y="2631"/>
                      <a:pt x="1540" y="2381"/>
                    </a:cubicBezTo>
                    <a:cubicBezTo>
                      <a:pt x="1755" y="2130"/>
                      <a:pt x="1844" y="1808"/>
                      <a:pt x="1844" y="1379"/>
                    </a:cubicBezTo>
                    <a:cubicBezTo>
                      <a:pt x="1844" y="931"/>
                      <a:pt x="1772" y="591"/>
                      <a:pt x="1611" y="341"/>
                    </a:cubicBezTo>
                    <a:cubicBezTo>
                      <a:pt x="1432" y="108"/>
                      <a:pt x="1200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5"/>
              <p:cNvSpPr/>
              <p:nvPr/>
            </p:nvSpPr>
            <p:spPr>
              <a:xfrm>
                <a:off x="2669075" y="322082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95" y="287"/>
                    </a:moveTo>
                    <a:cubicBezTo>
                      <a:pt x="1056" y="287"/>
                      <a:pt x="1181" y="341"/>
                      <a:pt x="1288" y="448"/>
                    </a:cubicBezTo>
                    <a:cubicBezTo>
                      <a:pt x="1378" y="573"/>
                      <a:pt x="1432" y="717"/>
                      <a:pt x="1432" y="913"/>
                    </a:cubicBezTo>
                    <a:cubicBezTo>
                      <a:pt x="1432" y="1110"/>
                      <a:pt x="1378" y="1253"/>
                      <a:pt x="1288" y="1361"/>
                    </a:cubicBezTo>
                    <a:cubicBezTo>
                      <a:pt x="1181" y="1468"/>
                      <a:pt x="1056" y="1540"/>
                      <a:pt x="895" y="1540"/>
                    </a:cubicBezTo>
                    <a:cubicBezTo>
                      <a:pt x="734" y="1540"/>
                      <a:pt x="608" y="1468"/>
                      <a:pt x="519" y="1361"/>
                    </a:cubicBezTo>
                    <a:cubicBezTo>
                      <a:pt x="412" y="1253"/>
                      <a:pt x="376" y="1110"/>
                      <a:pt x="376" y="913"/>
                    </a:cubicBezTo>
                    <a:cubicBezTo>
                      <a:pt x="376" y="717"/>
                      <a:pt x="412" y="573"/>
                      <a:pt x="519" y="448"/>
                    </a:cubicBezTo>
                    <a:cubicBezTo>
                      <a:pt x="608" y="341"/>
                      <a:pt x="734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26" y="1"/>
                      <a:pt x="412" y="90"/>
                      <a:pt x="251" y="251"/>
                    </a:cubicBezTo>
                    <a:cubicBezTo>
                      <a:pt x="90" y="412"/>
                      <a:pt x="0" y="627"/>
                      <a:pt x="0" y="913"/>
                    </a:cubicBezTo>
                    <a:cubicBezTo>
                      <a:pt x="0" y="1182"/>
                      <a:pt x="90" y="1414"/>
                      <a:pt x="233" y="1575"/>
                    </a:cubicBezTo>
                    <a:cubicBezTo>
                      <a:pt x="394" y="1737"/>
                      <a:pt x="608" y="1808"/>
                      <a:pt x="877" y="1808"/>
                    </a:cubicBezTo>
                    <a:cubicBezTo>
                      <a:pt x="1002" y="1808"/>
                      <a:pt x="1127" y="1790"/>
                      <a:pt x="1235" y="1737"/>
                    </a:cubicBezTo>
                    <a:cubicBezTo>
                      <a:pt x="1342" y="1683"/>
                      <a:pt x="1414" y="1593"/>
                      <a:pt x="1485" y="1504"/>
                    </a:cubicBezTo>
                    <a:lnTo>
                      <a:pt x="1485" y="1504"/>
                    </a:lnTo>
                    <a:cubicBezTo>
                      <a:pt x="1467" y="1826"/>
                      <a:pt x="1396" y="2059"/>
                      <a:pt x="1271" y="2220"/>
                    </a:cubicBezTo>
                    <a:cubicBezTo>
                      <a:pt x="1145" y="2381"/>
                      <a:pt x="966" y="2470"/>
                      <a:pt x="734" y="2470"/>
                    </a:cubicBezTo>
                    <a:cubicBezTo>
                      <a:pt x="644" y="2470"/>
                      <a:pt x="555" y="2452"/>
                      <a:pt x="447" y="2434"/>
                    </a:cubicBezTo>
                    <a:cubicBezTo>
                      <a:pt x="358" y="2417"/>
                      <a:pt x="268" y="2381"/>
                      <a:pt x="179" y="2327"/>
                    </a:cubicBezTo>
                    <a:lnTo>
                      <a:pt x="179" y="2667"/>
                    </a:lnTo>
                    <a:cubicBezTo>
                      <a:pt x="286" y="2703"/>
                      <a:pt x="376" y="2721"/>
                      <a:pt x="465" y="2739"/>
                    </a:cubicBezTo>
                    <a:cubicBezTo>
                      <a:pt x="555" y="2757"/>
                      <a:pt x="662" y="2774"/>
                      <a:pt x="752" y="2774"/>
                    </a:cubicBezTo>
                    <a:cubicBezTo>
                      <a:pt x="1092" y="2774"/>
                      <a:pt x="1360" y="2649"/>
                      <a:pt x="1557" y="2399"/>
                    </a:cubicBezTo>
                    <a:cubicBezTo>
                      <a:pt x="1754" y="2148"/>
                      <a:pt x="1843" y="1808"/>
                      <a:pt x="1843" y="1379"/>
                    </a:cubicBezTo>
                    <a:cubicBezTo>
                      <a:pt x="1843" y="931"/>
                      <a:pt x="1772" y="591"/>
                      <a:pt x="1611" y="359"/>
                    </a:cubicBezTo>
                    <a:cubicBezTo>
                      <a:pt x="1450" y="126"/>
                      <a:pt x="1217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5"/>
              <p:cNvSpPr/>
              <p:nvPr/>
            </p:nvSpPr>
            <p:spPr>
              <a:xfrm>
                <a:off x="2721827" y="3222130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27" y="0"/>
                    </a:moveTo>
                    <a:lnTo>
                      <a:pt x="0" y="126"/>
                    </a:lnTo>
                    <a:lnTo>
                      <a:pt x="0" y="448"/>
                    </a:lnTo>
                    <a:lnTo>
                      <a:pt x="644" y="323"/>
                    </a:lnTo>
                    <a:lnTo>
                      <a:pt x="644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5"/>
              <p:cNvSpPr/>
              <p:nvPr/>
            </p:nvSpPr>
            <p:spPr>
              <a:xfrm>
                <a:off x="2669486" y="3325324"/>
                <a:ext cx="51496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631" extrusionOk="0">
                    <a:moveTo>
                      <a:pt x="144" y="0"/>
                    </a:moveTo>
                    <a:lnTo>
                      <a:pt x="144" y="448"/>
                    </a:lnTo>
                    <a:lnTo>
                      <a:pt x="1379" y="448"/>
                    </a:lnTo>
                    <a:lnTo>
                      <a:pt x="1" y="2148"/>
                    </a:lnTo>
                    <a:lnTo>
                      <a:pt x="1" y="2631"/>
                    </a:lnTo>
                    <a:lnTo>
                      <a:pt x="2130" y="2631"/>
                    </a:lnTo>
                    <a:lnTo>
                      <a:pt x="2130" y="2184"/>
                    </a:lnTo>
                    <a:lnTo>
                      <a:pt x="627" y="2184"/>
                    </a:lnTo>
                    <a:lnTo>
                      <a:pt x="2077" y="412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5"/>
              <p:cNvSpPr/>
              <p:nvPr/>
            </p:nvSpPr>
            <p:spPr>
              <a:xfrm>
                <a:off x="2727434" y="3341730"/>
                <a:ext cx="29868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951" extrusionOk="0">
                    <a:moveTo>
                      <a:pt x="896" y="0"/>
                    </a:moveTo>
                    <a:cubicBezTo>
                      <a:pt x="824" y="0"/>
                      <a:pt x="735" y="18"/>
                      <a:pt x="681" y="54"/>
                    </a:cubicBezTo>
                    <a:cubicBezTo>
                      <a:pt x="609" y="108"/>
                      <a:pt x="538" y="179"/>
                      <a:pt x="466" y="322"/>
                    </a:cubicBezTo>
                    <a:lnTo>
                      <a:pt x="466" y="36"/>
                    </a:lnTo>
                    <a:lnTo>
                      <a:pt x="1" y="36"/>
                    </a:lnTo>
                    <a:lnTo>
                      <a:pt x="1" y="1951"/>
                    </a:lnTo>
                    <a:lnTo>
                      <a:pt x="502" y="1951"/>
                    </a:lnTo>
                    <a:lnTo>
                      <a:pt x="502" y="1360"/>
                    </a:lnTo>
                    <a:cubicBezTo>
                      <a:pt x="502" y="1038"/>
                      <a:pt x="520" y="824"/>
                      <a:pt x="538" y="716"/>
                    </a:cubicBezTo>
                    <a:cubicBezTo>
                      <a:pt x="574" y="627"/>
                      <a:pt x="609" y="555"/>
                      <a:pt x="663" y="519"/>
                    </a:cubicBezTo>
                    <a:cubicBezTo>
                      <a:pt x="699" y="466"/>
                      <a:pt x="770" y="448"/>
                      <a:pt x="842" y="448"/>
                    </a:cubicBezTo>
                    <a:cubicBezTo>
                      <a:pt x="914" y="448"/>
                      <a:pt x="985" y="484"/>
                      <a:pt x="1075" y="537"/>
                    </a:cubicBezTo>
                    <a:lnTo>
                      <a:pt x="1236" y="90"/>
                    </a:lnTo>
                    <a:cubicBezTo>
                      <a:pt x="1128" y="36"/>
                      <a:pt x="1003" y="0"/>
                      <a:pt x="8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2605062" y="3427214"/>
                <a:ext cx="23368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218" extrusionOk="0">
                    <a:moveTo>
                      <a:pt x="18" y="1"/>
                    </a:moveTo>
                    <a:lnTo>
                      <a:pt x="18" y="162"/>
                    </a:lnTo>
                    <a:lnTo>
                      <a:pt x="734" y="162"/>
                    </a:lnTo>
                    <a:lnTo>
                      <a:pt x="1" y="1021"/>
                    </a:lnTo>
                    <a:lnTo>
                      <a:pt x="1" y="1217"/>
                    </a:lnTo>
                    <a:lnTo>
                      <a:pt x="967" y="1217"/>
                    </a:lnTo>
                    <a:lnTo>
                      <a:pt x="967" y="1056"/>
                    </a:lnTo>
                    <a:lnTo>
                      <a:pt x="215" y="1056"/>
                    </a:lnTo>
                    <a:lnTo>
                      <a:pt x="967" y="197"/>
                    </a:lnTo>
                    <a:lnTo>
                      <a:pt x="9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5"/>
              <p:cNvSpPr/>
              <p:nvPr/>
            </p:nvSpPr>
            <p:spPr>
              <a:xfrm>
                <a:off x="2633166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5"/>
              <p:cNvSpPr/>
              <p:nvPr/>
            </p:nvSpPr>
            <p:spPr>
              <a:xfrm>
                <a:off x="2643992" y="3426780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1"/>
                    </a:moveTo>
                    <a:cubicBezTo>
                      <a:pt x="519" y="1"/>
                      <a:pt x="430" y="19"/>
                      <a:pt x="358" y="54"/>
                    </a:cubicBezTo>
                    <a:cubicBezTo>
                      <a:pt x="304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91"/>
                    </a:lnTo>
                    <a:cubicBezTo>
                      <a:pt x="197" y="466"/>
                      <a:pt x="233" y="359"/>
                      <a:pt x="286" y="287"/>
                    </a:cubicBezTo>
                    <a:cubicBezTo>
                      <a:pt x="358" y="215"/>
                      <a:pt x="430" y="180"/>
                      <a:pt x="555" y="180"/>
                    </a:cubicBezTo>
                    <a:lnTo>
                      <a:pt x="626" y="180"/>
                    </a:lnTo>
                    <a:cubicBezTo>
                      <a:pt x="662" y="198"/>
                      <a:pt x="680" y="198"/>
                      <a:pt x="698" y="215"/>
                    </a:cubicBezTo>
                    <a:lnTo>
                      <a:pt x="6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5"/>
              <p:cNvSpPr/>
              <p:nvPr/>
            </p:nvSpPr>
            <p:spPr>
              <a:xfrm>
                <a:off x="2658684" y="3426780"/>
                <a:ext cx="2293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54" extrusionOk="0">
                    <a:moveTo>
                      <a:pt x="609" y="1"/>
                    </a:moveTo>
                    <a:cubicBezTo>
                      <a:pt x="412" y="1"/>
                      <a:pt x="269" y="54"/>
                      <a:pt x="162" y="162"/>
                    </a:cubicBezTo>
                    <a:cubicBezTo>
                      <a:pt x="54" y="287"/>
                      <a:pt x="1" y="430"/>
                      <a:pt x="1" y="627"/>
                    </a:cubicBezTo>
                    <a:cubicBezTo>
                      <a:pt x="1" y="824"/>
                      <a:pt x="54" y="967"/>
                      <a:pt x="162" y="1092"/>
                    </a:cubicBezTo>
                    <a:cubicBezTo>
                      <a:pt x="269" y="1200"/>
                      <a:pt x="412" y="1253"/>
                      <a:pt x="591" y="1253"/>
                    </a:cubicBezTo>
                    <a:cubicBezTo>
                      <a:pt x="663" y="1253"/>
                      <a:pt x="716" y="1253"/>
                      <a:pt x="770" y="1235"/>
                    </a:cubicBezTo>
                    <a:cubicBezTo>
                      <a:pt x="842" y="1218"/>
                      <a:pt x="895" y="1200"/>
                      <a:pt x="949" y="1182"/>
                    </a:cubicBezTo>
                    <a:lnTo>
                      <a:pt x="949" y="1003"/>
                    </a:lnTo>
                    <a:cubicBezTo>
                      <a:pt x="895" y="1021"/>
                      <a:pt x="842" y="1057"/>
                      <a:pt x="788" y="1074"/>
                    </a:cubicBezTo>
                    <a:cubicBezTo>
                      <a:pt x="716" y="1092"/>
                      <a:pt x="663" y="1092"/>
                      <a:pt x="609" y="1092"/>
                    </a:cubicBezTo>
                    <a:cubicBezTo>
                      <a:pt x="484" y="1092"/>
                      <a:pt x="376" y="1057"/>
                      <a:pt x="305" y="967"/>
                    </a:cubicBezTo>
                    <a:cubicBezTo>
                      <a:pt x="251" y="895"/>
                      <a:pt x="215" y="770"/>
                      <a:pt x="215" y="627"/>
                    </a:cubicBezTo>
                    <a:cubicBezTo>
                      <a:pt x="215" y="484"/>
                      <a:pt x="251" y="377"/>
                      <a:pt x="305" y="287"/>
                    </a:cubicBezTo>
                    <a:cubicBezTo>
                      <a:pt x="376" y="198"/>
                      <a:pt x="484" y="162"/>
                      <a:pt x="609" y="162"/>
                    </a:cubicBezTo>
                    <a:cubicBezTo>
                      <a:pt x="663" y="162"/>
                      <a:pt x="716" y="180"/>
                      <a:pt x="788" y="198"/>
                    </a:cubicBezTo>
                    <a:cubicBezTo>
                      <a:pt x="842" y="198"/>
                      <a:pt x="895" y="233"/>
                      <a:pt x="949" y="251"/>
                    </a:cubicBezTo>
                    <a:lnTo>
                      <a:pt x="949" y="72"/>
                    </a:lnTo>
                    <a:cubicBezTo>
                      <a:pt x="895" y="54"/>
                      <a:pt x="842" y="37"/>
                      <a:pt x="788" y="19"/>
                    </a:cubicBezTo>
                    <a:cubicBezTo>
                      <a:pt x="716" y="1"/>
                      <a:pt x="663" y="1"/>
                      <a:pt x="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2684202" y="3426780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55" y="162"/>
                    </a:moveTo>
                    <a:cubicBezTo>
                      <a:pt x="662" y="162"/>
                      <a:pt x="752" y="215"/>
                      <a:pt x="806" y="287"/>
                    </a:cubicBezTo>
                    <a:cubicBezTo>
                      <a:pt x="859" y="377"/>
                      <a:pt x="895" y="484"/>
                      <a:pt x="895" y="627"/>
                    </a:cubicBezTo>
                    <a:cubicBezTo>
                      <a:pt x="895" y="770"/>
                      <a:pt x="859" y="878"/>
                      <a:pt x="806" y="967"/>
                    </a:cubicBezTo>
                    <a:cubicBezTo>
                      <a:pt x="752" y="1057"/>
                      <a:pt x="662" y="1092"/>
                      <a:pt x="555" y="1092"/>
                    </a:cubicBezTo>
                    <a:cubicBezTo>
                      <a:pt x="448" y="1092"/>
                      <a:pt x="358" y="1057"/>
                      <a:pt x="305" y="967"/>
                    </a:cubicBezTo>
                    <a:cubicBezTo>
                      <a:pt x="251" y="878"/>
                      <a:pt x="215" y="770"/>
                      <a:pt x="215" y="627"/>
                    </a:cubicBezTo>
                    <a:cubicBezTo>
                      <a:pt x="215" y="484"/>
                      <a:pt x="251" y="377"/>
                      <a:pt x="305" y="287"/>
                    </a:cubicBezTo>
                    <a:cubicBezTo>
                      <a:pt x="358" y="215"/>
                      <a:pt x="448" y="162"/>
                      <a:pt x="555" y="162"/>
                    </a:cubicBezTo>
                    <a:close/>
                    <a:moveTo>
                      <a:pt x="555" y="1"/>
                    </a:moveTo>
                    <a:cubicBezTo>
                      <a:pt x="376" y="1"/>
                      <a:pt x="251" y="54"/>
                      <a:pt x="144" y="162"/>
                    </a:cubicBezTo>
                    <a:cubicBezTo>
                      <a:pt x="54" y="269"/>
                      <a:pt x="0" y="430"/>
                      <a:pt x="0" y="627"/>
                    </a:cubicBezTo>
                    <a:cubicBezTo>
                      <a:pt x="0" y="824"/>
                      <a:pt x="54" y="985"/>
                      <a:pt x="144" y="1092"/>
                    </a:cubicBezTo>
                    <a:cubicBezTo>
                      <a:pt x="251" y="1200"/>
                      <a:pt x="376" y="1253"/>
                      <a:pt x="555" y="1253"/>
                    </a:cubicBezTo>
                    <a:cubicBezTo>
                      <a:pt x="734" y="1253"/>
                      <a:pt x="859" y="1200"/>
                      <a:pt x="967" y="1092"/>
                    </a:cubicBezTo>
                    <a:cubicBezTo>
                      <a:pt x="1056" y="985"/>
                      <a:pt x="1110" y="824"/>
                      <a:pt x="1110" y="627"/>
                    </a:cubicBezTo>
                    <a:cubicBezTo>
                      <a:pt x="1110" y="430"/>
                      <a:pt x="1056" y="269"/>
                      <a:pt x="967" y="162"/>
                    </a:cubicBezTo>
                    <a:cubicBezTo>
                      <a:pt x="859" y="54"/>
                      <a:pt x="734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5"/>
              <p:cNvSpPr/>
              <p:nvPr/>
            </p:nvSpPr>
            <p:spPr>
              <a:xfrm>
                <a:off x="2714892" y="3426780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305" y="90"/>
                      <a:pt x="234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4" y="341"/>
                      <a:pt x="287" y="269"/>
                    </a:cubicBezTo>
                    <a:cubicBezTo>
                      <a:pt x="341" y="198"/>
                      <a:pt x="430" y="162"/>
                      <a:pt x="538" y="162"/>
                    </a:cubicBezTo>
                    <a:cubicBezTo>
                      <a:pt x="627" y="162"/>
                      <a:pt x="699" y="198"/>
                      <a:pt x="735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6" y="126"/>
                    </a:cubicBezTo>
                    <a:cubicBezTo>
                      <a:pt x="824" y="37"/>
                      <a:pt x="717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5"/>
              <p:cNvSpPr/>
              <p:nvPr/>
            </p:nvSpPr>
            <p:spPr>
              <a:xfrm>
                <a:off x="2743455" y="3415995"/>
                <a:ext cx="4761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5"/>
              <p:cNvSpPr/>
              <p:nvPr/>
            </p:nvSpPr>
            <p:spPr>
              <a:xfrm>
                <a:off x="2753822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8" y="1110"/>
                    </a:cubicBezTo>
                    <a:cubicBezTo>
                      <a:pt x="179" y="1200"/>
                      <a:pt x="287" y="1235"/>
                      <a:pt x="412" y="1235"/>
                    </a:cubicBezTo>
                    <a:cubicBezTo>
                      <a:pt x="502" y="1235"/>
                      <a:pt x="573" y="1217"/>
                      <a:pt x="645" y="1182"/>
                    </a:cubicBezTo>
                    <a:cubicBezTo>
                      <a:pt x="698" y="1146"/>
                      <a:pt x="752" y="1092"/>
                      <a:pt x="806" y="102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5"/>
                      <a:pt x="716" y="967"/>
                    </a:cubicBezTo>
                    <a:cubicBezTo>
                      <a:pt x="645" y="1039"/>
                      <a:pt x="573" y="1074"/>
                      <a:pt x="466" y="1074"/>
                    </a:cubicBezTo>
                    <a:cubicBezTo>
                      <a:pt x="376" y="1074"/>
                      <a:pt x="305" y="1039"/>
                      <a:pt x="251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5"/>
              <p:cNvSpPr/>
              <p:nvPr/>
            </p:nvSpPr>
            <p:spPr>
              <a:xfrm>
                <a:off x="2782796" y="3426780"/>
                <a:ext cx="41975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236" extrusionOk="0">
                    <a:moveTo>
                      <a:pt x="573" y="1"/>
                    </a:moveTo>
                    <a:cubicBezTo>
                      <a:pt x="484" y="1"/>
                      <a:pt x="412" y="19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15" y="341"/>
                      <a:pt x="287" y="269"/>
                    </a:cubicBezTo>
                    <a:cubicBezTo>
                      <a:pt x="340" y="198"/>
                      <a:pt x="412" y="162"/>
                      <a:pt x="519" y="162"/>
                    </a:cubicBezTo>
                    <a:cubicBezTo>
                      <a:pt x="609" y="162"/>
                      <a:pt x="663" y="198"/>
                      <a:pt x="716" y="251"/>
                    </a:cubicBezTo>
                    <a:cubicBezTo>
                      <a:pt x="752" y="305"/>
                      <a:pt x="770" y="394"/>
                      <a:pt x="770" y="502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6" y="269"/>
                    </a:cubicBezTo>
                    <a:cubicBezTo>
                      <a:pt x="1110" y="198"/>
                      <a:pt x="1199" y="162"/>
                      <a:pt x="1307" y="162"/>
                    </a:cubicBezTo>
                    <a:cubicBezTo>
                      <a:pt x="1378" y="162"/>
                      <a:pt x="1450" y="198"/>
                      <a:pt x="1486" y="251"/>
                    </a:cubicBezTo>
                    <a:cubicBezTo>
                      <a:pt x="1522" y="305"/>
                      <a:pt x="1539" y="394"/>
                      <a:pt x="1539" y="502"/>
                    </a:cubicBezTo>
                    <a:lnTo>
                      <a:pt x="1539" y="1235"/>
                    </a:lnTo>
                    <a:lnTo>
                      <a:pt x="1736" y="1235"/>
                    </a:lnTo>
                    <a:lnTo>
                      <a:pt x="1736" y="502"/>
                    </a:lnTo>
                    <a:cubicBezTo>
                      <a:pt x="1736" y="341"/>
                      <a:pt x="1718" y="215"/>
                      <a:pt x="1647" y="126"/>
                    </a:cubicBezTo>
                    <a:cubicBezTo>
                      <a:pt x="1575" y="37"/>
                      <a:pt x="1486" y="1"/>
                      <a:pt x="1360" y="1"/>
                    </a:cubicBezTo>
                    <a:cubicBezTo>
                      <a:pt x="1253" y="1"/>
                      <a:pt x="1182" y="19"/>
                      <a:pt x="1110" y="54"/>
                    </a:cubicBezTo>
                    <a:cubicBezTo>
                      <a:pt x="1038" y="108"/>
                      <a:pt x="985" y="162"/>
                      <a:pt x="931" y="251"/>
                    </a:cubicBezTo>
                    <a:cubicBezTo>
                      <a:pt x="913" y="180"/>
                      <a:pt x="859" y="108"/>
                      <a:pt x="806" y="72"/>
                    </a:cubicBezTo>
                    <a:cubicBezTo>
                      <a:pt x="734" y="19"/>
                      <a:pt x="663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5"/>
              <p:cNvSpPr/>
              <p:nvPr/>
            </p:nvSpPr>
            <p:spPr>
              <a:xfrm>
                <a:off x="2668205" y="3485506"/>
                <a:ext cx="46711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685" extrusionOk="0">
                    <a:moveTo>
                      <a:pt x="1199" y="323"/>
                    </a:moveTo>
                    <a:lnTo>
                      <a:pt x="1199" y="1754"/>
                    </a:lnTo>
                    <a:lnTo>
                      <a:pt x="287" y="1754"/>
                    </a:lnTo>
                    <a:lnTo>
                      <a:pt x="1199" y="323"/>
                    </a:lnTo>
                    <a:close/>
                    <a:moveTo>
                      <a:pt x="1110" y="0"/>
                    </a:moveTo>
                    <a:lnTo>
                      <a:pt x="0" y="1700"/>
                    </a:lnTo>
                    <a:lnTo>
                      <a:pt x="0" y="2041"/>
                    </a:lnTo>
                    <a:lnTo>
                      <a:pt x="1199" y="2041"/>
                    </a:lnTo>
                    <a:lnTo>
                      <a:pt x="1199" y="2685"/>
                    </a:lnTo>
                    <a:lnTo>
                      <a:pt x="1557" y="2685"/>
                    </a:lnTo>
                    <a:lnTo>
                      <a:pt x="1557" y="2041"/>
                    </a:lnTo>
                    <a:lnTo>
                      <a:pt x="1933" y="2041"/>
                    </a:lnTo>
                    <a:lnTo>
                      <a:pt x="1933" y="1754"/>
                    </a:lnTo>
                    <a:lnTo>
                      <a:pt x="1557" y="1754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5"/>
              <p:cNvSpPr/>
              <p:nvPr/>
            </p:nvSpPr>
            <p:spPr>
              <a:xfrm>
                <a:off x="2717937" y="3484638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13" y="287"/>
                    </a:moveTo>
                    <a:cubicBezTo>
                      <a:pt x="1110" y="287"/>
                      <a:pt x="1253" y="376"/>
                      <a:pt x="1342" y="555"/>
                    </a:cubicBezTo>
                    <a:cubicBezTo>
                      <a:pt x="1432" y="734"/>
                      <a:pt x="1485" y="1021"/>
                      <a:pt x="1485" y="1379"/>
                    </a:cubicBezTo>
                    <a:cubicBezTo>
                      <a:pt x="1485" y="1754"/>
                      <a:pt x="1432" y="2023"/>
                      <a:pt x="1342" y="2202"/>
                    </a:cubicBezTo>
                    <a:cubicBezTo>
                      <a:pt x="1253" y="2381"/>
                      <a:pt x="1110" y="2470"/>
                      <a:pt x="913" y="2470"/>
                    </a:cubicBezTo>
                    <a:cubicBezTo>
                      <a:pt x="734" y="2470"/>
                      <a:pt x="591" y="2381"/>
                      <a:pt x="501" y="2202"/>
                    </a:cubicBezTo>
                    <a:cubicBezTo>
                      <a:pt x="412" y="2023"/>
                      <a:pt x="358" y="1754"/>
                      <a:pt x="358" y="1379"/>
                    </a:cubicBezTo>
                    <a:cubicBezTo>
                      <a:pt x="358" y="1021"/>
                      <a:pt x="412" y="734"/>
                      <a:pt x="501" y="555"/>
                    </a:cubicBezTo>
                    <a:cubicBezTo>
                      <a:pt x="591" y="376"/>
                      <a:pt x="734" y="287"/>
                      <a:pt x="913" y="287"/>
                    </a:cubicBezTo>
                    <a:close/>
                    <a:moveTo>
                      <a:pt x="913" y="1"/>
                    </a:moveTo>
                    <a:cubicBezTo>
                      <a:pt x="627" y="1"/>
                      <a:pt x="394" y="108"/>
                      <a:pt x="233" y="341"/>
                    </a:cubicBezTo>
                    <a:cubicBezTo>
                      <a:pt x="72" y="591"/>
                      <a:pt x="0" y="931"/>
                      <a:pt x="0" y="1379"/>
                    </a:cubicBezTo>
                    <a:cubicBezTo>
                      <a:pt x="0" y="1826"/>
                      <a:pt x="72" y="2166"/>
                      <a:pt x="233" y="2417"/>
                    </a:cubicBezTo>
                    <a:cubicBezTo>
                      <a:pt x="394" y="2649"/>
                      <a:pt x="627" y="2757"/>
                      <a:pt x="913" y="2757"/>
                    </a:cubicBezTo>
                    <a:cubicBezTo>
                      <a:pt x="1217" y="2757"/>
                      <a:pt x="1450" y="2649"/>
                      <a:pt x="1611" y="2417"/>
                    </a:cubicBezTo>
                    <a:cubicBezTo>
                      <a:pt x="1754" y="2166"/>
                      <a:pt x="1843" y="1826"/>
                      <a:pt x="1843" y="1379"/>
                    </a:cubicBezTo>
                    <a:cubicBezTo>
                      <a:pt x="1843" y="931"/>
                      <a:pt x="1754" y="591"/>
                      <a:pt x="1611" y="341"/>
                    </a:cubicBezTo>
                    <a:cubicBezTo>
                      <a:pt x="1450" y="108"/>
                      <a:pt x="1217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5"/>
              <p:cNvSpPr/>
              <p:nvPr/>
            </p:nvSpPr>
            <p:spPr>
              <a:xfrm>
                <a:off x="3050906" y="322082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95" y="287"/>
                    </a:moveTo>
                    <a:cubicBezTo>
                      <a:pt x="1056" y="287"/>
                      <a:pt x="1182" y="341"/>
                      <a:pt x="1289" y="448"/>
                    </a:cubicBezTo>
                    <a:cubicBezTo>
                      <a:pt x="1378" y="573"/>
                      <a:pt x="1432" y="717"/>
                      <a:pt x="1432" y="913"/>
                    </a:cubicBezTo>
                    <a:cubicBezTo>
                      <a:pt x="1432" y="1110"/>
                      <a:pt x="1378" y="1253"/>
                      <a:pt x="1289" y="1361"/>
                    </a:cubicBezTo>
                    <a:cubicBezTo>
                      <a:pt x="1182" y="1468"/>
                      <a:pt x="1056" y="1540"/>
                      <a:pt x="895" y="1540"/>
                    </a:cubicBezTo>
                    <a:cubicBezTo>
                      <a:pt x="734" y="1540"/>
                      <a:pt x="609" y="1468"/>
                      <a:pt x="502" y="1361"/>
                    </a:cubicBezTo>
                    <a:cubicBezTo>
                      <a:pt x="412" y="1253"/>
                      <a:pt x="376" y="1110"/>
                      <a:pt x="376" y="913"/>
                    </a:cubicBezTo>
                    <a:cubicBezTo>
                      <a:pt x="376" y="717"/>
                      <a:pt x="412" y="573"/>
                      <a:pt x="502" y="448"/>
                    </a:cubicBezTo>
                    <a:cubicBezTo>
                      <a:pt x="609" y="341"/>
                      <a:pt x="734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27" y="1"/>
                      <a:pt x="412" y="90"/>
                      <a:pt x="251" y="251"/>
                    </a:cubicBezTo>
                    <a:cubicBezTo>
                      <a:pt x="90" y="412"/>
                      <a:pt x="0" y="627"/>
                      <a:pt x="0" y="913"/>
                    </a:cubicBezTo>
                    <a:cubicBezTo>
                      <a:pt x="0" y="1182"/>
                      <a:pt x="90" y="1414"/>
                      <a:pt x="233" y="1575"/>
                    </a:cubicBezTo>
                    <a:cubicBezTo>
                      <a:pt x="394" y="1737"/>
                      <a:pt x="609" y="1808"/>
                      <a:pt x="877" y="1808"/>
                    </a:cubicBezTo>
                    <a:cubicBezTo>
                      <a:pt x="1003" y="1808"/>
                      <a:pt x="1128" y="1790"/>
                      <a:pt x="1217" y="1737"/>
                    </a:cubicBezTo>
                    <a:cubicBezTo>
                      <a:pt x="1325" y="1683"/>
                      <a:pt x="1414" y="1593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6" y="2059"/>
                      <a:pt x="1271" y="2220"/>
                    </a:cubicBezTo>
                    <a:cubicBezTo>
                      <a:pt x="1146" y="2381"/>
                      <a:pt x="967" y="2470"/>
                      <a:pt x="734" y="2470"/>
                    </a:cubicBezTo>
                    <a:cubicBezTo>
                      <a:pt x="645" y="2470"/>
                      <a:pt x="537" y="2452"/>
                      <a:pt x="448" y="2434"/>
                    </a:cubicBezTo>
                    <a:cubicBezTo>
                      <a:pt x="358" y="2417"/>
                      <a:pt x="269" y="2381"/>
                      <a:pt x="179" y="2327"/>
                    </a:cubicBezTo>
                    <a:lnTo>
                      <a:pt x="179" y="2667"/>
                    </a:lnTo>
                    <a:cubicBezTo>
                      <a:pt x="269" y="2703"/>
                      <a:pt x="376" y="2721"/>
                      <a:pt x="466" y="2739"/>
                    </a:cubicBezTo>
                    <a:cubicBezTo>
                      <a:pt x="555" y="2757"/>
                      <a:pt x="645" y="2774"/>
                      <a:pt x="734" y="2774"/>
                    </a:cubicBezTo>
                    <a:cubicBezTo>
                      <a:pt x="1074" y="2774"/>
                      <a:pt x="1343" y="2649"/>
                      <a:pt x="1539" y="2399"/>
                    </a:cubicBezTo>
                    <a:cubicBezTo>
                      <a:pt x="1754" y="2148"/>
                      <a:pt x="1844" y="1808"/>
                      <a:pt x="1844" y="1379"/>
                    </a:cubicBezTo>
                    <a:cubicBezTo>
                      <a:pt x="1844" y="931"/>
                      <a:pt x="1772" y="591"/>
                      <a:pt x="1611" y="359"/>
                    </a:cubicBezTo>
                    <a:cubicBezTo>
                      <a:pt x="1432" y="126"/>
                      <a:pt x="1199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5"/>
              <p:cNvSpPr/>
              <p:nvPr/>
            </p:nvSpPr>
            <p:spPr>
              <a:xfrm>
                <a:off x="3100638" y="3220827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8" y="1"/>
                      <a:pt x="573" y="19"/>
                      <a:pt x="466" y="37"/>
                    </a:cubicBezTo>
                    <a:cubicBezTo>
                      <a:pt x="340" y="54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94"/>
                      <a:pt x="340" y="359"/>
                      <a:pt x="448" y="341"/>
                    </a:cubicBezTo>
                    <a:cubicBezTo>
                      <a:pt x="555" y="323"/>
                      <a:pt x="663" y="305"/>
                      <a:pt x="770" y="305"/>
                    </a:cubicBezTo>
                    <a:cubicBezTo>
                      <a:pt x="949" y="305"/>
                      <a:pt x="1092" y="341"/>
                      <a:pt x="1181" y="412"/>
                    </a:cubicBezTo>
                    <a:cubicBezTo>
                      <a:pt x="1289" y="484"/>
                      <a:pt x="1325" y="591"/>
                      <a:pt x="1325" y="734"/>
                    </a:cubicBezTo>
                    <a:cubicBezTo>
                      <a:pt x="1325" y="860"/>
                      <a:pt x="1289" y="967"/>
                      <a:pt x="1181" y="1039"/>
                    </a:cubicBezTo>
                    <a:cubicBezTo>
                      <a:pt x="1092" y="1110"/>
                      <a:pt x="967" y="1146"/>
                      <a:pt x="788" y="1146"/>
                    </a:cubicBezTo>
                    <a:lnTo>
                      <a:pt x="448" y="1146"/>
                    </a:lnTo>
                    <a:lnTo>
                      <a:pt x="448" y="1432"/>
                    </a:lnTo>
                    <a:lnTo>
                      <a:pt x="770" y="1432"/>
                    </a:lnTo>
                    <a:cubicBezTo>
                      <a:pt x="967" y="1432"/>
                      <a:pt x="1110" y="1486"/>
                      <a:pt x="1217" y="1575"/>
                    </a:cubicBezTo>
                    <a:cubicBezTo>
                      <a:pt x="1343" y="1665"/>
                      <a:pt x="1396" y="1790"/>
                      <a:pt x="1396" y="1951"/>
                    </a:cubicBezTo>
                    <a:cubicBezTo>
                      <a:pt x="1396" y="2112"/>
                      <a:pt x="1325" y="2238"/>
                      <a:pt x="1217" y="2327"/>
                    </a:cubicBezTo>
                    <a:cubicBezTo>
                      <a:pt x="1092" y="2417"/>
                      <a:pt x="931" y="2470"/>
                      <a:pt x="698" y="2470"/>
                    </a:cubicBezTo>
                    <a:cubicBezTo>
                      <a:pt x="573" y="2470"/>
                      <a:pt x="448" y="2452"/>
                      <a:pt x="323" y="2417"/>
                    </a:cubicBezTo>
                    <a:cubicBezTo>
                      <a:pt x="197" y="2399"/>
                      <a:pt x="90" y="2345"/>
                      <a:pt x="0" y="2291"/>
                    </a:cubicBezTo>
                    <a:lnTo>
                      <a:pt x="0" y="2631"/>
                    </a:lnTo>
                    <a:cubicBezTo>
                      <a:pt x="126" y="2685"/>
                      <a:pt x="233" y="2721"/>
                      <a:pt x="358" y="2739"/>
                    </a:cubicBezTo>
                    <a:cubicBezTo>
                      <a:pt x="484" y="2757"/>
                      <a:pt x="591" y="2774"/>
                      <a:pt x="698" y="2774"/>
                    </a:cubicBezTo>
                    <a:cubicBezTo>
                      <a:pt x="1038" y="2774"/>
                      <a:pt x="1307" y="2703"/>
                      <a:pt x="1486" y="2560"/>
                    </a:cubicBezTo>
                    <a:cubicBezTo>
                      <a:pt x="1665" y="2417"/>
                      <a:pt x="1754" y="2202"/>
                      <a:pt x="1754" y="1951"/>
                    </a:cubicBezTo>
                    <a:cubicBezTo>
                      <a:pt x="1754" y="1772"/>
                      <a:pt x="1700" y="1629"/>
                      <a:pt x="1611" y="1504"/>
                    </a:cubicBezTo>
                    <a:cubicBezTo>
                      <a:pt x="1504" y="1397"/>
                      <a:pt x="1378" y="1325"/>
                      <a:pt x="1199" y="1271"/>
                    </a:cubicBezTo>
                    <a:cubicBezTo>
                      <a:pt x="1360" y="1235"/>
                      <a:pt x="1486" y="1164"/>
                      <a:pt x="1557" y="1074"/>
                    </a:cubicBezTo>
                    <a:cubicBezTo>
                      <a:pt x="1647" y="967"/>
                      <a:pt x="1683" y="842"/>
                      <a:pt x="1683" y="699"/>
                    </a:cubicBezTo>
                    <a:cubicBezTo>
                      <a:pt x="1683" y="484"/>
                      <a:pt x="1611" y="305"/>
                      <a:pt x="1450" y="180"/>
                    </a:cubicBezTo>
                    <a:cubicBezTo>
                      <a:pt x="1289" y="54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5"/>
              <p:cNvSpPr/>
              <p:nvPr/>
            </p:nvSpPr>
            <p:spPr>
              <a:xfrm>
                <a:off x="3041820" y="3325324"/>
                <a:ext cx="50626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631" extrusionOk="0">
                    <a:moveTo>
                      <a:pt x="1" y="0"/>
                    </a:moveTo>
                    <a:lnTo>
                      <a:pt x="1" y="2631"/>
                    </a:lnTo>
                    <a:lnTo>
                      <a:pt x="502" y="2631"/>
                    </a:lnTo>
                    <a:lnTo>
                      <a:pt x="502" y="913"/>
                    </a:lnTo>
                    <a:lnTo>
                      <a:pt x="1558" y="2631"/>
                    </a:lnTo>
                    <a:lnTo>
                      <a:pt x="2094" y="2631"/>
                    </a:lnTo>
                    <a:lnTo>
                      <a:pt x="2094" y="0"/>
                    </a:lnTo>
                    <a:lnTo>
                      <a:pt x="1593" y="0"/>
                    </a:lnTo>
                    <a:lnTo>
                      <a:pt x="1593" y="1754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5"/>
              <p:cNvSpPr/>
              <p:nvPr/>
            </p:nvSpPr>
            <p:spPr>
              <a:xfrm>
                <a:off x="3104094" y="3325324"/>
                <a:ext cx="449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667" extrusionOk="0">
                    <a:moveTo>
                      <a:pt x="931" y="1074"/>
                    </a:moveTo>
                    <a:cubicBezTo>
                      <a:pt x="1056" y="1074"/>
                      <a:pt x="1146" y="1110"/>
                      <a:pt x="1235" y="1217"/>
                    </a:cubicBezTo>
                    <a:cubicBezTo>
                      <a:pt x="1307" y="1307"/>
                      <a:pt x="1343" y="1468"/>
                      <a:pt x="1343" y="1682"/>
                    </a:cubicBezTo>
                    <a:cubicBezTo>
                      <a:pt x="1343" y="1879"/>
                      <a:pt x="1307" y="2040"/>
                      <a:pt x="1235" y="2130"/>
                    </a:cubicBezTo>
                    <a:cubicBezTo>
                      <a:pt x="1146" y="2219"/>
                      <a:pt x="1056" y="2273"/>
                      <a:pt x="949" y="2273"/>
                    </a:cubicBezTo>
                    <a:cubicBezTo>
                      <a:pt x="806" y="2273"/>
                      <a:pt x="681" y="2201"/>
                      <a:pt x="591" y="2076"/>
                    </a:cubicBezTo>
                    <a:cubicBezTo>
                      <a:pt x="537" y="1969"/>
                      <a:pt x="502" y="1826"/>
                      <a:pt x="502" y="1629"/>
                    </a:cubicBezTo>
                    <a:cubicBezTo>
                      <a:pt x="502" y="1450"/>
                      <a:pt x="537" y="1307"/>
                      <a:pt x="627" y="1199"/>
                    </a:cubicBezTo>
                    <a:cubicBezTo>
                      <a:pt x="698" y="1110"/>
                      <a:pt x="806" y="1074"/>
                      <a:pt x="931" y="1074"/>
                    </a:cubicBezTo>
                    <a:close/>
                    <a:moveTo>
                      <a:pt x="1" y="0"/>
                    </a:moveTo>
                    <a:lnTo>
                      <a:pt x="1" y="2631"/>
                    </a:lnTo>
                    <a:lnTo>
                      <a:pt x="466" y="2631"/>
                    </a:lnTo>
                    <a:lnTo>
                      <a:pt x="466" y="2345"/>
                    </a:lnTo>
                    <a:cubicBezTo>
                      <a:pt x="555" y="2452"/>
                      <a:pt x="645" y="2524"/>
                      <a:pt x="752" y="2595"/>
                    </a:cubicBezTo>
                    <a:cubicBezTo>
                      <a:pt x="860" y="2649"/>
                      <a:pt x="967" y="2667"/>
                      <a:pt x="1074" y="2667"/>
                    </a:cubicBezTo>
                    <a:cubicBezTo>
                      <a:pt x="1289" y="2667"/>
                      <a:pt x="1468" y="2577"/>
                      <a:pt x="1629" y="2398"/>
                    </a:cubicBezTo>
                    <a:cubicBezTo>
                      <a:pt x="1790" y="2237"/>
                      <a:pt x="1862" y="1987"/>
                      <a:pt x="1862" y="1647"/>
                    </a:cubicBezTo>
                    <a:cubicBezTo>
                      <a:pt x="1862" y="1342"/>
                      <a:pt x="1790" y="1092"/>
                      <a:pt x="1629" y="931"/>
                    </a:cubicBezTo>
                    <a:cubicBezTo>
                      <a:pt x="1486" y="770"/>
                      <a:pt x="1289" y="680"/>
                      <a:pt x="1056" y="680"/>
                    </a:cubicBezTo>
                    <a:cubicBezTo>
                      <a:pt x="842" y="680"/>
                      <a:pt x="663" y="770"/>
                      <a:pt x="502" y="949"/>
                    </a:cubicBez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5"/>
              <p:cNvSpPr/>
              <p:nvPr/>
            </p:nvSpPr>
            <p:spPr>
              <a:xfrm>
                <a:off x="3008956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59" y="198"/>
                      <a:pt x="430" y="162"/>
                      <a:pt x="537" y="162"/>
                    </a:cubicBezTo>
                    <a:cubicBezTo>
                      <a:pt x="627" y="162"/>
                      <a:pt x="699" y="198"/>
                      <a:pt x="734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37"/>
                      <a:pt x="716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5"/>
              <p:cNvSpPr/>
              <p:nvPr/>
            </p:nvSpPr>
            <p:spPr>
              <a:xfrm>
                <a:off x="3037495" y="3415995"/>
                <a:ext cx="5220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215" y="251"/>
                    </a:lnTo>
                    <a:lnTo>
                      <a:pt x="215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215" y="1682"/>
                    </a:lnTo>
                    <a:lnTo>
                      <a:pt x="215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5"/>
              <p:cNvSpPr/>
              <p:nvPr/>
            </p:nvSpPr>
            <p:spPr>
              <a:xfrm>
                <a:off x="3046146" y="3426780"/>
                <a:ext cx="2684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4" extrusionOk="0">
                    <a:moveTo>
                      <a:pt x="555" y="162"/>
                    </a:moveTo>
                    <a:cubicBezTo>
                      <a:pt x="663" y="162"/>
                      <a:pt x="734" y="215"/>
                      <a:pt x="806" y="287"/>
                    </a:cubicBezTo>
                    <a:cubicBezTo>
                      <a:pt x="860" y="377"/>
                      <a:pt x="895" y="484"/>
                      <a:pt x="895" y="627"/>
                    </a:cubicBezTo>
                    <a:cubicBezTo>
                      <a:pt x="895" y="770"/>
                      <a:pt x="860" y="878"/>
                      <a:pt x="806" y="967"/>
                    </a:cubicBezTo>
                    <a:cubicBezTo>
                      <a:pt x="734" y="1057"/>
                      <a:pt x="663" y="1092"/>
                      <a:pt x="555" y="1092"/>
                    </a:cubicBezTo>
                    <a:cubicBezTo>
                      <a:pt x="448" y="1092"/>
                      <a:pt x="359" y="1057"/>
                      <a:pt x="305" y="967"/>
                    </a:cubicBezTo>
                    <a:cubicBezTo>
                      <a:pt x="233" y="878"/>
                      <a:pt x="215" y="770"/>
                      <a:pt x="215" y="627"/>
                    </a:cubicBezTo>
                    <a:cubicBezTo>
                      <a:pt x="215" y="484"/>
                      <a:pt x="251" y="377"/>
                      <a:pt x="305" y="287"/>
                    </a:cubicBezTo>
                    <a:cubicBezTo>
                      <a:pt x="359" y="215"/>
                      <a:pt x="448" y="162"/>
                      <a:pt x="555" y="162"/>
                    </a:cubicBezTo>
                    <a:close/>
                    <a:moveTo>
                      <a:pt x="555" y="1"/>
                    </a:moveTo>
                    <a:cubicBezTo>
                      <a:pt x="376" y="1"/>
                      <a:pt x="251" y="54"/>
                      <a:pt x="144" y="162"/>
                    </a:cubicBezTo>
                    <a:cubicBezTo>
                      <a:pt x="54" y="269"/>
                      <a:pt x="1" y="430"/>
                      <a:pt x="1" y="627"/>
                    </a:cubicBezTo>
                    <a:cubicBezTo>
                      <a:pt x="1" y="824"/>
                      <a:pt x="54" y="985"/>
                      <a:pt x="144" y="1092"/>
                    </a:cubicBezTo>
                    <a:cubicBezTo>
                      <a:pt x="251" y="1200"/>
                      <a:pt x="376" y="1253"/>
                      <a:pt x="555" y="1253"/>
                    </a:cubicBezTo>
                    <a:cubicBezTo>
                      <a:pt x="734" y="1253"/>
                      <a:pt x="860" y="1200"/>
                      <a:pt x="967" y="1092"/>
                    </a:cubicBezTo>
                    <a:cubicBezTo>
                      <a:pt x="1056" y="985"/>
                      <a:pt x="1110" y="824"/>
                      <a:pt x="1110" y="627"/>
                    </a:cubicBezTo>
                    <a:cubicBezTo>
                      <a:pt x="1110" y="430"/>
                      <a:pt x="1056" y="269"/>
                      <a:pt x="967" y="162"/>
                    </a:cubicBezTo>
                    <a:cubicBezTo>
                      <a:pt x="860" y="54"/>
                      <a:pt x="734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5"/>
              <p:cNvSpPr/>
              <p:nvPr/>
            </p:nvSpPr>
            <p:spPr>
              <a:xfrm>
                <a:off x="3076860" y="3415995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37" y="609"/>
                    </a:moveTo>
                    <a:cubicBezTo>
                      <a:pt x="627" y="609"/>
                      <a:pt x="716" y="645"/>
                      <a:pt x="770" y="734"/>
                    </a:cubicBezTo>
                    <a:cubicBezTo>
                      <a:pt x="841" y="824"/>
                      <a:pt x="859" y="931"/>
                      <a:pt x="859" y="1074"/>
                    </a:cubicBezTo>
                    <a:cubicBezTo>
                      <a:pt x="859" y="1217"/>
                      <a:pt x="841" y="1342"/>
                      <a:pt x="770" y="1414"/>
                    </a:cubicBezTo>
                    <a:cubicBezTo>
                      <a:pt x="716" y="1504"/>
                      <a:pt x="627" y="1539"/>
                      <a:pt x="537" y="1539"/>
                    </a:cubicBezTo>
                    <a:cubicBezTo>
                      <a:pt x="430" y="1539"/>
                      <a:pt x="340" y="1504"/>
                      <a:pt x="286" y="1414"/>
                    </a:cubicBezTo>
                    <a:cubicBezTo>
                      <a:pt x="215" y="1342"/>
                      <a:pt x="197" y="1217"/>
                      <a:pt x="197" y="1074"/>
                    </a:cubicBezTo>
                    <a:cubicBezTo>
                      <a:pt x="197" y="931"/>
                      <a:pt x="215" y="824"/>
                      <a:pt x="286" y="734"/>
                    </a:cubicBezTo>
                    <a:cubicBezTo>
                      <a:pt x="340" y="645"/>
                      <a:pt x="430" y="609"/>
                      <a:pt x="537" y="609"/>
                    </a:cubicBezTo>
                    <a:close/>
                    <a:moveTo>
                      <a:pt x="0" y="0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1486"/>
                    </a:lnTo>
                    <a:cubicBezTo>
                      <a:pt x="233" y="1557"/>
                      <a:pt x="286" y="1611"/>
                      <a:pt x="358" y="1647"/>
                    </a:cubicBezTo>
                    <a:cubicBezTo>
                      <a:pt x="412" y="1682"/>
                      <a:pt x="483" y="1700"/>
                      <a:pt x="573" y="1700"/>
                    </a:cubicBezTo>
                    <a:cubicBezTo>
                      <a:pt x="716" y="1700"/>
                      <a:pt x="841" y="1647"/>
                      <a:pt x="931" y="1539"/>
                    </a:cubicBezTo>
                    <a:cubicBezTo>
                      <a:pt x="1020" y="1414"/>
                      <a:pt x="1074" y="1271"/>
                      <a:pt x="1074" y="1074"/>
                    </a:cubicBezTo>
                    <a:cubicBezTo>
                      <a:pt x="1074" y="895"/>
                      <a:pt x="1020" y="734"/>
                      <a:pt x="931" y="627"/>
                    </a:cubicBezTo>
                    <a:cubicBezTo>
                      <a:pt x="841" y="501"/>
                      <a:pt x="716" y="448"/>
                      <a:pt x="573" y="448"/>
                    </a:cubicBezTo>
                    <a:cubicBezTo>
                      <a:pt x="483" y="448"/>
                      <a:pt x="412" y="466"/>
                      <a:pt x="358" y="501"/>
                    </a:cubicBezTo>
                    <a:cubicBezTo>
                      <a:pt x="286" y="537"/>
                      <a:pt x="233" y="591"/>
                      <a:pt x="197" y="662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5"/>
              <p:cNvSpPr/>
              <p:nvPr/>
            </p:nvSpPr>
            <p:spPr>
              <a:xfrm>
                <a:off x="3105398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5"/>
              <p:cNvSpPr/>
              <p:nvPr/>
            </p:nvSpPr>
            <p:spPr>
              <a:xfrm>
                <a:off x="3115765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5"/>
                      <a:pt x="37" y="1021"/>
                      <a:pt x="108" y="1110"/>
                    </a:cubicBezTo>
                    <a:cubicBezTo>
                      <a:pt x="180" y="1200"/>
                      <a:pt x="287" y="1235"/>
                      <a:pt x="412" y="1235"/>
                    </a:cubicBezTo>
                    <a:cubicBezTo>
                      <a:pt x="502" y="1235"/>
                      <a:pt x="573" y="1217"/>
                      <a:pt x="645" y="1182"/>
                    </a:cubicBezTo>
                    <a:cubicBezTo>
                      <a:pt x="699" y="1146"/>
                      <a:pt x="752" y="1092"/>
                      <a:pt x="806" y="102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5"/>
                      <a:pt x="717" y="967"/>
                    </a:cubicBezTo>
                    <a:cubicBezTo>
                      <a:pt x="645" y="1039"/>
                      <a:pt x="573" y="1074"/>
                      <a:pt x="466" y="1074"/>
                    </a:cubicBezTo>
                    <a:cubicBezTo>
                      <a:pt x="377" y="1074"/>
                      <a:pt x="305" y="1039"/>
                      <a:pt x="251" y="985"/>
                    </a:cubicBezTo>
                    <a:cubicBezTo>
                      <a:pt x="215" y="931"/>
                      <a:pt x="198" y="842"/>
                      <a:pt x="198" y="734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5"/>
              <p:cNvSpPr/>
              <p:nvPr/>
            </p:nvSpPr>
            <p:spPr>
              <a:xfrm>
                <a:off x="3144739" y="3426780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73" y="1"/>
                    </a:moveTo>
                    <a:cubicBezTo>
                      <a:pt x="484" y="1"/>
                      <a:pt x="412" y="19"/>
                      <a:pt x="359" y="54"/>
                    </a:cubicBezTo>
                    <a:cubicBezTo>
                      <a:pt x="287" y="90"/>
                      <a:pt x="233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15" y="341"/>
                      <a:pt x="287" y="269"/>
                    </a:cubicBezTo>
                    <a:cubicBezTo>
                      <a:pt x="341" y="198"/>
                      <a:pt x="430" y="162"/>
                      <a:pt x="520" y="162"/>
                    </a:cubicBezTo>
                    <a:cubicBezTo>
                      <a:pt x="609" y="162"/>
                      <a:pt x="663" y="198"/>
                      <a:pt x="717" y="251"/>
                    </a:cubicBezTo>
                    <a:cubicBezTo>
                      <a:pt x="752" y="305"/>
                      <a:pt x="770" y="394"/>
                      <a:pt x="770" y="502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7" y="269"/>
                    </a:cubicBezTo>
                    <a:cubicBezTo>
                      <a:pt x="1110" y="198"/>
                      <a:pt x="1200" y="162"/>
                      <a:pt x="1307" y="162"/>
                    </a:cubicBezTo>
                    <a:cubicBezTo>
                      <a:pt x="1379" y="162"/>
                      <a:pt x="1450" y="198"/>
                      <a:pt x="1486" y="251"/>
                    </a:cubicBezTo>
                    <a:cubicBezTo>
                      <a:pt x="1522" y="305"/>
                      <a:pt x="1558" y="394"/>
                      <a:pt x="1558" y="502"/>
                    </a:cubicBezTo>
                    <a:lnTo>
                      <a:pt x="1558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9" y="215"/>
                      <a:pt x="1647" y="126"/>
                    </a:cubicBezTo>
                    <a:cubicBezTo>
                      <a:pt x="1575" y="37"/>
                      <a:pt x="1486" y="1"/>
                      <a:pt x="1361" y="1"/>
                    </a:cubicBezTo>
                    <a:cubicBezTo>
                      <a:pt x="1271" y="1"/>
                      <a:pt x="1182" y="19"/>
                      <a:pt x="1110" y="54"/>
                    </a:cubicBezTo>
                    <a:cubicBezTo>
                      <a:pt x="1039" y="108"/>
                      <a:pt x="985" y="162"/>
                      <a:pt x="931" y="251"/>
                    </a:cubicBezTo>
                    <a:cubicBezTo>
                      <a:pt x="913" y="180"/>
                      <a:pt x="860" y="108"/>
                      <a:pt x="806" y="72"/>
                    </a:cubicBezTo>
                    <a:cubicBezTo>
                      <a:pt x="734" y="19"/>
                      <a:pt x="663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5"/>
              <p:cNvSpPr/>
              <p:nvPr/>
            </p:nvSpPr>
            <p:spPr>
              <a:xfrm>
                <a:off x="3049601" y="3485506"/>
                <a:ext cx="4717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5" extrusionOk="0">
                    <a:moveTo>
                      <a:pt x="1218" y="323"/>
                    </a:moveTo>
                    <a:lnTo>
                      <a:pt x="1218" y="1754"/>
                    </a:lnTo>
                    <a:lnTo>
                      <a:pt x="305" y="1754"/>
                    </a:lnTo>
                    <a:lnTo>
                      <a:pt x="1218" y="323"/>
                    </a:lnTo>
                    <a:close/>
                    <a:moveTo>
                      <a:pt x="1110" y="0"/>
                    </a:moveTo>
                    <a:lnTo>
                      <a:pt x="1" y="1700"/>
                    </a:lnTo>
                    <a:lnTo>
                      <a:pt x="1" y="2041"/>
                    </a:lnTo>
                    <a:lnTo>
                      <a:pt x="1218" y="2041"/>
                    </a:lnTo>
                    <a:lnTo>
                      <a:pt x="1218" y="2685"/>
                    </a:lnTo>
                    <a:lnTo>
                      <a:pt x="1576" y="2685"/>
                    </a:lnTo>
                    <a:lnTo>
                      <a:pt x="1576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76" y="1754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5"/>
              <p:cNvSpPr/>
              <p:nvPr/>
            </p:nvSpPr>
            <p:spPr>
              <a:xfrm>
                <a:off x="3103224" y="3485506"/>
                <a:ext cx="38519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85" extrusionOk="0">
                    <a:moveTo>
                      <a:pt x="645" y="0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45" y="340"/>
                    </a:lnTo>
                    <a:lnTo>
                      <a:pt x="645" y="2381"/>
                    </a:lnTo>
                    <a:lnTo>
                      <a:pt x="54" y="2381"/>
                    </a:lnTo>
                    <a:lnTo>
                      <a:pt x="54" y="2685"/>
                    </a:lnTo>
                    <a:lnTo>
                      <a:pt x="1593" y="2685"/>
                    </a:lnTo>
                    <a:lnTo>
                      <a:pt x="1593" y="2381"/>
                    </a:lnTo>
                    <a:lnTo>
                      <a:pt x="1003" y="2381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5"/>
              <p:cNvSpPr/>
              <p:nvPr/>
            </p:nvSpPr>
            <p:spPr>
              <a:xfrm>
                <a:off x="3432738" y="3223433"/>
                <a:ext cx="44584" cy="6693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4" extrusionOk="0">
                    <a:moveTo>
                      <a:pt x="896" y="286"/>
                    </a:moveTo>
                    <a:cubicBezTo>
                      <a:pt x="1057" y="286"/>
                      <a:pt x="1182" y="340"/>
                      <a:pt x="1271" y="447"/>
                    </a:cubicBezTo>
                    <a:cubicBezTo>
                      <a:pt x="1379" y="573"/>
                      <a:pt x="1415" y="716"/>
                      <a:pt x="1415" y="913"/>
                    </a:cubicBezTo>
                    <a:cubicBezTo>
                      <a:pt x="1415" y="1110"/>
                      <a:pt x="1379" y="1253"/>
                      <a:pt x="1271" y="1360"/>
                    </a:cubicBezTo>
                    <a:cubicBezTo>
                      <a:pt x="1182" y="1485"/>
                      <a:pt x="1057" y="1539"/>
                      <a:pt x="896" y="1539"/>
                    </a:cubicBezTo>
                    <a:cubicBezTo>
                      <a:pt x="735" y="1539"/>
                      <a:pt x="609" y="1485"/>
                      <a:pt x="502" y="1360"/>
                    </a:cubicBezTo>
                    <a:cubicBezTo>
                      <a:pt x="412" y="1253"/>
                      <a:pt x="359" y="1110"/>
                      <a:pt x="359" y="913"/>
                    </a:cubicBezTo>
                    <a:cubicBezTo>
                      <a:pt x="359" y="716"/>
                      <a:pt x="412" y="573"/>
                      <a:pt x="502" y="447"/>
                    </a:cubicBezTo>
                    <a:cubicBezTo>
                      <a:pt x="609" y="340"/>
                      <a:pt x="735" y="286"/>
                      <a:pt x="896" y="286"/>
                    </a:cubicBezTo>
                    <a:close/>
                    <a:moveTo>
                      <a:pt x="896" y="0"/>
                    </a:moveTo>
                    <a:cubicBezTo>
                      <a:pt x="627" y="0"/>
                      <a:pt x="412" y="90"/>
                      <a:pt x="251" y="251"/>
                    </a:cubicBezTo>
                    <a:cubicBezTo>
                      <a:pt x="90" y="412"/>
                      <a:pt x="1" y="644"/>
                      <a:pt x="1" y="913"/>
                    </a:cubicBezTo>
                    <a:cubicBezTo>
                      <a:pt x="1" y="1199"/>
                      <a:pt x="72" y="1414"/>
                      <a:pt x="234" y="1575"/>
                    </a:cubicBezTo>
                    <a:cubicBezTo>
                      <a:pt x="395" y="1736"/>
                      <a:pt x="609" y="1808"/>
                      <a:pt x="878" y="1808"/>
                    </a:cubicBezTo>
                    <a:cubicBezTo>
                      <a:pt x="1003" y="1808"/>
                      <a:pt x="1110" y="1790"/>
                      <a:pt x="1218" y="1736"/>
                    </a:cubicBezTo>
                    <a:cubicBezTo>
                      <a:pt x="1325" y="1682"/>
                      <a:pt x="1415" y="1593"/>
                      <a:pt x="1486" y="1503"/>
                    </a:cubicBezTo>
                    <a:lnTo>
                      <a:pt x="1486" y="1503"/>
                    </a:lnTo>
                    <a:cubicBezTo>
                      <a:pt x="1468" y="1825"/>
                      <a:pt x="1397" y="2076"/>
                      <a:pt x="1271" y="2237"/>
                    </a:cubicBezTo>
                    <a:cubicBezTo>
                      <a:pt x="1146" y="2398"/>
                      <a:pt x="967" y="2470"/>
                      <a:pt x="717" y="2470"/>
                    </a:cubicBezTo>
                    <a:cubicBezTo>
                      <a:pt x="627" y="2470"/>
                      <a:pt x="538" y="2452"/>
                      <a:pt x="448" y="2434"/>
                    </a:cubicBezTo>
                    <a:cubicBezTo>
                      <a:pt x="359" y="2416"/>
                      <a:pt x="269" y="2380"/>
                      <a:pt x="180" y="2344"/>
                    </a:cubicBezTo>
                    <a:lnTo>
                      <a:pt x="180" y="2666"/>
                    </a:lnTo>
                    <a:cubicBezTo>
                      <a:pt x="269" y="2702"/>
                      <a:pt x="377" y="2720"/>
                      <a:pt x="466" y="2738"/>
                    </a:cubicBezTo>
                    <a:cubicBezTo>
                      <a:pt x="556" y="2756"/>
                      <a:pt x="645" y="2774"/>
                      <a:pt x="735" y="2774"/>
                    </a:cubicBezTo>
                    <a:cubicBezTo>
                      <a:pt x="1075" y="2774"/>
                      <a:pt x="1343" y="2649"/>
                      <a:pt x="1540" y="2398"/>
                    </a:cubicBezTo>
                    <a:cubicBezTo>
                      <a:pt x="1737" y="2148"/>
                      <a:pt x="1844" y="1808"/>
                      <a:pt x="1844" y="1396"/>
                    </a:cubicBezTo>
                    <a:cubicBezTo>
                      <a:pt x="1844" y="931"/>
                      <a:pt x="1755" y="591"/>
                      <a:pt x="1594" y="358"/>
                    </a:cubicBezTo>
                    <a:cubicBezTo>
                      <a:pt x="1433" y="125"/>
                      <a:pt x="1200" y="0"/>
                      <a:pt x="8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5"/>
              <p:cNvSpPr/>
              <p:nvPr/>
            </p:nvSpPr>
            <p:spPr>
              <a:xfrm>
                <a:off x="3481623" y="3223433"/>
                <a:ext cx="44560" cy="6693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4" extrusionOk="0">
                    <a:moveTo>
                      <a:pt x="948" y="1235"/>
                    </a:moveTo>
                    <a:cubicBezTo>
                      <a:pt x="1110" y="1235"/>
                      <a:pt x="1253" y="1289"/>
                      <a:pt x="1342" y="1414"/>
                    </a:cubicBezTo>
                    <a:cubicBezTo>
                      <a:pt x="1432" y="1521"/>
                      <a:pt x="1485" y="1664"/>
                      <a:pt x="1485" y="1861"/>
                    </a:cubicBezTo>
                    <a:cubicBezTo>
                      <a:pt x="1485" y="2058"/>
                      <a:pt x="1432" y="2201"/>
                      <a:pt x="1342" y="2326"/>
                    </a:cubicBezTo>
                    <a:cubicBezTo>
                      <a:pt x="1253" y="2434"/>
                      <a:pt x="1110" y="2488"/>
                      <a:pt x="948" y="2488"/>
                    </a:cubicBezTo>
                    <a:cubicBezTo>
                      <a:pt x="787" y="2488"/>
                      <a:pt x="662" y="2434"/>
                      <a:pt x="573" y="2326"/>
                    </a:cubicBezTo>
                    <a:cubicBezTo>
                      <a:pt x="465" y="2201"/>
                      <a:pt x="430" y="2058"/>
                      <a:pt x="430" y="1861"/>
                    </a:cubicBezTo>
                    <a:cubicBezTo>
                      <a:pt x="430" y="1664"/>
                      <a:pt x="465" y="1521"/>
                      <a:pt x="573" y="1414"/>
                    </a:cubicBezTo>
                    <a:cubicBezTo>
                      <a:pt x="662" y="1289"/>
                      <a:pt x="787" y="1235"/>
                      <a:pt x="948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1" y="125"/>
                      <a:pt x="304" y="376"/>
                    </a:cubicBezTo>
                    <a:cubicBezTo>
                      <a:pt x="107" y="626"/>
                      <a:pt x="0" y="966"/>
                      <a:pt x="0" y="1396"/>
                    </a:cubicBezTo>
                    <a:cubicBezTo>
                      <a:pt x="0" y="1843"/>
                      <a:pt x="90" y="2183"/>
                      <a:pt x="251" y="2416"/>
                    </a:cubicBezTo>
                    <a:cubicBezTo>
                      <a:pt x="412" y="2649"/>
                      <a:pt x="644" y="2774"/>
                      <a:pt x="948" y="2774"/>
                    </a:cubicBezTo>
                    <a:cubicBezTo>
                      <a:pt x="1217" y="2774"/>
                      <a:pt x="1432" y="2684"/>
                      <a:pt x="1611" y="2523"/>
                    </a:cubicBezTo>
                    <a:cubicBezTo>
                      <a:pt x="1772" y="2362"/>
                      <a:pt x="1843" y="2148"/>
                      <a:pt x="1843" y="1861"/>
                    </a:cubicBezTo>
                    <a:cubicBezTo>
                      <a:pt x="1843" y="1593"/>
                      <a:pt x="1772" y="1360"/>
                      <a:pt x="1611" y="1199"/>
                    </a:cubicBezTo>
                    <a:cubicBezTo>
                      <a:pt x="1450" y="1038"/>
                      <a:pt x="1253" y="949"/>
                      <a:pt x="984" y="949"/>
                    </a:cubicBezTo>
                    <a:cubicBezTo>
                      <a:pt x="841" y="949"/>
                      <a:pt x="734" y="984"/>
                      <a:pt x="626" y="1038"/>
                    </a:cubicBezTo>
                    <a:cubicBezTo>
                      <a:pt x="519" y="1092"/>
                      <a:pt x="430" y="1181"/>
                      <a:pt x="358" y="1271"/>
                    </a:cubicBezTo>
                    <a:cubicBezTo>
                      <a:pt x="376" y="949"/>
                      <a:pt x="447" y="716"/>
                      <a:pt x="573" y="555"/>
                    </a:cubicBezTo>
                    <a:cubicBezTo>
                      <a:pt x="698" y="394"/>
                      <a:pt x="877" y="304"/>
                      <a:pt x="1127" y="304"/>
                    </a:cubicBezTo>
                    <a:cubicBezTo>
                      <a:pt x="1217" y="304"/>
                      <a:pt x="1306" y="322"/>
                      <a:pt x="1396" y="340"/>
                    </a:cubicBezTo>
                    <a:cubicBezTo>
                      <a:pt x="1485" y="358"/>
                      <a:pt x="1575" y="394"/>
                      <a:pt x="1664" y="430"/>
                    </a:cubicBezTo>
                    <a:lnTo>
                      <a:pt x="1664" y="107"/>
                    </a:lnTo>
                    <a:cubicBezTo>
                      <a:pt x="1575" y="72"/>
                      <a:pt x="1467" y="54"/>
                      <a:pt x="1378" y="36"/>
                    </a:cubicBezTo>
                    <a:cubicBezTo>
                      <a:pt x="1288" y="18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5"/>
              <p:cNvSpPr/>
              <p:nvPr/>
            </p:nvSpPr>
            <p:spPr>
              <a:xfrm>
                <a:off x="3418480" y="3327905"/>
                <a:ext cx="61427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632" extrusionOk="0">
                    <a:moveTo>
                      <a:pt x="0" y="1"/>
                    </a:moveTo>
                    <a:lnTo>
                      <a:pt x="0" y="2631"/>
                    </a:lnTo>
                    <a:lnTo>
                      <a:pt x="501" y="2631"/>
                    </a:lnTo>
                    <a:lnTo>
                      <a:pt x="501" y="555"/>
                    </a:lnTo>
                    <a:lnTo>
                      <a:pt x="1020" y="2631"/>
                    </a:lnTo>
                    <a:lnTo>
                      <a:pt x="1521" y="2631"/>
                    </a:lnTo>
                    <a:lnTo>
                      <a:pt x="2040" y="555"/>
                    </a:lnTo>
                    <a:lnTo>
                      <a:pt x="2040" y="2631"/>
                    </a:lnTo>
                    <a:lnTo>
                      <a:pt x="2541" y="2631"/>
                    </a:lnTo>
                    <a:lnTo>
                      <a:pt x="2541" y="1"/>
                    </a:lnTo>
                    <a:lnTo>
                      <a:pt x="1754" y="1"/>
                    </a:lnTo>
                    <a:lnTo>
                      <a:pt x="1271" y="1790"/>
                    </a:lnTo>
                    <a:lnTo>
                      <a:pt x="8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5"/>
              <p:cNvSpPr/>
              <p:nvPr/>
            </p:nvSpPr>
            <p:spPr>
              <a:xfrm>
                <a:off x="3488534" y="3344312"/>
                <a:ext cx="47581" cy="4796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988" extrusionOk="0">
                    <a:moveTo>
                      <a:pt x="985" y="412"/>
                    </a:moveTo>
                    <a:cubicBezTo>
                      <a:pt x="1110" y="412"/>
                      <a:pt x="1217" y="466"/>
                      <a:pt x="1307" y="555"/>
                    </a:cubicBezTo>
                    <a:cubicBezTo>
                      <a:pt x="1396" y="663"/>
                      <a:pt x="1450" y="806"/>
                      <a:pt x="1450" y="985"/>
                    </a:cubicBezTo>
                    <a:cubicBezTo>
                      <a:pt x="1450" y="1182"/>
                      <a:pt x="1396" y="1325"/>
                      <a:pt x="1307" y="1432"/>
                    </a:cubicBezTo>
                    <a:cubicBezTo>
                      <a:pt x="1217" y="1522"/>
                      <a:pt x="1110" y="1576"/>
                      <a:pt x="985" y="1576"/>
                    </a:cubicBezTo>
                    <a:cubicBezTo>
                      <a:pt x="841" y="1576"/>
                      <a:pt x="734" y="1522"/>
                      <a:pt x="645" y="1432"/>
                    </a:cubicBezTo>
                    <a:cubicBezTo>
                      <a:pt x="555" y="1325"/>
                      <a:pt x="519" y="1182"/>
                      <a:pt x="519" y="1003"/>
                    </a:cubicBezTo>
                    <a:cubicBezTo>
                      <a:pt x="519" y="806"/>
                      <a:pt x="555" y="663"/>
                      <a:pt x="645" y="555"/>
                    </a:cubicBezTo>
                    <a:cubicBezTo>
                      <a:pt x="734" y="466"/>
                      <a:pt x="841" y="412"/>
                      <a:pt x="985" y="412"/>
                    </a:cubicBezTo>
                    <a:close/>
                    <a:moveTo>
                      <a:pt x="985" y="1"/>
                    </a:moveTo>
                    <a:cubicBezTo>
                      <a:pt x="788" y="1"/>
                      <a:pt x="627" y="37"/>
                      <a:pt x="466" y="126"/>
                    </a:cubicBezTo>
                    <a:cubicBezTo>
                      <a:pt x="322" y="215"/>
                      <a:pt x="197" y="323"/>
                      <a:pt x="126" y="484"/>
                    </a:cubicBezTo>
                    <a:cubicBezTo>
                      <a:pt x="36" y="645"/>
                      <a:pt x="0" y="806"/>
                      <a:pt x="0" y="967"/>
                    </a:cubicBezTo>
                    <a:cubicBezTo>
                      <a:pt x="0" y="1182"/>
                      <a:pt x="36" y="1379"/>
                      <a:pt x="126" y="1522"/>
                    </a:cubicBezTo>
                    <a:cubicBezTo>
                      <a:pt x="197" y="1683"/>
                      <a:pt x="322" y="1790"/>
                      <a:pt x="484" y="1880"/>
                    </a:cubicBezTo>
                    <a:cubicBezTo>
                      <a:pt x="645" y="1951"/>
                      <a:pt x="806" y="1987"/>
                      <a:pt x="985" y="1987"/>
                    </a:cubicBezTo>
                    <a:cubicBezTo>
                      <a:pt x="1271" y="1987"/>
                      <a:pt x="1504" y="1898"/>
                      <a:pt x="1683" y="1701"/>
                    </a:cubicBezTo>
                    <a:cubicBezTo>
                      <a:pt x="1861" y="1522"/>
                      <a:pt x="1969" y="1271"/>
                      <a:pt x="1969" y="985"/>
                    </a:cubicBezTo>
                    <a:cubicBezTo>
                      <a:pt x="1969" y="699"/>
                      <a:pt x="1861" y="466"/>
                      <a:pt x="1683" y="287"/>
                    </a:cubicBezTo>
                    <a:cubicBezTo>
                      <a:pt x="1504" y="90"/>
                      <a:pt x="1271" y="1"/>
                      <a:pt x="9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5"/>
              <p:cNvSpPr/>
              <p:nvPr/>
            </p:nvSpPr>
            <p:spPr>
              <a:xfrm>
                <a:off x="3345405" y="3428083"/>
                <a:ext cx="38930" cy="27216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128" extrusionOk="0">
                    <a:moveTo>
                      <a:pt x="537" y="0"/>
                    </a:moveTo>
                    <a:cubicBezTo>
                      <a:pt x="447" y="0"/>
                      <a:pt x="376" y="18"/>
                      <a:pt x="322" y="54"/>
                    </a:cubicBezTo>
                    <a:cubicBezTo>
                      <a:pt x="268" y="72"/>
                      <a:pt x="215" y="126"/>
                      <a:pt x="179" y="197"/>
                    </a:cubicBezTo>
                    <a:lnTo>
                      <a:pt x="179" y="18"/>
                    </a:lnTo>
                    <a:lnTo>
                      <a:pt x="0" y="18"/>
                    </a:lnTo>
                    <a:lnTo>
                      <a:pt x="0" y="1128"/>
                    </a:lnTo>
                    <a:lnTo>
                      <a:pt x="179" y="1128"/>
                    </a:lnTo>
                    <a:lnTo>
                      <a:pt x="179" y="501"/>
                    </a:lnTo>
                    <a:cubicBezTo>
                      <a:pt x="179" y="394"/>
                      <a:pt x="197" y="305"/>
                      <a:pt x="251" y="251"/>
                    </a:cubicBezTo>
                    <a:cubicBezTo>
                      <a:pt x="304" y="179"/>
                      <a:pt x="376" y="161"/>
                      <a:pt x="483" y="161"/>
                    </a:cubicBezTo>
                    <a:cubicBezTo>
                      <a:pt x="555" y="161"/>
                      <a:pt x="609" y="179"/>
                      <a:pt x="644" y="233"/>
                    </a:cubicBezTo>
                    <a:cubicBezTo>
                      <a:pt x="680" y="287"/>
                      <a:pt x="698" y="358"/>
                      <a:pt x="698" y="466"/>
                    </a:cubicBezTo>
                    <a:lnTo>
                      <a:pt x="698" y="1128"/>
                    </a:lnTo>
                    <a:lnTo>
                      <a:pt x="895" y="1128"/>
                    </a:lnTo>
                    <a:lnTo>
                      <a:pt x="895" y="501"/>
                    </a:lnTo>
                    <a:cubicBezTo>
                      <a:pt x="895" y="394"/>
                      <a:pt x="913" y="305"/>
                      <a:pt x="966" y="251"/>
                    </a:cubicBezTo>
                    <a:cubicBezTo>
                      <a:pt x="1020" y="179"/>
                      <a:pt x="1092" y="161"/>
                      <a:pt x="1199" y="161"/>
                    </a:cubicBezTo>
                    <a:cubicBezTo>
                      <a:pt x="1271" y="161"/>
                      <a:pt x="1324" y="179"/>
                      <a:pt x="1360" y="233"/>
                    </a:cubicBezTo>
                    <a:cubicBezTo>
                      <a:pt x="1396" y="287"/>
                      <a:pt x="1414" y="358"/>
                      <a:pt x="1414" y="466"/>
                    </a:cubicBezTo>
                    <a:lnTo>
                      <a:pt x="1414" y="1128"/>
                    </a:lnTo>
                    <a:lnTo>
                      <a:pt x="1611" y="1128"/>
                    </a:lnTo>
                    <a:lnTo>
                      <a:pt x="1611" y="466"/>
                    </a:lnTo>
                    <a:cubicBezTo>
                      <a:pt x="1611" y="323"/>
                      <a:pt x="1575" y="197"/>
                      <a:pt x="1503" y="126"/>
                    </a:cubicBezTo>
                    <a:cubicBezTo>
                      <a:pt x="1450" y="36"/>
                      <a:pt x="1360" y="0"/>
                      <a:pt x="1235" y="0"/>
                    </a:cubicBezTo>
                    <a:cubicBezTo>
                      <a:pt x="1163" y="0"/>
                      <a:pt x="1092" y="18"/>
                      <a:pt x="1020" y="54"/>
                    </a:cubicBezTo>
                    <a:cubicBezTo>
                      <a:pt x="966" y="90"/>
                      <a:pt x="895" y="161"/>
                      <a:pt x="859" y="233"/>
                    </a:cubicBezTo>
                    <a:cubicBezTo>
                      <a:pt x="823" y="161"/>
                      <a:pt x="787" y="108"/>
                      <a:pt x="734" y="54"/>
                    </a:cubicBezTo>
                    <a:cubicBezTo>
                      <a:pt x="680" y="18"/>
                      <a:pt x="609" y="0"/>
                      <a:pt x="5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5"/>
              <p:cNvSpPr/>
              <p:nvPr/>
            </p:nvSpPr>
            <p:spPr>
              <a:xfrm>
                <a:off x="3383441" y="3428083"/>
                <a:ext cx="24237" cy="2808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164" extrusionOk="0">
                    <a:moveTo>
                      <a:pt x="502" y="144"/>
                    </a:moveTo>
                    <a:cubicBezTo>
                      <a:pt x="591" y="144"/>
                      <a:pt x="681" y="197"/>
                      <a:pt x="735" y="269"/>
                    </a:cubicBezTo>
                    <a:cubicBezTo>
                      <a:pt x="788" y="340"/>
                      <a:pt x="806" y="448"/>
                      <a:pt x="806" y="573"/>
                    </a:cubicBezTo>
                    <a:cubicBezTo>
                      <a:pt x="806" y="716"/>
                      <a:pt x="788" y="806"/>
                      <a:pt x="735" y="895"/>
                    </a:cubicBezTo>
                    <a:cubicBezTo>
                      <a:pt x="681" y="967"/>
                      <a:pt x="591" y="1003"/>
                      <a:pt x="502" y="1003"/>
                    </a:cubicBezTo>
                    <a:cubicBezTo>
                      <a:pt x="395" y="1003"/>
                      <a:pt x="323" y="967"/>
                      <a:pt x="269" y="895"/>
                    </a:cubicBezTo>
                    <a:cubicBezTo>
                      <a:pt x="216" y="806"/>
                      <a:pt x="180" y="716"/>
                      <a:pt x="180" y="573"/>
                    </a:cubicBezTo>
                    <a:cubicBezTo>
                      <a:pt x="180" y="448"/>
                      <a:pt x="216" y="340"/>
                      <a:pt x="269" y="269"/>
                    </a:cubicBezTo>
                    <a:cubicBezTo>
                      <a:pt x="323" y="197"/>
                      <a:pt x="395" y="144"/>
                      <a:pt x="502" y="144"/>
                    </a:cubicBezTo>
                    <a:close/>
                    <a:moveTo>
                      <a:pt x="502" y="0"/>
                    </a:moveTo>
                    <a:cubicBezTo>
                      <a:pt x="341" y="0"/>
                      <a:pt x="216" y="54"/>
                      <a:pt x="126" y="144"/>
                    </a:cubicBezTo>
                    <a:cubicBezTo>
                      <a:pt x="37" y="251"/>
                      <a:pt x="1" y="394"/>
                      <a:pt x="1" y="573"/>
                    </a:cubicBezTo>
                    <a:cubicBezTo>
                      <a:pt x="1" y="752"/>
                      <a:pt x="37" y="895"/>
                      <a:pt x="126" y="1003"/>
                    </a:cubicBezTo>
                    <a:cubicBezTo>
                      <a:pt x="216" y="1110"/>
                      <a:pt x="341" y="1164"/>
                      <a:pt x="502" y="1164"/>
                    </a:cubicBezTo>
                    <a:cubicBezTo>
                      <a:pt x="663" y="1164"/>
                      <a:pt x="788" y="1110"/>
                      <a:pt x="878" y="1003"/>
                    </a:cubicBezTo>
                    <a:cubicBezTo>
                      <a:pt x="967" y="895"/>
                      <a:pt x="1003" y="752"/>
                      <a:pt x="1003" y="573"/>
                    </a:cubicBezTo>
                    <a:cubicBezTo>
                      <a:pt x="1003" y="394"/>
                      <a:pt x="967" y="251"/>
                      <a:pt x="878" y="144"/>
                    </a:cubicBezTo>
                    <a:cubicBezTo>
                      <a:pt x="788" y="54"/>
                      <a:pt x="663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5"/>
              <p:cNvSpPr/>
              <p:nvPr/>
            </p:nvSpPr>
            <p:spPr>
              <a:xfrm>
                <a:off x="3411134" y="3418142"/>
                <a:ext cx="4350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540" extrusionOk="0">
                    <a:moveTo>
                      <a:pt x="0" y="1"/>
                    </a:moveTo>
                    <a:lnTo>
                      <a:pt x="0" y="1540"/>
                    </a:lnTo>
                    <a:lnTo>
                      <a:pt x="179" y="154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5"/>
              <p:cNvSpPr/>
              <p:nvPr/>
            </p:nvSpPr>
            <p:spPr>
              <a:xfrm>
                <a:off x="3418045" y="3428517"/>
                <a:ext cx="25977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540" extrusionOk="0">
                    <a:moveTo>
                      <a:pt x="0" y="0"/>
                    </a:moveTo>
                    <a:lnTo>
                      <a:pt x="448" y="1092"/>
                    </a:lnTo>
                    <a:lnTo>
                      <a:pt x="412" y="1181"/>
                    </a:lnTo>
                    <a:cubicBezTo>
                      <a:pt x="376" y="1271"/>
                      <a:pt x="358" y="1325"/>
                      <a:pt x="323" y="1342"/>
                    </a:cubicBezTo>
                    <a:cubicBezTo>
                      <a:pt x="287" y="1360"/>
                      <a:pt x="251" y="1378"/>
                      <a:pt x="215" y="1378"/>
                    </a:cubicBezTo>
                    <a:lnTo>
                      <a:pt x="108" y="1378"/>
                    </a:lnTo>
                    <a:lnTo>
                      <a:pt x="108" y="1539"/>
                    </a:lnTo>
                    <a:lnTo>
                      <a:pt x="251" y="1539"/>
                    </a:lnTo>
                    <a:cubicBezTo>
                      <a:pt x="323" y="1539"/>
                      <a:pt x="394" y="1503"/>
                      <a:pt x="448" y="1468"/>
                    </a:cubicBezTo>
                    <a:cubicBezTo>
                      <a:pt x="484" y="1432"/>
                      <a:pt x="537" y="1342"/>
                      <a:pt x="591" y="1217"/>
                    </a:cubicBezTo>
                    <a:lnTo>
                      <a:pt x="1074" y="0"/>
                    </a:lnTo>
                    <a:lnTo>
                      <a:pt x="877" y="0"/>
                    </a:lnTo>
                    <a:lnTo>
                      <a:pt x="537" y="877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5"/>
              <p:cNvSpPr/>
              <p:nvPr/>
            </p:nvSpPr>
            <p:spPr>
              <a:xfrm>
                <a:off x="3443998" y="3418142"/>
                <a:ext cx="23803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985" h="1576" extrusionOk="0">
                    <a:moveTo>
                      <a:pt x="483" y="556"/>
                    </a:moveTo>
                    <a:cubicBezTo>
                      <a:pt x="573" y="556"/>
                      <a:pt x="662" y="609"/>
                      <a:pt x="716" y="681"/>
                    </a:cubicBezTo>
                    <a:cubicBezTo>
                      <a:pt x="770" y="752"/>
                      <a:pt x="788" y="860"/>
                      <a:pt x="788" y="985"/>
                    </a:cubicBezTo>
                    <a:cubicBezTo>
                      <a:pt x="788" y="1128"/>
                      <a:pt x="770" y="1236"/>
                      <a:pt x="716" y="1307"/>
                    </a:cubicBezTo>
                    <a:cubicBezTo>
                      <a:pt x="662" y="1379"/>
                      <a:pt x="573" y="1415"/>
                      <a:pt x="483" y="1415"/>
                    </a:cubicBezTo>
                    <a:cubicBezTo>
                      <a:pt x="394" y="1415"/>
                      <a:pt x="304" y="1379"/>
                      <a:pt x="251" y="1307"/>
                    </a:cubicBezTo>
                    <a:cubicBezTo>
                      <a:pt x="197" y="1236"/>
                      <a:pt x="179" y="1128"/>
                      <a:pt x="179" y="985"/>
                    </a:cubicBezTo>
                    <a:cubicBezTo>
                      <a:pt x="179" y="860"/>
                      <a:pt x="197" y="752"/>
                      <a:pt x="251" y="681"/>
                    </a:cubicBezTo>
                    <a:cubicBezTo>
                      <a:pt x="304" y="609"/>
                      <a:pt x="394" y="556"/>
                      <a:pt x="483" y="556"/>
                    </a:cubicBezTo>
                    <a:close/>
                    <a:moveTo>
                      <a:pt x="0" y="1"/>
                    </a:moveTo>
                    <a:lnTo>
                      <a:pt x="0" y="1540"/>
                    </a:lnTo>
                    <a:lnTo>
                      <a:pt x="179" y="1540"/>
                    </a:lnTo>
                    <a:lnTo>
                      <a:pt x="179" y="1379"/>
                    </a:lnTo>
                    <a:cubicBezTo>
                      <a:pt x="215" y="1432"/>
                      <a:pt x="269" y="1486"/>
                      <a:pt x="322" y="1522"/>
                    </a:cubicBezTo>
                    <a:cubicBezTo>
                      <a:pt x="376" y="1558"/>
                      <a:pt x="448" y="1576"/>
                      <a:pt x="537" y="1576"/>
                    </a:cubicBezTo>
                    <a:cubicBezTo>
                      <a:pt x="662" y="1576"/>
                      <a:pt x="770" y="1522"/>
                      <a:pt x="859" y="1415"/>
                    </a:cubicBezTo>
                    <a:cubicBezTo>
                      <a:pt x="931" y="1307"/>
                      <a:pt x="984" y="1164"/>
                      <a:pt x="984" y="985"/>
                    </a:cubicBezTo>
                    <a:cubicBezTo>
                      <a:pt x="984" y="824"/>
                      <a:pt x="931" y="681"/>
                      <a:pt x="859" y="573"/>
                    </a:cubicBezTo>
                    <a:cubicBezTo>
                      <a:pt x="770" y="466"/>
                      <a:pt x="662" y="412"/>
                      <a:pt x="537" y="412"/>
                    </a:cubicBezTo>
                    <a:cubicBezTo>
                      <a:pt x="448" y="412"/>
                      <a:pt x="376" y="430"/>
                      <a:pt x="322" y="466"/>
                    </a:cubicBezTo>
                    <a:cubicBezTo>
                      <a:pt x="269" y="484"/>
                      <a:pt x="215" y="538"/>
                      <a:pt x="179" y="609"/>
                    </a:cubicBez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5"/>
              <p:cNvSpPr/>
              <p:nvPr/>
            </p:nvSpPr>
            <p:spPr>
              <a:xfrm>
                <a:off x="3468212" y="3418142"/>
                <a:ext cx="23803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985" h="1576" extrusionOk="0">
                    <a:moveTo>
                      <a:pt x="501" y="556"/>
                    </a:moveTo>
                    <a:cubicBezTo>
                      <a:pt x="591" y="556"/>
                      <a:pt x="662" y="609"/>
                      <a:pt x="716" y="681"/>
                    </a:cubicBezTo>
                    <a:cubicBezTo>
                      <a:pt x="770" y="752"/>
                      <a:pt x="806" y="860"/>
                      <a:pt x="806" y="985"/>
                    </a:cubicBezTo>
                    <a:cubicBezTo>
                      <a:pt x="806" y="1128"/>
                      <a:pt x="770" y="1236"/>
                      <a:pt x="716" y="1307"/>
                    </a:cubicBezTo>
                    <a:cubicBezTo>
                      <a:pt x="662" y="1379"/>
                      <a:pt x="591" y="1415"/>
                      <a:pt x="501" y="1415"/>
                    </a:cubicBezTo>
                    <a:cubicBezTo>
                      <a:pt x="394" y="1415"/>
                      <a:pt x="322" y="1379"/>
                      <a:pt x="269" y="1307"/>
                    </a:cubicBezTo>
                    <a:cubicBezTo>
                      <a:pt x="215" y="1236"/>
                      <a:pt x="179" y="1128"/>
                      <a:pt x="179" y="985"/>
                    </a:cubicBezTo>
                    <a:cubicBezTo>
                      <a:pt x="179" y="860"/>
                      <a:pt x="215" y="752"/>
                      <a:pt x="269" y="681"/>
                    </a:cubicBezTo>
                    <a:cubicBezTo>
                      <a:pt x="322" y="609"/>
                      <a:pt x="394" y="556"/>
                      <a:pt x="501" y="556"/>
                    </a:cubicBezTo>
                    <a:close/>
                    <a:moveTo>
                      <a:pt x="806" y="1"/>
                    </a:moveTo>
                    <a:lnTo>
                      <a:pt x="806" y="609"/>
                    </a:lnTo>
                    <a:cubicBezTo>
                      <a:pt x="770" y="538"/>
                      <a:pt x="716" y="484"/>
                      <a:pt x="662" y="466"/>
                    </a:cubicBezTo>
                    <a:cubicBezTo>
                      <a:pt x="591" y="430"/>
                      <a:pt x="537" y="412"/>
                      <a:pt x="448" y="412"/>
                    </a:cubicBezTo>
                    <a:cubicBezTo>
                      <a:pt x="322" y="412"/>
                      <a:pt x="215" y="466"/>
                      <a:pt x="126" y="573"/>
                    </a:cubicBezTo>
                    <a:cubicBezTo>
                      <a:pt x="36" y="681"/>
                      <a:pt x="0" y="824"/>
                      <a:pt x="0" y="985"/>
                    </a:cubicBezTo>
                    <a:cubicBezTo>
                      <a:pt x="0" y="1164"/>
                      <a:pt x="36" y="1307"/>
                      <a:pt x="126" y="1415"/>
                    </a:cubicBezTo>
                    <a:cubicBezTo>
                      <a:pt x="215" y="1522"/>
                      <a:pt x="322" y="1576"/>
                      <a:pt x="448" y="1576"/>
                    </a:cubicBezTo>
                    <a:cubicBezTo>
                      <a:pt x="537" y="1576"/>
                      <a:pt x="591" y="1558"/>
                      <a:pt x="662" y="1522"/>
                    </a:cubicBezTo>
                    <a:cubicBezTo>
                      <a:pt x="716" y="1486"/>
                      <a:pt x="770" y="1432"/>
                      <a:pt x="806" y="1379"/>
                    </a:cubicBezTo>
                    <a:lnTo>
                      <a:pt x="806" y="1540"/>
                    </a:lnTo>
                    <a:lnTo>
                      <a:pt x="985" y="1540"/>
                    </a:lnTo>
                    <a:lnTo>
                      <a:pt x="9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3494576" y="3428083"/>
                <a:ext cx="24672" cy="28084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164" extrusionOk="0">
                    <a:moveTo>
                      <a:pt x="538" y="144"/>
                    </a:moveTo>
                    <a:cubicBezTo>
                      <a:pt x="627" y="144"/>
                      <a:pt x="699" y="179"/>
                      <a:pt x="752" y="233"/>
                    </a:cubicBezTo>
                    <a:cubicBezTo>
                      <a:pt x="806" y="305"/>
                      <a:pt x="842" y="376"/>
                      <a:pt x="842" y="484"/>
                    </a:cubicBezTo>
                    <a:lnTo>
                      <a:pt x="198" y="484"/>
                    </a:lnTo>
                    <a:cubicBezTo>
                      <a:pt x="198" y="376"/>
                      <a:pt x="234" y="287"/>
                      <a:pt x="305" y="233"/>
                    </a:cubicBezTo>
                    <a:cubicBezTo>
                      <a:pt x="359" y="179"/>
                      <a:pt x="448" y="144"/>
                      <a:pt x="538" y="144"/>
                    </a:cubicBezTo>
                    <a:close/>
                    <a:moveTo>
                      <a:pt x="538" y="0"/>
                    </a:moveTo>
                    <a:cubicBezTo>
                      <a:pt x="377" y="0"/>
                      <a:pt x="251" y="54"/>
                      <a:pt x="144" y="161"/>
                    </a:cubicBezTo>
                    <a:cubicBezTo>
                      <a:pt x="55" y="269"/>
                      <a:pt x="1" y="412"/>
                      <a:pt x="1" y="591"/>
                    </a:cubicBezTo>
                    <a:cubicBezTo>
                      <a:pt x="1" y="770"/>
                      <a:pt x="55" y="895"/>
                      <a:pt x="162" y="1003"/>
                    </a:cubicBezTo>
                    <a:cubicBezTo>
                      <a:pt x="251" y="1110"/>
                      <a:pt x="395" y="1164"/>
                      <a:pt x="574" y="1164"/>
                    </a:cubicBezTo>
                    <a:cubicBezTo>
                      <a:pt x="645" y="1164"/>
                      <a:pt x="717" y="1146"/>
                      <a:pt x="788" y="1128"/>
                    </a:cubicBezTo>
                    <a:cubicBezTo>
                      <a:pt x="860" y="1128"/>
                      <a:pt x="914" y="1092"/>
                      <a:pt x="985" y="1074"/>
                    </a:cubicBezTo>
                    <a:lnTo>
                      <a:pt x="985" y="895"/>
                    </a:lnTo>
                    <a:cubicBezTo>
                      <a:pt x="914" y="931"/>
                      <a:pt x="860" y="967"/>
                      <a:pt x="788" y="985"/>
                    </a:cubicBezTo>
                    <a:cubicBezTo>
                      <a:pt x="717" y="1003"/>
                      <a:pt x="663" y="1003"/>
                      <a:pt x="591" y="1003"/>
                    </a:cubicBezTo>
                    <a:cubicBezTo>
                      <a:pt x="466" y="1003"/>
                      <a:pt x="377" y="967"/>
                      <a:pt x="305" y="913"/>
                    </a:cubicBezTo>
                    <a:cubicBezTo>
                      <a:pt x="234" y="841"/>
                      <a:pt x="198" y="752"/>
                      <a:pt x="198" y="627"/>
                    </a:cubicBezTo>
                    <a:lnTo>
                      <a:pt x="1021" y="627"/>
                    </a:lnTo>
                    <a:lnTo>
                      <a:pt x="1021" y="537"/>
                    </a:lnTo>
                    <a:cubicBezTo>
                      <a:pt x="1021" y="376"/>
                      <a:pt x="985" y="233"/>
                      <a:pt x="896" y="144"/>
                    </a:cubicBezTo>
                    <a:cubicBezTo>
                      <a:pt x="806" y="54"/>
                      <a:pt x="699" y="0"/>
                      <a:pt x="5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3522269" y="3428083"/>
                <a:ext cx="22498" cy="27216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128" extrusionOk="0">
                    <a:moveTo>
                      <a:pt x="537" y="0"/>
                    </a:moveTo>
                    <a:cubicBezTo>
                      <a:pt x="465" y="0"/>
                      <a:pt x="394" y="18"/>
                      <a:pt x="340" y="54"/>
                    </a:cubicBezTo>
                    <a:cubicBezTo>
                      <a:pt x="287" y="72"/>
                      <a:pt x="233" y="126"/>
                      <a:pt x="179" y="197"/>
                    </a:cubicBezTo>
                    <a:lnTo>
                      <a:pt x="179" y="18"/>
                    </a:lnTo>
                    <a:lnTo>
                      <a:pt x="0" y="18"/>
                    </a:lnTo>
                    <a:lnTo>
                      <a:pt x="0" y="1128"/>
                    </a:lnTo>
                    <a:lnTo>
                      <a:pt x="179" y="1128"/>
                    </a:lnTo>
                    <a:lnTo>
                      <a:pt x="179" y="501"/>
                    </a:lnTo>
                    <a:cubicBezTo>
                      <a:pt x="179" y="394"/>
                      <a:pt x="215" y="305"/>
                      <a:pt x="269" y="251"/>
                    </a:cubicBezTo>
                    <a:cubicBezTo>
                      <a:pt x="322" y="179"/>
                      <a:pt x="412" y="161"/>
                      <a:pt x="501" y="161"/>
                    </a:cubicBezTo>
                    <a:cubicBezTo>
                      <a:pt x="591" y="161"/>
                      <a:pt x="644" y="179"/>
                      <a:pt x="680" y="233"/>
                    </a:cubicBezTo>
                    <a:cubicBezTo>
                      <a:pt x="734" y="287"/>
                      <a:pt x="752" y="358"/>
                      <a:pt x="752" y="466"/>
                    </a:cubicBezTo>
                    <a:lnTo>
                      <a:pt x="752" y="1128"/>
                    </a:lnTo>
                    <a:lnTo>
                      <a:pt x="931" y="1128"/>
                    </a:lnTo>
                    <a:lnTo>
                      <a:pt x="931" y="466"/>
                    </a:lnTo>
                    <a:cubicBezTo>
                      <a:pt x="931" y="305"/>
                      <a:pt x="895" y="197"/>
                      <a:pt x="841" y="126"/>
                    </a:cubicBezTo>
                    <a:cubicBezTo>
                      <a:pt x="770" y="36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548198" y="3428517"/>
                <a:ext cx="22087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146" extrusionOk="0">
                    <a:moveTo>
                      <a:pt x="1" y="0"/>
                    </a:moveTo>
                    <a:lnTo>
                      <a:pt x="1" y="680"/>
                    </a:lnTo>
                    <a:cubicBezTo>
                      <a:pt x="1" y="823"/>
                      <a:pt x="37" y="949"/>
                      <a:pt x="90" y="1020"/>
                    </a:cubicBezTo>
                    <a:cubicBezTo>
                      <a:pt x="162" y="1092"/>
                      <a:pt x="251" y="1146"/>
                      <a:pt x="377" y="1146"/>
                    </a:cubicBezTo>
                    <a:cubicBezTo>
                      <a:pt x="466" y="1146"/>
                      <a:pt x="538" y="1128"/>
                      <a:pt x="591" y="1092"/>
                    </a:cubicBezTo>
                    <a:cubicBezTo>
                      <a:pt x="645" y="1056"/>
                      <a:pt x="699" y="1002"/>
                      <a:pt x="735" y="949"/>
                    </a:cubicBezTo>
                    <a:lnTo>
                      <a:pt x="735" y="1110"/>
                    </a:lnTo>
                    <a:lnTo>
                      <a:pt x="914" y="1110"/>
                    </a:lnTo>
                    <a:lnTo>
                      <a:pt x="914" y="0"/>
                    </a:lnTo>
                    <a:lnTo>
                      <a:pt x="735" y="0"/>
                    </a:lnTo>
                    <a:lnTo>
                      <a:pt x="735" y="627"/>
                    </a:lnTo>
                    <a:cubicBezTo>
                      <a:pt x="735" y="734"/>
                      <a:pt x="717" y="823"/>
                      <a:pt x="663" y="895"/>
                    </a:cubicBezTo>
                    <a:cubicBezTo>
                      <a:pt x="591" y="949"/>
                      <a:pt x="520" y="985"/>
                      <a:pt x="430" y="985"/>
                    </a:cubicBezTo>
                    <a:cubicBezTo>
                      <a:pt x="341" y="985"/>
                      <a:pt x="287" y="949"/>
                      <a:pt x="234" y="913"/>
                    </a:cubicBezTo>
                    <a:cubicBezTo>
                      <a:pt x="198" y="859"/>
                      <a:pt x="180" y="770"/>
                      <a:pt x="180" y="662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3574586" y="3428083"/>
                <a:ext cx="38954" cy="2721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128" extrusionOk="0">
                    <a:moveTo>
                      <a:pt x="537" y="0"/>
                    </a:moveTo>
                    <a:cubicBezTo>
                      <a:pt x="448" y="0"/>
                      <a:pt x="376" y="18"/>
                      <a:pt x="323" y="54"/>
                    </a:cubicBezTo>
                    <a:cubicBezTo>
                      <a:pt x="269" y="72"/>
                      <a:pt x="215" y="126"/>
                      <a:pt x="179" y="197"/>
                    </a:cubicBezTo>
                    <a:lnTo>
                      <a:pt x="179" y="18"/>
                    </a:lnTo>
                    <a:lnTo>
                      <a:pt x="1" y="18"/>
                    </a:lnTo>
                    <a:lnTo>
                      <a:pt x="1" y="1128"/>
                    </a:lnTo>
                    <a:lnTo>
                      <a:pt x="179" y="1128"/>
                    </a:lnTo>
                    <a:lnTo>
                      <a:pt x="179" y="501"/>
                    </a:lnTo>
                    <a:cubicBezTo>
                      <a:pt x="179" y="394"/>
                      <a:pt x="197" y="305"/>
                      <a:pt x="251" y="251"/>
                    </a:cubicBezTo>
                    <a:cubicBezTo>
                      <a:pt x="305" y="179"/>
                      <a:pt x="394" y="161"/>
                      <a:pt x="484" y="161"/>
                    </a:cubicBezTo>
                    <a:cubicBezTo>
                      <a:pt x="555" y="161"/>
                      <a:pt x="609" y="179"/>
                      <a:pt x="645" y="233"/>
                    </a:cubicBezTo>
                    <a:cubicBezTo>
                      <a:pt x="698" y="287"/>
                      <a:pt x="716" y="358"/>
                      <a:pt x="716" y="466"/>
                    </a:cubicBezTo>
                    <a:lnTo>
                      <a:pt x="716" y="1128"/>
                    </a:lnTo>
                    <a:lnTo>
                      <a:pt x="895" y="1128"/>
                    </a:lnTo>
                    <a:lnTo>
                      <a:pt x="895" y="501"/>
                    </a:lnTo>
                    <a:cubicBezTo>
                      <a:pt x="895" y="394"/>
                      <a:pt x="913" y="305"/>
                      <a:pt x="967" y="251"/>
                    </a:cubicBezTo>
                    <a:cubicBezTo>
                      <a:pt x="1021" y="179"/>
                      <a:pt x="1110" y="161"/>
                      <a:pt x="1199" y="161"/>
                    </a:cubicBezTo>
                    <a:cubicBezTo>
                      <a:pt x="1271" y="161"/>
                      <a:pt x="1325" y="179"/>
                      <a:pt x="1361" y="233"/>
                    </a:cubicBezTo>
                    <a:cubicBezTo>
                      <a:pt x="1396" y="287"/>
                      <a:pt x="1432" y="358"/>
                      <a:pt x="1432" y="466"/>
                    </a:cubicBezTo>
                    <a:lnTo>
                      <a:pt x="1432" y="1128"/>
                    </a:lnTo>
                    <a:lnTo>
                      <a:pt x="1611" y="1128"/>
                    </a:lnTo>
                    <a:lnTo>
                      <a:pt x="1611" y="466"/>
                    </a:lnTo>
                    <a:cubicBezTo>
                      <a:pt x="1611" y="323"/>
                      <a:pt x="1575" y="197"/>
                      <a:pt x="1504" y="126"/>
                    </a:cubicBezTo>
                    <a:cubicBezTo>
                      <a:pt x="1450" y="36"/>
                      <a:pt x="1361" y="0"/>
                      <a:pt x="1253" y="0"/>
                    </a:cubicBezTo>
                    <a:cubicBezTo>
                      <a:pt x="1164" y="0"/>
                      <a:pt x="1092" y="18"/>
                      <a:pt x="1021" y="54"/>
                    </a:cubicBezTo>
                    <a:cubicBezTo>
                      <a:pt x="967" y="90"/>
                      <a:pt x="913" y="161"/>
                      <a:pt x="859" y="233"/>
                    </a:cubicBezTo>
                    <a:cubicBezTo>
                      <a:pt x="842" y="161"/>
                      <a:pt x="788" y="108"/>
                      <a:pt x="734" y="54"/>
                    </a:cubicBezTo>
                    <a:cubicBezTo>
                      <a:pt x="681" y="18"/>
                      <a:pt x="609" y="0"/>
                      <a:pt x="5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431457" y="3483335"/>
                <a:ext cx="47146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686" extrusionOk="0">
                    <a:moveTo>
                      <a:pt x="1217" y="323"/>
                    </a:moveTo>
                    <a:lnTo>
                      <a:pt x="1217" y="1755"/>
                    </a:lnTo>
                    <a:lnTo>
                      <a:pt x="304" y="1755"/>
                    </a:lnTo>
                    <a:lnTo>
                      <a:pt x="1217" y="323"/>
                    </a:lnTo>
                    <a:close/>
                    <a:moveTo>
                      <a:pt x="1110" y="1"/>
                    </a:moveTo>
                    <a:lnTo>
                      <a:pt x="0" y="1701"/>
                    </a:lnTo>
                    <a:lnTo>
                      <a:pt x="0" y="2041"/>
                    </a:lnTo>
                    <a:lnTo>
                      <a:pt x="1217" y="2041"/>
                    </a:lnTo>
                    <a:lnTo>
                      <a:pt x="1217" y="2685"/>
                    </a:lnTo>
                    <a:lnTo>
                      <a:pt x="1575" y="2685"/>
                    </a:lnTo>
                    <a:lnTo>
                      <a:pt x="1575" y="2041"/>
                    </a:lnTo>
                    <a:lnTo>
                      <a:pt x="1951" y="2041"/>
                    </a:lnTo>
                    <a:lnTo>
                      <a:pt x="1951" y="1755"/>
                    </a:lnTo>
                    <a:lnTo>
                      <a:pt x="1575" y="1755"/>
                    </a:lnTo>
                    <a:lnTo>
                      <a:pt x="1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482034" y="3482490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0"/>
                    </a:moveTo>
                    <a:cubicBezTo>
                      <a:pt x="663" y="0"/>
                      <a:pt x="556" y="0"/>
                      <a:pt x="430" y="36"/>
                    </a:cubicBezTo>
                    <a:cubicBezTo>
                      <a:pt x="287" y="72"/>
                      <a:pt x="162" y="108"/>
                      <a:pt x="19" y="179"/>
                    </a:cubicBezTo>
                    <a:lnTo>
                      <a:pt x="19" y="537"/>
                    </a:lnTo>
                    <a:cubicBezTo>
                      <a:pt x="162" y="448"/>
                      <a:pt x="287" y="394"/>
                      <a:pt x="413" y="358"/>
                    </a:cubicBezTo>
                    <a:cubicBezTo>
                      <a:pt x="538" y="322"/>
                      <a:pt x="663" y="304"/>
                      <a:pt x="770" y="304"/>
                    </a:cubicBezTo>
                    <a:cubicBezTo>
                      <a:pt x="931" y="304"/>
                      <a:pt x="1075" y="340"/>
                      <a:pt x="1164" y="430"/>
                    </a:cubicBezTo>
                    <a:cubicBezTo>
                      <a:pt x="1271" y="519"/>
                      <a:pt x="1307" y="644"/>
                      <a:pt x="1307" y="788"/>
                    </a:cubicBezTo>
                    <a:cubicBezTo>
                      <a:pt x="1307" y="859"/>
                      <a:pt x="1289" y="949"/>
                      <a:pt x="1254" y="1038"/>
                    </a:cubicBezTo>
                    <a:cubicBezTo>
                      <a:pt x="1200" y="1128"/>
                      <a:pt x="1128" y="1253"/>
                      <a:pt x="1003" y="1378"/>
                    </a:cubicBezTo>
                    <a:cubicBezTo>
                      <a:pt x="949" y="1450"/>
                      <a:pt x="788" y="1593"/>
                      <a:pt x="556" y="1843"/>
                    </a:cubicBezTo>
                    <a:cubicBezTo>
                      <a:pt x="323" y="2076"/>
                      <a:pt x="126" y="2273"/>
                      <a:pt x="1" y="2416"/>
                    </a:cubicBezTo>
                    <a:lnTo>
                      <a:pt x="1" y="2720"/>
                    </a:lnTo>
                    <a:lnTo>
                      <a:pt x="1701" y="2720"/>
                    </a:lnTo>
                    <a:lnTo>
                      <a:pt x="1701" y="2416"/>
                    </a:lnTo>
                    <a:lnTo>
                      <a:pt x="430" y="2416"/>
                    </a:lnTo>
                    <a:cubicBezTo>
                      <a:pt x="717" y="2112"/>
                      <a:pt x="949" y="1879"/>
                      <a:pt x="1110" y="1718"/>
                    </a:cubicBezTo>
                    <a:cubicBezTo>
                      <a:pt x="1271" y="1557"/>
                      <a:pt x="1361" y="1450"/>
                      <a:pt x="1397" y="1414"/>
                    </a:cubicBezTo>
                    <a:cubicBezTo>
                      <a:pt x="1504" y="1289"/>
                      <a:pt x="1576" y="1163"/>
                      <a:pt x="1612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594" y="340"/>
                      <a:pt x="1433" y="197"/>
                    </a:cubicBezTo>
                    <a:cubicBezTo>
                      <a:pt x="1271" y="72"/>
                      <a:pt x="1039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793400" y="3219114"/>
                <a:ext cx="18196" cy="79018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75" extrusionOk="0">
                    <a:moveTo>
                      <a:pt x="0" y="0"/>
                    </a:moveTo>
                    <a:lnTo>
                      <a:pt x="0" y="3275"/>
                    </a:lnTo>
                    <a:lnTo>
                      <a:pt x="752" y="3275"/>
                    </a:lnTo>
                    <a:lnTo>
                      <a:pt x="752" y="3024"/>
                    </a:lnTo>
                    <a:lnTo>
                      <a:pt x="323" y="3024"/>
                    </a:lnTo>
                    <a:lnTo>
                      <a:pt x="323" y="269"/>
                    </a:lnTo>
                    <a:lnTo>
                      <a:pt x="752" y="269"/>
                    </a:lnTo>
                    <a:lnTo>
                      <a:pt x="7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814593" y="322082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95" y="287"/>
                    </a:moveTo>
                    <a:cubicBezTo>
                      <a:pt x="1056" y="287"/>
                      <a:pt x="1181" y="341"/>
                      <a:pt x="1271" y="448"/>
                    </a:cubicBezTo>
                    <a:cubicBezTo>
                      <a:pt x="1378" y="573"/>
                      <a:pt x="1414" y="717"/>
                      <a:pt x="1414" y="913"/>
                    </a:cubicBezTo>
                    <a:cubicBezTo>
                      <a:pt x="1414" y="1110"/>
                      <a:pt x="1378" y="1253"/>
                      <a:pt x="1271" y="1361"/>
                    </a:cubicBezTo>
                    <a:cubicBezTo>
                      <a:pt x="1181" y="1468"/>
                      <a:pt x="1056" y="1540"/>
                      <a:pt x="895" y="1540"/>
                    </a:cubicBezTo>
                    <a:cubicBezTo>
                      <a:pt x="734" y="1540"/>
                      <a:pt x="609" y="1468"/>
                      <a:pt x="501" y="1361"/>
                    </a:cubicBezTo>
                    <a:cubicBezTo>
                      <a:pt x="412" y="1253"/>
                      <a:pt x="358" y="1110"/>
                      <a:pt x="358" y="913"/>
                    </a:cubicBezTo>
                    <a:cubicBezTo>
                      <a:pt x="358" y="717"/>
                      <a:pt x="412" y="573"/>
                      <a:pt x="501" y="448"/>
                    </a:cubicBezTo>
                    <a:cubicBezTo>
                      <a:pt x="609" y="341"/>
                      <a:pt x="734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27" y="1"/>
                      <a:pt x="412" y="90"/>
                      <a:pt x="251" y="251"/>
                    </a:cubicBezTo>
                    <a:cubicBezTo>
                      <a:pt x="90" y="412"/>
                      <a:pt x="0" y="627"/>
                      <a:pt x="0" y="913"/>
                    </a:cubicBezTo>
                    <a:cubicBezTo>
                      <a:pt x="0" y="1182"/>
                      <a:pt x="90" y="1414"/>
                      <a:pt x="233" y="1575"/>
                    </a:cubicBezTo>
                    <a:cubicBezTo>
                      <a:pt x="394" y="1737"/>
                      <a:pt x="609" y="1808"/>
                      <a:pt x="877" y="1808"/>
                    </a:cubicBezTo>
                    <a:cubicBezTo>
                      <a:pt x="1002" y="1808"/>
                      <a:pt x="1110" y="1790"/>
                      <a:pt x="1217" y="1737"/>
                    </a:cubicBezTo>
                    <a:cubicBezTo>
                      <a:pt x="1325" y="1683"/>
                      <a:pt x="1414" y="1593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6" y="2059"/>
                      <a:pt x="1271" y="2220"/>
                    </a:cubicBezTo>
                    <a:cubicBezTo>
                      <a:pt x="1146" y="2381"/>
                      <a:pt x="967" y="2470"/>
                      <a:pt x="716" y="2470"/>
                    </a:cubicBezTo>
                    <a:cubicBezTo>
                      <a:pt x="627" y="2470"/>
                      <a:pt x="537" y="2452"/>
                      <a:pt x="448" y="2434"/>
                    </a:cubicBezTo>
                    <a:cubicBezTo>
                      <a:pt x="358" y="2417"/>
                      <a:pt x="269" y="2381"/>
                      <a:pt x="179" y="2327"/>
                    </a:cubicBezTo>
                    <a:lnTo>
                      <a:pt x="179" y="2667"/>
                    </a:lnTo>
                    <a:cubicBezTo>
                      <a:pt x="269" y="2703"/>
                      <a:pt x="376" y="2721"/>
                      <a:pt x="466" y="2739"/>
                    </a:cubicBezTo>
                    <a:cubicBezTo>
                      <a:pt x="555" y="2757"/>
                      <a:pt x="645" y="2774"/>
                      <a:pt x="734" y="2774"/>
                    </a:cubicBezTo>
                    <a:cubicBezTo>
                      <a:pt x="1074" y="2774"/>
                      <a:pt x="1342" y="2649"/>
                      <a:pt x="1539" y="2399"/>
                    </a:cubicBezTo>
                    <a:cubicBezTo>
                      <a:pt x="1754" y="2148"/>
                      <a:pt x="1844" y="1808"/>
                      <a:pt x="1844" y="1379"/>
                    </a:cubicBezTo>
                    <a:cubicBezTo>
                      <a:pt x="1844" y="931"/>
                      <a:pt x="1772" y="591"/>
                      <a:pt x="1593" y="359"/>
                    </a:cubicBezTo>
                    <a:cubicBezTo>
                      <a:pt x="1432" y="126"/>
                      <a:pt x="1199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3863019" y="322082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074" y="287"/>
                      <a:pt x="1200" y="323"/>
                      <a:pt x="1289" y="394"/>
                    </a:cubicBezTo>
                    <a:cubicBezTo>
                      <a:pt x="1379" y="484"/>
                      <a:pt x="1414" y="591"/>
                      <a:pt x="1414" y="734"/>
                    </a:cubicBezTo>
                    <a:cubicBezTo>
                      <a:pt x="1414" y="860"/>
                      <a:pt x="1379" y="967"/>
                      <a:pt x="1289" y="1057"/>
                    </a:cubicBezTo>
                    <a:cubicBezTo>
                      <a:pt x="1200" y="1128"/>
                      <a:pt x="1074" y="1164"/>
                      <a:pt x="931" y="1164"/>
                    </a:cubicBezTo>
                    <a:cubicBezTo>
                      <a:pt x="770" y="1164"/>
                      <a:pt x="645" y="1128"/>
                      <a:pt x="555" y="1057"/>
                    </a:cubicBezTo>
                    <a:cubicBezTo>
                      <a:pt x="466" y="967"/>
                      <a:pt x="430" y="860"/>
                      <a:pt x="430" y="734"/>
                    </a:cubicBezTo>
                    <a:cubicBezTo>
                      <a:pt x="430" y="591"/>
                      <a:pt x="466" y="484"/>
                      <a:pt x="555" y="394"/>
                    </a:cubicBezTo>
                    <a:cubicBezTo>
                      <a:pt x="645" y="323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5" y="1504"/>
                      <a:pt x="1325" y="1593"/>
                    </a:cubicBezTo>
                    <a:cubicBezTo>
                      <a:pt x="1432" y="1683"/>
                      <a:pt x="1486" y="1808"/>
                      <a:pt x="1486" y="1969"/>
                    </a:cubicBezTo>
                    <a:cubicBezTo>
                      <a:pt x="1486" y="2130"/>
                      <a:pt x="1432" y="2256"/>
                      <a:pt x="1325" y="2345"/>
                    </a:cubicBezTo>
                    <a:cubicBezTo>
                      <a:pt x="1235" y="2434"/>
                      <a:pt x="1092" y="2488"/>
                      <a:pt x="931" y="2488"/>
                    </a:cubicBezTo>
                    <a:cubicBezTo>
                      <a:pt x="752" y="2488"/>
                      <a:pt x="609" y="2434"/>
                      <a:pt x="520" y="2345"/>
                    </a:cubicBezTo>
                    <a:cubicBezTo>
                      <a:pt x="412" y="2256"/>
                      <a:pt x="376" y="2130"/>
                      <a:pt x="376" y="1969"/>
                    </a:cubicBezTo>
                    <a:cubicBezTo>
                      <a:pt x="376" y="1808"/>
                      <a:pt x="412" y="1683"/>
                      <a:pt x="520" y="1593"/>
                    </a:cubicBezTo>
                    <a:cubicBezTo>
                      <a:pt x="609" y="1504"/>
                      <a:pt x="752" y="1450"/>
                      <a:pt x="931" y="1450"/>
                    </a:cubicBezTo>
                    <a:close/>
                    <a:moveTo>
                      <a:pt x="931" y="1"/>
                    </a:moveTo>
                    <a:cubicBezTo>
                      <a:pt x="663" y="1"/>
                      <a:pt x="448" y="54"/>
                      <a:pt x="305" y="180"/>
                    </a:cubicBezTo>
                    <a:cubicBezTo>
                      <a:pt x="144" y="305"/>
                      <a:pt x="72" y="484"/>
                      <a:pt x="72" y="699"/>
                    </a:cubicBezTo>
                    <a:cubicBezTo>
                      <a:pt x="72" y="842"/>
                      <a:pt x="108" y="967"/>
                      <a:pt x="197" y="1074"/>
                    </a:cubicBezTo>
                    <a:cubicBezTo>
                      <a:pt x="287" y="1182"/>
                      <a:pt x="412" y="1253"/>
                      <a:pt x="555" y="1289"/>
                    </a:cubicBezTo>
                    <a:cubicBezTo>
                      <a:pt x="394" y="1343"/>
                      <a:pt x="251" y="1414"/>
                      <a:pt x="162" y="1540"/>
                    </a:cubicBezTo>
                    <a:cubicBezTo>
                      <a:pt x="54" y="1647"/>
                      <a:pt x="1" y="1790"/>
                      <a:pt x="1" y="1969"/>
                    </a:cubicBezTo>
                    <a:cubicBezTo>
                      <a:pt x="1" y="2220"/>
                      <a:pt x="90" y="2434"/>
                      <a:pt x="251" y="2560"/>
                    </a:cubicBezTo>
                    <a:cubicBezTo>
                      <a:pt x="394" y="2703"/>
                      <a:pt x="627" y="2774"/>
                      <a:pt x="931" y="2774"/>
                    </a:cubicBezTo>
                    <a:cubicBezTo>
                      <a:pt x="1217" y="2774"/>
                      <a:pt x="1450" y="2703"/>
                      <a:pt x="1593" y="2560"/>
                    </a:cubicBezTo>
                    <a:cubicBezTo>
                      <a:pt x="1754" y="2434"/>
                      <a:pt x="1844" y="2220"/>
                      <a:pt x="1844" y="1969"/>
                    </a:cubicBezTo>
                    <a:cubicBezTo>
                      <a:pt x="1844" y="1790"/>
                      <a:pt x="1790" y="1647"/>
                      <a:pt x="1701" y="1540"/>
                    </a:cubicBezTo>
                    <a:cubicBezTo>
                      <a:pt x="1593" y="1414"/>
                      <a:pt x="1468" y="1343"/>
                      <a:pt x="1289" y="1289"/>
                    </a:cubicBezTo>
                    <a:cubicBezTo>
                      <a:pt x="1432" y="1253"/>
                      <a:pt x="1557" y="1182"/>
                      <a:pt x="1647" y="1074"/>
                    </a:cubicBezTo>
                    <a:cubicBezTo>
                      <a:pt x="1736" y="967"/>
                      <a:pt x="1772" y="842"/>
                      <a:pt x="1772" y="699"/>
                    </a:cubicBezTo>
                    <a:cubicBezTo>
                      <a:pt x="1772" y="484"/>
                      <a:pt x="1701" y="305"/>
                      <a:pt x="1557" y="180"/>
                    </a:cubicBezTo>
                    <a:cubicBezTo>
                      <a:pt x="1396" y="54"/>
                      <a:pt x="1182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3914056" y="3219114"/>
                <a:ext cx="18172" cy="79018"/>
              </a:xfrm>
              <a:custGeom>
                <a:avLst/>
                <a:gdLst/>
                <a:ahLst/>
                <a:cxnLst/>
                <a:rect l="l" t="t" r="r" b="b"/>
                <a:pathLst>
                  <a:path w="752" h="3275" extrusionOk="0">
                    <a:moveTo>
                      <a:pt x="0" y="0"/>
                    </a:moveTo>
                    <a:lnTo>
                      <a:pt x="0" y="269"/>
                    </a:lnTo>
                    <a:lnTo>
                      <a:pt x="412" y="269"/>
                    </a:lnTo>
                    <a:lnTo>
                      <a:pt x="412" y="3024"/>
                    </a:lnTo>
                    <a:lnTo>
                      <a:pt x="0" y="3024"/>
                    </a:lnTo>
                    <a:lnTo>
                      <a:pt x="0" y="3275"/>
                    </a:lnTo>
                    <a:lnTo>
                      <a:pt x="752" y="3275"/>
                    </a:lnTo>
                    <a:lnTo>
                      <a:pt x="7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808092" y="3325324"/>
                <a:ext cx="50626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631" extrusionOk="0">
                    <a:moveTo>
                      <a:pt x="1" y="0"/>
                    </a:moveTo>
                    <a:lnTo>
                      <a:pt x="1" y="448"/>
                    </a:lnTo>
                    <a:lnTo>
                      <a:pt x="788" y="448"/>
                    </a:lnTo>
                    <a:lnTo>
                      <a:pt x="788" y="2631"/>
                    </a:lnTo>
                    <a:lnTo>
                      <a:pt x="1307" y="2631"/>
                    </a:lnTo>
                    <a:lnTo>
                      <a:pt x="1307" y="448"/>
                    </a:lnTo>
                    <a:lnTo>
                      <a:pt x="2095" y="448"/>
                    </a:lnTo>
                    <a:lnTo>
                      <a:pt x="20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863019" y="3341730"/>
                <a:ext cx="43280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987" extrusionOk="0">
                    <a:moveTo>
                      <a:pt x="913" y="0"/>
                    </a:moveTo>
                    <a:cubicBezTo>
                      <a:pt x="645" y="0"/>
                      <a:pt x="412" y="90"/>
                      <a:pt x="251" y="269"/>
                    </a:cubicBezTo>
                    <a:cubicBezTo>
                      <a:pt x="90" y="430"/>
                      <a:pt x="1" y="680"/>
                      <a:pt x="1" y="1002"/>
                    </a:cubicBezTo>
                    <a:cubicBezTo>
                      <a:pt x="1" y="1307"/>
                      <a:pt x="90" y="1539"/>
                      <a:pt x="251" y="1718"/>
                    </a:cubicBezTo>
                    <a:cubicBezTo>
                      <a:pt x="412" y="1897"/>
                      <a:pt x="627" y="1987"/>
                      <a:pt x="913" y="1987"/>
                    </a:cubicBezTo>
                    <a:cubicBezTo>
                      <a:pt x="1164" y="1987"/>
                      <a:pt x="1361" y="1933"/>
                      <a:pt x="1504" y="1808"/>
                    </a:cubicBezTo>
                    <a:cubicBezTo>
                      <a:pt x="1647" y="1700"/>
                      <a:pt x="1736" y="1521"/>
                      <a:pt x="1790" y="1307"/>
                    </a:cubicBezTo>
                    <a:lnTo>
                      <a:pt x="1307" y="1217"/>
                    </a:lnTo>
                    <a:cubicBezTo>
                      <a:pt x="1271" y="1343"/>
                      <a:pt x="1235" y="1450"/>
                      <a:pt x="1164" y="1504"/>
                    </a:cubicBezTo>
                    <a:cubicBezTo>
                      <a:pt x="1110" y="1557"/>
                      <a:pt x="1039" y="1575"/>
                      <a:pt x="931" y="1575"/>
                    </a:cubicBezTo>
                    <a:cubicBezTo>
                      <a:pt x="806" y="1575"/>
                      <a:pt x="698" y="1521"/>
                      <a:pt x="627" y="1432"/>
                    </a:cubicBezTo>
                    <a:cubicBezTo>
                      <a:pt x="555" y="1343"/>
                      <a:pt x="520" y="1181"/>
                      <a:pt x="520" y="967"/>
                    </a:cubicBezTo>
                    <a:cubicBezTo>
                      <a:pt x="520" y="752"/>
                      <a:pt x="555" y="609"/>
                      <a:pt x="627" y="519"/>
                    </a:cubicBezTo>
                    <a:cubicBezTo>
                      <a:pt x="698" y="448"/>
                      <a:pt x="806" y="394"/>
                      <a:pt x="931" y="394"/>
                    </a:cubicBezTo>
                    <a:cubicBezTo>
                      <a:pt x="1021" y="394"/>
                      <a:pt x="1092" y="430"/>
                      <a:pt x="1164" y="466"/>
                    </a:cubicBezTo>
                    <a:cubicBezTo>
                      <a:pt x="1217" y="519"/>
                      <a:pt x="1253" y="591"/>
                      <a:pt x="1271" y="698"/>
                    </a:cubicBezTo>
                    <a:lnTo>
                      <a:pt x="1772" y="609"/>
                    </a:lnTo>
                    <a:cubicBezTo>
                      <a:pt x="1701" y="394"/>
                      <a:pt x="1611" y="251"/>
                      <a:pt x="1468" y="144"/>
                    </a:cubicBezTo>
                    <a:cubicBezTo>
                      <a:pt x="1343" y="54"/>
                      <a:pt x="1146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3733302" y="3419011"/>
                <a:ext cx="18172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58" extrusionOk="0">
                    <a:moveTo>
                      <a:pt x="161" y="1"/>
                    </a:moveTo>
                    <a:lnTo>
                      <a:pt x="161" y="341"/>
                    </a:lnTo>
                    <a:lnTo>
                      <a:pt x="0" y="341"/>
                    </a:lnTo>
                    <a:lnTo>
                      <a:pt x="0" y="502"/>
                    </a:lnTo>
                    <a:lnTo>
                      <a:pt x="161" y="502"/>
                    </a:lnTo>
                    <a:lnTo>
                      <a:pt x="161" y="1146"/>
                    </a:lnTo>
                    <a:cubicBezTo>
                      <a:pt x="161" y="1307"/>
                      <a:pt x="179" y="1414"/>
                      <a:pt x="233" y="1468"/>
                    </a:cubicBezTo>
                    <a:cubicBezTo>
                      <a:pt x="304" y="1522"/>
                      <a:pt x="412" y="1557"/>
                      <a:pt x="555" y="1557"/>
                    </a:cubicBezTo>
                    <a:lnTo>
                      <a:pt x="752" y="1557"/>
                    </a:lnTo>
                    <a:lnTo>
                      <a:pt x="752" y="1379"/>
                    </a:lnTo>
                    <a:lnTo>
                      <a:pt x="555" y="1379"/>
                    </a:lnTo>
                    <a:cubicBezTo>
                      <a:pt x="465" y="1379"/>
                      <a:pt x="412" y="1379"/>
                      <a:pt x="394" y="1343"/>
                    </a:cubicBezTo>
                    <a:cubicBezTo>
                      <a:pt x="358" y="1307"/>
                      <a:pt x="358" y="1253"/>
                      <a:pt x="358" y="1146"/>
                    </a:cubicBezTo>
                    <a:lnTo>
                      <a:pt x="358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58" y="341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3748864" y="3426780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91" y="162"/>
                    </a:moveTo>
                    <a:cubicBezTo>
                      <a:pt x="680" y="162"/>
                      <a:pt x="770" y="198"/>
                      <a:pt x="823" y="269"/>
                    </a:cubicBezTo>
                    <a:cubicBezTo>
                      <a:pt x="877" y="323"/>
                      <a:pt x="913" y="412"/>
                      <a:pt x="913" y="520"/>
                    </a:cubicBezTo>
                    <a:lnTo>
                      <a:pt x="215" y="520"/>
                    </a:lnTo>
                    <a:cubicBezTo>
                      <a:pt x="215" y="412"/>
                      <a:pt x="269" y="323"/>
                      <a:pt x="322" y="251"/>
                    </a:cubicBezTo>
                    <a:cubicBezTo>
                      <a:pt x="394" y="198"/>
                      <a:pt x="483" y="162"/>
                      <a:pt x="591" y="162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1" y="180"/>
                    </a:cubicBezTo>
                    <a:cubicBezTo>
                      <a:pt x="54" y="287"/>
                      <a:pt x="0" y="448"/>
                      <a:pt x="0" y="645"/>
                    </a:cubicBezTo>
                    <a:cubicBezTo>
                      <a:pt x="0" y="824"/>
                      <a:pt x="54" y="985"/>
                      <a:pt x="161" y="1092"/>
                    </a:cubicBezTo>
                    <a:cubicBezTo>
                      <a:pt x="287" y="1200"/>
                      <a:pt x="430" y="1253"/>
                      <a:pt x="627" y="1253"/>
                    </a:cubicBezTo>
                    <a:cubicBezTo>
                      <a:pt x="698" y="1253"/>
                      <a:pt x="770" y="1253"/>
                      <a:pt x="841" y="1235"/>
                    </a:cubicBezTo>
                    <a:cubicBezTo>
                      <a:pt x="931" y="1218"/>
                      <a:pt x="1002" y="1200"/>
                      <a:pt x="1074" y="1164"/>
                    </a:cubicBezTo>
                    <a:lnTo>
                      <a:pt x="1074" y="985"/>
                    </a:lnTo>
                    <a:cubicBezTo>
                      <a:pt x="1002" y="1021"/>
                      <a:pt x="931" y="1039"/>
                      <a:pt x="859" y="1057"/>
                    </a:cubicBezTo>
                    <a:cubicBezTo>
                      <a:pt x="788" y="1074"/>
                      <a:pt x="716" y="1092"/>
                      <a:pt x="644" y="1092"/>
                    </a:cubicBezTo>
                    <a:cubicBezTo>
                      <a:pt x="501" y="1092"/>
                      <a:pt x="394" y="1057"/>
                      <a:pt x="322" y="985"/>
                    </a:cubicBezTo>
                    <a:cubicBezTo>
                      <a:pt x="251" y="913"/>
                      <a:pt x="215" y="806"/>
                      <a:pt x="215" y="681"/>
                    </a:cubicBezTo>
                    <a:lnTo>
                      <a:pt x="1110" y="681"/>
                    </a:lnTo>
                    <a:lnTo>
                      <a:pt x="1110" y="573"/>
                    </a:lnTo>
                    <a:cubicBezTo>
                      <a:pt x="1110" y="394"/>
                      <a:pt x="1074" y="251"/>
                      <a:pt x="967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777403" y="3426780"/>
                <a:ext cx="2293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54" extrusionOk="0">
                    <a:moveTo>
                      <a:pt x="609" y="1"/>
                    </a:moveTo>
                    <a:cubicBezTo>
                      <a:pt x="430" y="1"/>
                      <a:pt x="269" y="54"/>
                      <a:pt x="161" y="162"/>
                    </a:cubicBezTo>
                    <a:cubicBezTo>
                      <a:pt x="54" y="287"/>
                      <a:pt x="0" y="430"/>
                      <a:pt x="0" y="627"/>
                    </a:cubicBezTo>
                    <a:cubicBezTo>
                      <a:pt x="0" y="824"/>
                      <a:pt x="54" y="967"/>
                      <a:pt x="161" y="1092"/>
                    </a:cubicBezTo>
                    <a:cubicBezTo>
                      <a:pt x="269" y="1200"/>
                      <a:pt x="412" y="1253"/>
                      <a:pt x="591" y="1253"/>
                    </a:cubicBezTo>
                    <a:cubicBezTo>
                      <a:pt x="662" y="1253"/>
                      <a:pt x="716" y="1253"/>
                      <a:pt x="788" y="1235"/>
                    </a:cubicBezTo>
                    <a:cubicBezTo>
                      <a:pt x="841" y="1218"/>
                      <a:pt x="895" y="1200"/>
                      <a:pt x="949" y="1182"/>
                    </a:cubicBezTo>
                    <a:lnTo>
                      <a:pt x="949" y="1003"/>
                    </a:lnTo>
                    <a:cubicBezTo>
                      <a:pt x="895" y="1021"/>
                      <a:pt x="841" y="1057"/>
                      <a:pt x="788" y="1074"/>
                    </a:cubicBezTo>
                    <a:cubicBezTo>
                      <a:pt x="734" y="1092"/>
                      <a:pt x="680" y="1092"/>
                      <a:pt x="609" y="1092"/>
                    </a:cubicBezTo>
                    <a:cubicBezTo>
                      <a:pt x="484" y="1092"/>
                      <a:pt x="394" y="1057"/>
                      <a:pt x="322" y="967"/>
                    </a:cubicBezTo>
                    <a:cubicBezTo>
                      <a:pt x="251" y="895"/>
                      <a:pt x="215" y="770"/>
                      <a:pt x="215" y="627"/>
                    </a:cubicBezTo>
                    <a:cubicBezTo>
                      <a:pt x="215" y="484"/>
                      <a:pt x="251" y="377"/>
                      <a:pt x="322" y="287"/>
                    </a:cubicBezTo>
                    <a:cubicBezTo>
                      <a:pt x="394" y="198"/>
                      <a:pt x="484" y="162"/>
                      <a:pt x="609" y="162"/>
                    </a:cubicBezTo>
                    <a:cubicBezTo>
                      <a:pt x="680" y="162"/>
                      <a:pt x="734" y="180"/>
                      <a:pt x="788" y="198"/>
                    </a:cubicBezTo>
                    <a:cubicBezTo>
                      <a:pt x="841" y="198"/>
                      <a:pt x="895" y="233"/>
                      <a:pt x="949" y="251"/>
                    </a:cubicBezTo>
                    <a:lnTo>
                      <a:pt x="949" y="72"/>
                    </a:lnTo>
                    <a:cubicBezTo>
                      <a:pt x="895" y="54"/>
                      <a:pt x="841" y="37"/>
                      <a:pt x="788" y="19"/>
                    </a:cubicBezTo>
                    <a:cubicBezTo>
                      <a:pt x="734" y="1"/>
                      <a:pt x="662" y="1"/>
                      <a:pt x="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05072" y="3415995"/>
                <a:ext cx="24237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83" extrusionOk="0">
                    <a:moveTo>
                      <a:pt x="1" y="0"/>
                    </a:moveTo>
                    <a:lnTo>
                      <a:pt x="1" y="1682"/>
                    </a:lnTo>
                    <a:lnTo>
                      <a:pt x="197" y="1682"/>
                    </a:lnTo>
                    <a:lnTo>
                      <a:pt x="197" y="1002"/>
                    </a:lnTo>
                    <a:cubicBezTo>
                      <a:pt x="197" y="877"/>
                      <a:pt x="233" y="788"/>
                      <a:pt x="287" y="716"/>
                    </a:cubicBezTo>
                    <a:cubicBezTo>
                      <a:pt x="359" y="645"/>
                      <a:pt x="430" y="609"/>
                      <a:pt x="537" y="609"/>
                    </a:cubicBezTo>
                    <a:cubicBezTo>
                      <a:pt x="627" y="609"/>
                      <a:pt x="699" y="645"/>
                      <a:pt x="734" y="698"/>
                    </a:cubicBezTo>
                    <a:cubicBezTo>
                      <a:pt x="788" y="752"/>
                      <a:pt x="806" y="841"/>
                      <a:pt x="806" y="949"/>
                    </a:cubicBezTo>
                    <a:lnTo>
                      <a:pt x="806" y="1682"/>
                    </a:lnTo>
                    <a:lnTo>
                      <a:pt x="1003" y="1682"/>
                    </a:lnTo>
                    <a:lnTo>
                      <a:pt x="1003" y="949"/>
                    </a:lnTo>
                    <a:cubicBezTo>
                      <a:pt x="1003" y="788"/>
                      <a:pt x="967" y="662"/>
                      <a:pt x="895" y="573"/>
                    </a:cubicBezTo>
                    <a:cubicBezTo>
                      <a:pt x="824" y="484"/>
                      <a:pt x="716" y="448"/>
                      <a:pt x="591" y="448"/>
                    </a:cubicBezTo>
                    <a:cubicBezTo>
                      <a:pt x="502" y="448"/>
                      <a:pt x="430" y="466"/>
                      <a:pt x="359" y="501"/>
                    </a:cubicBezTo>
                    <a:cubicBezTo>
                      <a:pt x="305" y="537"/>
                      <a:pt x="251" y="591"/>
                      <a:pt x="197" y="662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3833611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77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3" y="341"/>
                      <a:pt x="287" y="269"/>
                    </a:cubicBezTo>
                    <a:cubicBezTo>
                      <a:pt x="359" y="198"/>
                      <a:pt x="448" y="162"/>
                      <a:pt x="538" y="162"/>
                    </a:cubicBezTo>
                    <a:cubicBezTo>
                      <a:pt x="627" y="162"/>
                      <a:pt x="699" y="198"/>
                      <a:pt x="752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37"/>
                      <a:pt x="734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3860434" y="3426780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91" y="162"/>
                    </a:moveTo>
                    <a:cubicBezTo>
                      <a:pt x="680" y="162"/>
                      <a:pt x="770" y="198"/>
                      <a:pt x="823" y="269"/>
                    </a:cubicBezTo>
                    <a:cubicBezTo>
                      <a:pt x="877" y="323"/>
                      <a:pt x="913" y="412"/>
                      <a:pt x="913" y="520"/>
                    </a:cubicBezTo>
                    <a:lnTo>
                      <a:pt x="215" y="520"/>
                    </a:lnTo>
                    <a:cubicBezTo>
                      <a:pt x="215" y="412"/>
                      <a:pt x="269" y="323"/>
                      <a:pt x="322" y="251"/>
                    </a:cubicBezTo>
                    <a:cubicBezTo>
                      <a:pt x="394" y="198"/>
                      <a:pt x="483" y="162"/>
                      <a:pt x="591" y="162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1" y="180"/>
                    </a:cubicBezTo>
                    <a:cubicBezTo>
                      <a:pt x="54" y="287"/>
                      <a:pt x="0" y="448"/>
                      <a:pt x="0" y="645"/>
                    </a:cubicBezTo>
                    <a:cubicBezTo>
                      <a:pt x="0" y="824"/>
                      <a:pt x="54" y="985"/>
                      <a:pt x="161" y="1092"/>
                    </a:cubicBezTo>
                    <a:cubicBezTo>
                      <a:pt x="287" y="1200"/>
                      <a:pt x="430" y="1253"/>
                      <a:pt x="627" y="1253"/>
                    </a:cubicBezTo>
                    <a:cubicBezTo>
                      <a:pt x="698" y="1253"/>
                      <a:pt x="770" y="1253"/>
                      <a:pt x="841" y="1235"/>
                    </a:cubicBezTo>
                    <a:cubicBezTo>
                      <a:pt x="931" y="1218"/>
                      <a:pt x="1002" y="1200"/>
                      <a:pt x="1074" y="1164"/>
                    </a:cubicBezTo>
                    <a:lnTo>
                      <a:pt x="1074" y="985"/>
                    </a:lnTo>
                    <a:cubicBezTo>
                      <a:pt x="1002" y="1021"/>
                      <a:pt x="931" y="1039"/>
                      <a:pt x="859" y="1057"/>
                    </a:cubicBezTo>
                    <a:cubicBezTo>
                      <a:pt x="788" y="1074"/>
                      <a:pt x="716" y="1092"/>
                      <a:pt x="627" y="1092"/>
                    </a:cubicBezTo>
                    <a:cubicBezTo>
                      <a:pt x="501" y="1092"/>
                      <a:pt x="394" y="1057"/>
                      <a:pt x="322" y="985"/>
                    </a:cubicBezTo>
                    <a:cubicBezTo>
                      <a:pt x="251" y="913"/>
                      <a:pt x="215" y="806"/>
                      <a:pt x="215" y="681"/>
                    </a:cubicBezTo>
                    <a:lnTo>
                      <a:pt x="1110" y="681"/>
                    </a:lnTo>
                    <a:lnTo>
                      <a:pt x="1110" y="573"/>
                    </a:lnTo>
                    <a:cubicBezTo>
                      <a:pt x="1110" y="394"/>
                      <a:pt x="1074" y="251"/>
                      <a:pt x="967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3887668" y="3419011"/>
                <a:ext cx="18196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58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1" y="341"/>
                    </a:lnTo>
                    <a:lnTo>
                      <a:pt x="1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307"/>
                      <a:pt x="162" y="1414"/>
                      <a:pt x="233" y="1468"/>
                    </a:cubicBezTo>
                    <a:cubicBezTo>
                      <a:pt x="287" y="1522"/>
                      <a:pt x="394" y="1557"/>
                      <a:pt x="537" y="1557"/>
                    </a:cubicBezTo>
                    <a:lnTo>
                      <a:pt x="752" y="1557"/>
                    </a:lnTo>
                    <a:lnTo>
                      <a:pt x="752" y="1379"/>
                    </a:lnTo>
                    <a:lnTo>
                      <a:pt x="537" y="1379"/>
                    </a:lnTo>
                    <a:cubicBezTo>
                      <a:pt x="466" y="1379"/>
                      <a:pt x="412" y="1379"/>
                      <a:pt x="376" y="1343"/>
                    </a:cubicBezTo>
                    <a:cubicBezTo>
                      <a:pt x="359" y="1307"/>
                      <a:pt x="341" y="1253"/>
                      <a:pt x="341" y="1146"/>
                    </a:cubicBezTo>
                    <a:lnTo>
                      <a:pt x="341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1" y="341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3904970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914926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7" y="1110"/>
                    </a:cubicBezTo>
                    <a:cubicBezTo>
                      <a:pt x="179" y="1200"/>
                      <a:pt x="286" y="1235"/>
                      <a:pt x="429" y="1235"/>
                    </a:cubicBezTo>
                    <a:cubicBezTo>
                      <a:pt x="501" y="1235"/>
                      <a:pt x="591" y="1217"/>
                      <a:pt x="644" y="1182"/>
                    </a:cubicBezTo>
                    <a:cubicBezTo>
                      <a:pt x="716" y="1146"/>
                      <a:pt x="769" y="1092"/>
                      <a:pt x="805" y="1021"/>
                    </a:cubicBezTo>
                    <a:lnTo>
                      <a:pt x="805" y="1217"/>
                    </a:lnTo>
                    <a:lnTo>
                      <a:pt x="1002" y="1217"/>
                    </a:lnTo>
                    <a:lnTo>
                      <a:pt x="1002" y="1"/>
                    </a:lnTo>
                    <a:lnTo>
                      <a:pt x="805" y="1"/>
                    </a:lnTo>
                    <a:lnTo>
                      <a:pt x="805" y="681"/>
                    </a:lnTo>
                    <a:cubicBezTo>
                      <a:pt x="805" y="806"/>
                      <a:pt x="787" y="895"/>
                      <a:pt x="716" y="967"/>
                    </a:cubicBezTo>
                    <a:cubicBezTo>
                      <a:pt x="662" y="1039"/>
                      <a:pt x="573" y="1074"/>
                      <a:pt x="465" y="1074"/>
                    </a:cubicBezTo>
                    <a:cubicBezTo>
                      <a:pt x="376" y="1074"/>
                      <a:pt x="304" y="1039"/>
                      <a:pt x="268" y="985"/>
                    </a:cubicBezTo>
                    <a:cubicBezTo>
                      <a:pt x="233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943876" y="3426780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2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305" y="90"/>
                      <a:pt x="252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4" y="341"/>
                      <a:pt x="287" y="269"/>
                    </a:cubicBezTo>
                    <a:cubicBezTo>
                      <a:pt x="359" y="198"/>
                      <a:pt x="430" y="162"/>
                      <a:pt x="538" y="162"/>
                    </a:cubicBezTo>
                    <a:cubicBezTo>
                      <a:pt x="609" y="162"/>
                      <a:pt x="681" y="198"/>
                      <a:pt x="717" y="251"/>
                    </a:cubicBezTo>
                    <a:cubicBezTo>
                      <a:pt x="753" y="305"/>
                      <a:pt x="788" y="394"/>
                      <a:pt x="788" y="502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30"/>
                      <a:pt x="1003" y="341"/>
                      <a:pt x="1075" y="269"/>
                    </a:cubicBezTo>
                    <a:cubicBezTo>
                      <a:pt x="1128" y="198"/>
                      <a:pt x="1200" y="162"/>
                      <a:pt x="1307" y="162"/>
                    </a:cubicBezTo>
                    <a:cubicBezTo>
                      <a:pt x="1397" y="162"/>
                      <a:pt x="1450" y="198"/>
                      <a:pt x="1504" y="251"/>
                    </a:cubicBezTo>
                    <a:cubicBezTo>
                      <a:pt x="1540" y="305"/>
                      <a:pt x="1558" y="394"/>
                      <a:pt x="1558" y="502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02"/>
                    </a:lnTo>
                    <a:cubicBezTo>
                      <a:pt x="1755" y="341"/>
                      <a:pt x="1719" y="215"/>
                      <a:pt x="1647" y="126"/>
                    </a:cubicBezTo>
                    <a:cubicBezTo>
                      <a:pt x="1594" y="37"/>
                      <a:pt x="1486" y="1"/>
                      <a:pt x="1361" y="1"/>
                    </a:cubicBezTo>
                    <a:cubicBezTo>
                      <a:pt x="1272" y="1"/>
                      <a:pt x="1200" y="19"/>
                      <a:pt x="1128" y="54"/>
                    </a:cubicBezTo>
                    <a:cubicBezTo>
                      <a:pt x="1057" y="108"/>
                      <a:pt x="1003" y="162"/>
                      <a:pt x="949" y="251"/>
                    </a:cubicBezTo>
                    <a:cubicBezTo>
                      <a:pt x="914" y="180"/>
                      <a:pt x="878" y="108"/>
                      <a:pt x="806" y="72"/>
                    </a:cubicBezTo>
                    <a:cubicBezTo>
                      <a:pt x="753" y="19"/>
                      <a:pt x="681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5"/>
              <p:cNvSpPr/>
              <p:nvPr/>
            </p:nvSpPr>
            <p:spPr>
              <a:xfrm>
                <a:off x="3813288" y="3485506"/>
                <a:ext cx="4717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5" extrusionOk="0">
                    <a:moveTo>
                      <a:pt x="1200" y="323"/>
                    </a:moveTo>
                    <a:lnTo>
                      <a:pt x="1200" y="1754"/>
                    </a:lnTo>
                    <a:lnTo>
                      <a:pt x="287" y="1754"/>
                    </a:lnTo>
                    <a:lnTo>
                      <a:pt x="1200" y="323"/>
                    </a:lnTo>
                    <a:close/>
                    <a:moveTo>
                      <a:pt x="1110" y="0"/>
                    </a:moveTo>
                    <a:lnTo>
                      <a:pt x="1" y="1700"/>
                    </a:lnTo>
                    <a:lnTo>
                      <a:pt x="1" y="2041"/>
                    </a:lnTo>
                    <a:lnTo>
                      <a:pt x="1200" y="2041"/>
                    </a:lnTo>
                    <a:lnTo>
                      <a:pt x="1200" y="2685"/>
                    </a:lnTo>
                    <a:lnTo>
                      <a:pt x="1558" y="2685"/>
                    </a:lnTo>
                    <a:lnTo>
                      <a:pt x="1558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58" y="1754"/>
                    </a:lnTo>
                    <a:lnTo>
                      <a:pt x="15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5"/>
              <p:cNvSpPr/>
              <p:nvPr/>
            </p:nvSpPr>
            <p:spPr>
              <a:xfrm>
                <a:off x="3863889" y="3484638"/>
                <a:ext cx="4241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57" extrusionOk="0">
                    <a:moveTo>
                      <a:pt x="806" y="1"/>
                    </a:moveTo>
                    <a:cubicBezTo>
                      <a:pt x="698" y="1"/>
                      <a:pt x="591" y="1"/>
                      <a:pt x="466" y="19"/>
                    </a:cubicBezTo>
                    <a:cubicBezTo>
                      <a:pt x="358" y="36"/>
                      <a:pt x="215" y="72"/>
                      <a:pt x="90" y="108"/>
                    </a:cubicBezTo>
                    <a:lnTo>
                      <a:pt x="90" y="430"/>
                    </a:lnTo>
                    <a:cubicBezTo>
                      <a:pt x="215" y="376"/>
                      <a:pt x="340" y="359"/>
                      <a:pt x="466" y="323"/>
                    </a:cubicBezTo>
                    <a:cubicBezTo>
                      <a:pt x="573" y="305"/>
                      <a:pt x="680" y="305"/>
                      <a:pt x="770" y="305"/>
                    </a:cubicBezTo>
                    <a:cubicBezTo>
                      <a:pt x="967" y="305"/>
                      <a:pt x="1092" y="341"/>
                      <a:pt x="1199" y="412"/>
                    </a:cubicBezTo>
                    <a:cubicBezTo>
                      <a:pt x="1289" y="484"/>
                      <a:pt x="1343" y="591"/>
                      <a:pt x="1343" y="716"/>
                    </a:cubicBezTo>
                    <a:cubicBezTo>
                      <a:pt x="1343" y="860"/>
                      <a:pt x="1289" y="967"/>
                      <a:pt x="1199" y="1039"/>
                    </a:cubicBezTo>
                    <a:cubicBezTo>
                      <a:pt x="1110" y="1092"/>
                      <a:pt x="967" y="1128"/>
                      <a:pt x="788" y="1128"/>
                    </a:cubicBezTo>
                    <a:lnTo>
                      <a:pt x="466" y="1128"/>
                    </a:lnTo>
                    <a:lnTo>
                      <a:pt x="466" y="1432"/>
                    </a:lnTo>
                    <a:lnTo>
                      <a:pt x="770" y="1432"/>
                    </a:lnTo>
                    <a:cubicBezTo>
                      <a:pt x="967" y="1432"/>
                      <a:pt x="1128" y="1486"/>
                      <a:pt x="1235" y="1575"/>
                    </a:cubicBezTo>
                    <a:cubicBezTo>
                      <a:pt x="1343" y="1647"/>
                      <a:pt x="1396" y="1772"/>
                      <a:pt x="1396" y="1933"/>
                    </a:cubicBezTo>
                    <a:cubicBezTo>
                      <a:pt x="1396" y="2112"/>
                      <a:pt x="1343" y="2238"/>
                      <a:pt x="1217" y="2327"/>
                    </a:cubicBezTo>
                    <a:cubicBezTo>
                      <a:pt x="1110" y="2417"/>
                      <a:pt x="931" y="2452"/>
                      <a:pt x="698" y="2452"/>
                    </a:cubicBezTo>
                    <a:cubicBezTo>
                      <a:pt x="573" y="2452"/>
                      <a:pt x="448" y="2452"/>
                      <a:pt x="340" y="2417"/>
                    </a:cubicBezTo>
                    <a:cubicBezTo>
                      <a:pt x="215" y="2381"/>
                      <a:pt x="108" y="2345"/>
                      <a:pt x="0" y="2291"/>
                    </a:cubicBezTo>
                    <a:lnTo>
                      <a:pt x="0" y="2631"/>
                    </a:lnTo>
                    <a:cubicBezTo>
                      <a:pt x="126" y="2685"/>
                      <a:pt x="251" y="2703"/>
                      <a:pt x="376" y="2739"/>
                    </a:cubicBezTo>
                    <a:cubicBezTo>
                      <a:pt x="484" y="2757"/>
                      <a:pt x="609" y="2757"/>
                      <a:pt x="716" y="2757"/>
                    </a:cubicBezTo>
                    <a:cubicBezTo>
                      <a:pt x="1056" y="2757"/>
                      <a:pt x="1307" y="2685"/>
                      <a:pt x="1486" y="2542"/>
                    </a:cubicBezTo>
                    <a:cubicBezTo>
                      <a:pt x="1665" y="2399"/>
                      <a:pt x="1754" y="2202"/>
                      <a:pt x="1754" y="1933"/>
                    </a:cubicBezTo>
                    <a:cubicBezTo>
                      <a:pt x="1754" y="1772"/>
                      <a:pt x="1718" y="1611"/>
                      <a:pt x="1611" y="1504"/>
                    </a:cubicBezTo>
                    <a:cubicBezTo>
                      <a:pt x="1521" y="1379"/>
                      <a:pt x="1378" y="1307"/>
                      <a:pt x="1217" y="1271"/>
                    </a:cubicBezTo>
                    <a:cubicBezTo>
                      <a:pt x="1360" y="1235"/>
                      <a:pt x="1486" y="1164"/>
                      <a:pt x="1575" y="1056"/>
                    </a:cubicBezTo>
                    <a:cubicBezTo>
                      <a:pt x="1665" y="967"/>
                      <a:pt x="1700" y="842"/>
                      <a:pt x="1700" y="681"/>
                    </a:cubicBezTo>
                    <a:cubicBezTo>
                      <a:pt x="1700" y="466"/>
                      <a:pt x="1629" y="305"/>
                      <a:pt x="1468" y="180"/>
                    </a:cubicBezTo>
                    <a:cubicBezTo>
                      <a:pt x="1307" y="54"/>
                      <a:pt x="1092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5"/>
              <p:cNvSpPr/>
              <p:nvPr/>
            </p:nvSpPr>
            <p:spPr>
              <a:xfrm>
                <a:off x="4176101" y="3222130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4220202" y="3220827"/>
                <a:ext cx="45019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2775" extrusionOk="0">
                    <a:moveTo>
                      <a:pt x="932" y="287"/>
                    </a:moveTo>
                    <a:cubicBezTo>
                      <a:pt x="1128" y="287"/>
                      <a:pt x="1254" y="377"/>
                      <a:pt x="1361" y="555"/>
                    </a:cubicBezTo>
                    <a:cubicBezTo>
                      <a:pt x="1450" y="752"/>
                      <a:pt x="1486" y="1021"/>
                      <a:pt x="1486" y="1379"/>
                    </a:cubicBezTo>
                    <a:cubicBezTo>
                      <a:pt x="1486" y="1754"/>
                      <a:pt x="1450" y="2023"/>
                      <a:pt x="1361" y="2220"/>
                    </a:cubicBezTo>
                    <a:cubicBezTo>
                      <a:pt x="1254" y="2399"/>
                      <a:pt x="1128" y="2488"/>
                      <a:pt x="932" y="2488"/>
                    </a:cubicBezTo>
                    <a:cubicBezTo>
                      <a:pt x="753" y="2488"/>
                      <a:pt x="609" y="2399"/>
                      <a:pt x="520" y="2220"/>
                    </a:cubicBezTo>
                    <a:cubicBezTo>
                      <a:pt x="413" y="2023"/>
                      <a:pt x="377" y="1754"/>
                      <a:pt x="377" y="1379"/>
                    </a:cubicBezTo>
                    <a:cubicBezTo>
                      <a:pt x="377" y="1021"/>
                      <a:pt x="413" y="752"/>
                      <a:pt x="520" y="555"/>
                    </a:cubicBezTo>
                    <a:cubicBezTo>
                      <a:pt x="609" y="377"/>
                      <a:pt x="753" y="287"/>
                      <a:pt x="932" y="287"/>
                    </a:cubicBezTo>
                    <a:close/>
                    <a:moveTo>
                      <a:pt x="932" y="1"/>
                    </a:moveTo>
                    <a:cubicBezTo>
                      <a:pt x="627" y="1"/>
                      <a:pt x="413" y="126"/>
                      <a:pt x="252" y="359"/>
                    </a:cubicBezTo>
                    <a:cubicBezTo>
                      <a:pt x="90" y="591"/>
                      <a:pt x="1" y="931"/>
                      <a:pt x="1" y="1379"/>
                    </a:cubicBezTo>
                    <a:cubicBezTo>
                      <a:pt x="1" y="1844"/>
                      <a:pt x="90" y="2184"/>
                      <a:pt x="252" y="2417"/>
                    </a:cubicBezTo>
                    <a:cubicBezTo>
                      <a:pt x="413" y="2649"/>
                      <a:pt x="627" y="2774"/>
                      <a:pt x="932" y="2774"/>
                    </a:cubicBezTo>
                    <a:cubicBezTo>
                      <a:pt x="1236" y="2774"/>
                      <a:pt x="1468" y="2649"/>
                      <a:pt x="1612" y="2417"/>
                    </a:cubicBezTo>
                    <a:cubicBezTo>
                      <a:pt x="1773" y="2184"/>
                      <a:pt x="1862" y="1844"/>
                      <a:pt x="1862" y="1379"/>
                    </a:cubicBezTo>
                    <a:cubicBezTo>
                      <a:pt x="1862" y="931"/>
                      <a:pt x="1773" y="591"/>
                      <a:pt x="1612" y="359"/>
                    </a:cubicBezTo>
                    <a:cubicBezTo>
                      <a:pt x="1468" y="126"/>
                      <a:pt x="1236" y="1"/>
                      <a:pt x="9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4272544" y="3222130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5" y="0"/>
                    </a:moveTo>
                    <a:lnTo>
                      <a:pt x="0" y="126"/>
                    </a:lnTo>
                    <a:lnTo>
                      <a:pt x="0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4186927" y="3325324"/>
                <a:ext cx="57102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631" extrusionOk="0">
                    <a:moveTo>
                      <a:pt x="1342" y="448"/>
                    </a:moveTo>
                    <a:cubicBezTo>
                      <a:pt x="1432" y="466"/>
                      <a:pt x="1485" y="501"/>
                      <a:pt x="1539" y="555"/>
                    </a:cubicBezTo>
                    <a:cubicBezTo>
                      <a:pt x="1593" y="609"/>
                      <a:pt x="1611" y="680"/>
                      <a:pt x="1611" y="770"/>
                    </a:cubicBezTo>
                    <a:cubicBezTo>
                      <a:pt x="1611" y="841"/>
                      <a:pt x="1593" y="913"/>
                      <a:pt x="1557" y="967"/>
                    </a:cubicBezTo>
                    <a:cubicBezTo>
                      <a:pt x="1521" y="1020"/>
                      <a:pt x="1467" y="1056"/>
                      <a:pt x="1414" y="1074"/>
                    </a:cubicBezTo>
                    <a:cubicBezTo>
                      <a:pt x="1342" y="1092"/>
                      <a:pt x="1181" y="1110"/>
                      <a:pt x="931" y="1110"/>
                    </a:cubicBezTo>
                    <a:lnTo>
                      <a:pt x="537" y="1110"/>
                    </a:lnTo>
                    <a:lnTo>
                      <a:pt x="537" y="448"/>
                    </a:lnTo>
                    <a:close/>
                    <a:moveTo>
                      <a:pt x="0" y="0"/>
                    </a:moveTo>
                    <a:lnTo>
                      <a:pt x="0" y="2631"/>
                    </a:lnTo>
                    <a:lnTo>
                      <a:pt x="537" y="2631"/>
                    </a:lnTo>
                    <a:lnTo>
                      <a:pt x="537" y="1521"/>
                    </a:lnTo>
                    <a:lnTo>
                      <a:pt x="644" y="1521"/>
                    </a:lnTo>
                    <a:cubicBezTo>
                      <a:pt x="770" y="1521"/>
                      <a:pt x="859" y="1539"/>
                      <a:pt x="913" y="1557"/>
                    </a:cubicBezTo>
                    <a:cubicBezTo>
                      <a:pt x="966" y="1575"/>
                      <a:pt x="1020" y="1611"/>
                      <a:pt x="1074" y="1665"/>
                    </a:cubicBezTo>
                    <a:cubicBezTo>
                      <a:pt x="1127" y="1718"/>
                      <a:pt x="1217" y="1844"/>
                      <a:pt x="1342" y="2058"/>
                    </a:cubicBezTo>
                    <a:lnTo>
                      <a:pt x="1736" y="2631"/>
                    </a:lnTo>
                    <a:lnTo>
                      <a:pt x="2362" y="2631"/>
                    </a:lnTo>
                    <a:lnTo>
                      <a:pt x="2040" y="2112"/>
                    </a:lnTo>
                    <a:cubicBezTo>
                      <a:pt x="1915" y="1915"/>
                      <a:pt x="1825" y="1772"/>
                      <a:pt x="1736" y="1682"/>
                    </a:cubicBezTo>
                    <a:cubicBezTo>
                      <a:pt x="1664" y="1611"/>
                      <a:pt x="1575" y="1539"/>
                      <a:pt x="1467" y="1468"/>
                    </a:cubicBezTo>
                    <a:cubicBezTo>
                      <a:pt x="1700" y="1432"/>
                      <a:pt x="1861" y="1360"/>
                      <a:pt x="1986" y="1217"/>
                    </a:cubicBezTo>
                    <a:cubicBezTo>
                      <a:pt x="2094" y="1092"/>
                      <a:pt x="2147" y="931"/>
                      <a:pt x="2147" y="734"/>
                    </a:cubicBezTo>
                    <a:cubicBezTo>
                      <a:pt x="2147" y="573"/>
                      <a:pt x="2112" y="448"/>
                      <a:pt x="2040" y="322"/>
                    </a:cubicBezTo>
                    <a:cubicBezTo>
                      <a:pt x="1969" y="197"/>
                      <a:pt x="1861" y="126"/>
                      <a:pt x="1736" y="72"/>
                    </a:cubicBezTo>
                    <a:cubicBezTo>
                      <a:pt x="1611" y="18"/>
                      <a:pt x="1396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4249611" y="3342599"/>
                <a:ext cx="41975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951" extrusionOk="0">
                    <a:moveTo>
                      <a:pt x="1" y="0"/>
                    </a:moveTo>
                    <a:lnTo>
                      <a:pt x="1" y="1217"/>
                    </a:lnTo>
                    <a:cubicBezTo>
                      <a:pt x="1" y="1396"/>
                      <a:pt x="19" y="1521"/>
                      <a:pt x="72" y="1629"/>
                    </a:cubicBezTo>
                    <a:cubicBezTo>
                      <a:pt x="126" y="1736"/>
                      <a:pt x="198" y="1808"/>
                      <a:pt x="287" y="1861"/>
                    </a:cubicBezTo>
                    <a:cubicBezTo>
                      <a:pt x="395" y="1915"/>
                      <a:pt x="502" y="1951"/>
                      <a:pt x="627" y="1951"/>
                    </a:cubicBezTo>
                    <a:cubicBezTo>
                      <a:pt x="752" y="1951"/>
                      <a:pt x="878" y="1915"/>
                      <a:pt x="985" y="1861"/>
                    </a:cubicBezTo>
                    <a:cubicBezTo>
                      <a:pt x="1110" y="1808"/>
                      <a:pt x="1200" y="1718"/>
                      <a:pt x="1271" y="1629"/>
                    </a:cubicBezTo>
                    <a:lnTo>
                      <a:pt x="1271" y="1915"/>
                    </a:lnTo>
                    <a:lnTo>
                      <a:pt x="1737" y="1915"/>
                    </a:lnTo>
                    <a:lnTo>
                      <a:pt x="1737" y="0"/>
                    </a:lnTo>
                    <a:lnTo>
                      <a:pt x="1236" y="0"/>
                    </a:lnTo>
                    <a:lnTo>
                      <a:pt x="1236" y="805"/>
                    </a:lnTo>
                    <a:cubicBezTo>
                      <a:pt x="1236" y="1074"/>
                      <a:pt x="1218" y="1253"/>
                      <a:pt x="1200" y="1324"/>
                    </a:cubicBezTo>
                    <a:cubicBezTo>
                      <a:pt x="1164" y="1396"/>
                      <a:pt x="1128" y="1450"/>
                      <a:pt x="1057" y="1503"/>
                    </a:cubicBezTo>
                    <a:cubicBezTo>
                      <a:pt x="985" y="1539"/>
                      <a:pt x="914" y="1575"/>
                      <a:pt x="824" y="1575"/>
                    </a:cubicBezTo>
                    <a:cubicBezTo>
                      <a:pt x="752" y="1575"/>
                      <a:pt x="681" y="1557"/>
                      <a:pt x="627" y="1521"/>
                    </a:cubicBezTo>
                    <a:cubicBezTo>
                      <a:pt x="591" y="1485"/>
                      <a:pt x="556" y="1432"/>
                      <a:pt x="538" y="1378"/>
                    </a:cubicBezTo>
                    <a:cubicBezTo>
                      <a:pt x="520" y="1307"/>
                      <a:pt x="502" y="1145"/>
                      <a:pt x="502" y="877"/>
                    </a:cubicBez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4129825" y="3426780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287" y="90"/>
                      <a:pt x="234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91"/>
                    </a:lnTo>
                    <a:cubicBezTo>
                      <a:pt x="198" y="466"/>
                      <a:pt x="234" y="359"/>
                      <a:pt x="287" y="287"/>
                    </a:cubicBezTo>
                    <a:cubicBezTo>
                      <a:pt x="341" y="215"/>
                      <a:pt x="430" y="180"/>
                      <a:pt x="538" y="180"/>
                    </a:cubicBezTo>
                    <a:lnTo>
                      <a:pt x="627" y="180"/>
                    </a:lnTo>
                    <a:cubicBezTo>
                      <a:pt x="663" y="198"/>
                      <a:pt x="681" y="198"/>
                      <a:pt x="699" y="215"/>
                    </a:cubicBezTo>
                    <a:lnTo>
                      <a:pt x="6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4145847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7" y="1110"/>
                    </a:cubicBezTo>
                    <a:cubicBezTo>
                      <a:pt x="179" y="1200"/>
                      <a:pt x="286" y="1235"/>
                      <a:pt x="430" y="1235"/>
                    </a:cubicBezTo>
                    <a:cubicBezTo>
                      <a:pt x="501" y="1235"/>
                      <a:pt x="573" y="1217"/>
                      <a:pt x="644" y="1182"/>
                    </a:cubicBezTo>
                    <a:cubicBezTo>
                      <a:pt x="716" y="1146"/>
                      <a:pt x="770" y="1092"/>
                      <a:pt x="805" y="1021"/>
                    </a:cubicBezTo>
                    <a:lnTo>
                      <a:pt x="805" y="1217"/>
                    </a:lnTo>
                    <a:lnTo>
                      <a:pt x="1002" y="1217"/>
                    </a:lnTo>
                    <a:lnTo>
                      <a:pt x="1002" y="1"/>
                    </a:lnTo>
                    <a:lnTo>
                      <a:pt x="805" y="1"/>
                    </a:lnTo>
                    <a:lnTo>
                      <a:pt x="805" y="681"/>
                    </a:lnTo>
                    <a:cubicBezTo>
                      <a:pt x="805" y="806"/>
                      <a:pt x="787" y="895"/>
                      <a:pt x="716" y="967"/>
                    </a:cubicBezTo>
                    <a:cubicBezTo>
                      <a:pt x="662" y="1039"/>
                      <a:pt x="573" y="1074"/>
                      <a:pt x="465" y="1074"/>
                    </a:cubicBezTo>
                    <a:cubicBezTo>
                      <a:pt x="376" y="1074"/>
                      <a:pt x="304" y="1039"/>
                      <a:pt x="268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4171341" y="3419011"/>
                <a:ext cx="18196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58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1" y="341"/>
                    </a:lnTo>
                    <a:lnTo>
                      <a:pt x="1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307"/>
                      <a:pt x="180" y="1414"/>
                      <a:pt x="233" y="1468"/>
                    </a:cubicBezTo>
                    <a:cubicBezTo>
                      <a:pt x="287" y="1522"/>
                      <a:pt x="395" y="1557"/>
                      <a:pt x="556" y="1557"/>
                    </a:cubicBezTo>
                    <a:lnTo>
                      <a:pt x="752" y="1557"/>
                    </a:lnTo>
                    <a:lnTo>
                      <a:pt x="752" y="1379"/>
                    </a:lnTo>
                    <a:lnTo>
                      <a:pt x="556" y="1379"/>
                    </a:lnTo>
                    <a:cubicBezTo>
                      <a:pt x="466" y="1379"/>
                      <a:pt x="412" y="1379"/>
                      <a:pt x="395" y="1343"/>
                    </a:cubicBezTo>
                    <a:cubicBezTo>
                      <a:pt x="359" y="1307"/>
                      <a:pt x="341" y="1253"/>
                      <a:pt x="341" y="1146"/>
                    </a:cubicBezTo>
                    <a:lnTo>
                      <a:pt x="341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1" y="341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4188643" y="3415995"/>
                <a:ext cx="24237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83" extrusionOk="0">
                    <a:moveTo>
                      <a:pt x="1" y="0"/>
                    </a:moveTo>
                    <a:lnTo>
                      <a:pt x="1" y="1682"/>
                    </a:lnTo>
                    <a:lnTo>
                      <a:pt x="197" y="1682"/>
                    </a:lnTo>
                    <a:lnTo>
                      <a:pt x="197" y="1002"/>
                    </a:lnTo>
                    <a:cubicBezTo>
                      <a:pt x="197" y="877"/>
                      <a:pt x="233" y="788"/>
                      <a:pt x="287" y="716"/>
                    </a:cubicBezTo>
                    <a:cubicBezTo>
                      <a:pt x="359" y="645"/>
                      <a:pt x="430" y="609"/>
                      <a:pt x="537" y="609"/>
                    </a:cubicBezTo>
                    <a:cubicBezTo>
                      <a:pt x="627" y="609"/>
                      <a:pt x="699" y="645"/>
                      <a:pt x="734" y="698"/>
                    </a:cubicBezTo>
                    <a:cubicBezTo>
                      <a:pt x="788" y="752"/>
                      <a:pt x="806" y="841"/>
                      <a:pt x="806" y="949"/>
                    </a:cubicBezTo>
                    <a:lnTo>
                      <a:pt x="806" y="1682"/>
                    </a:lnTo>
                    <a:lnTo>
                      <a:pt x="1003" y="1682"/>
                    </a:lnTo>
                    <a:lnTo>
                      <a:pt x="1003" y="949"/>
                    </a:lnTo>
                    <a:cubicBezTo>
                      <a:pt x="1003" y="788"/>
                      <a:pt x="967" y="662"/>
                      <a:pt x="895" y="573"/>
                    </a:cubicBezTo>
                    <a:cubicBezTo>
                      <a:pt x="824" y="484"/>
                      <a:pt x="716" y="448"/>
                      <a:pt x="591" y="448"/>
                    </a:cubicBezTo>
                    <a:cubicBezTo>
                      <a:pt x="502" y="448"/>
                      <a:pt x="430" y="466"/>
                      <a:pt x="359" y="501"/>
                    </a:cubicBezTo>
                    <a:cubicBezTo>
                      <a:pt x="305" y="537"/>
                      <a:pt x="251" y="591"/>
                      <a:pt x="197" y="662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4215466" y="3426780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91" y="162"/>
                    </a:moveTo>
                    <a:cubicBezTo>
                      <a:pt x="680" y="162"/>
                      <a:pt x="770" y="198"/>
                      <a:pt x="823" y="269"/>
                    </a:cubicBezTo>
                    <a:cubicBezTo>
                      <a:pt x="877" y="323"/>
                      <a:pt x="913" y="412"/>
                      <a:pt x="913" y="520"/>
                    </a:cubicBezTo>
                    <a:lnTo>
                      <a:pt x="215" y="520"/>
                    </a:lnTo>
                    <a:cubicBezTo>
                      <a:pt x="215" y="412"/>
                      <a:pt x="251" y="323"/>
                      <a:pt x="322" y="251"/>
                    </a:cubicBezTo>
                    <a:cubicBezTo>
                      <a:pt x="394" y="198"/>
                      <a:pt x="483" y="162"/>
                      <a:pt x="591" y="162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1" y="180"/>
                    </a:cubicBezTo>
                    <a:cubicBezTo>
                      <a:pt x="54" y="287"/>
                      <a:pt x="0" y="448"/>
                      <a:pt x="0" y="645"/>
                    </a:cubicBezTo>
                    <a:cubicBezTo>
                      <a:pt x="0" y="824"/>
                      <a:pt x="54" y="985"/>
                      <a:pt x="161" y="1092"/>
                    </a:cubicBezTo>
                    <a:cubicBezTo>
                      <a:pt x="269" y="1200"/>
                      <a:pt x="430" y="1253"/>
                      <a:pt x="626" y="1253"/>
                    </a:cubicBezTo>
                    <a:cubicBezTo>
                      <a:pt x="698" y="1253"/>
                      <a:pt x="770" y="1253"/>
                      <a:pt x="841" y="1235"/>
                    </a:cubicBezTo>
                    <a:cubicBezTo>
                      <a:pt x="913" y="1218"/>
                      <a:pt x="984" y="1200"/>
                      <a:pt x="1056" y="1164"/>
                    </a:cubicBezTo>
                    <a:lnTo>
                      <a:pt x="1056" y="985"/>
                    </a:lnTo>
                    <a:cubicBezTo>
                      <a:pt x="984" y="1021"/>
                      <a:pt x="913" y="1039"/>
                      <a:pt x="841" y="1057"/>
                    </a:cubicBezTo>
                    <a:cubicBezTo>
                      <a:pt x="788" y="1074"/>
                      <a:pt x="698" y="1092"/>
                      <a:pt x="626" y="1092"/>
                    </a:cubicBezTo>
                    <a:cubicBezTo>
                      <a:pt x="501" y="1092"/>
                      <a:pt x="394" y="1057"/>
                      <a:pt x="322" y="985"/>
                    </a:cubicBezTo>
                    <a:cubicBezTo>
                      <a:pt x="251" y="913"/>
                      <a:pt x="215" y="806"/>
                      <a:pt x="197" y="681"/>
                    </a:cubicBezTo>
                    <a:lnTo>
                      <a:pt x="1110" y="681"/>
                    </a:lnTo>
                    <a:lnTo>
                      <a:pt x="1110" y="573"/>
                    </a:lnTo>
                    <a:cubicBezTo>
                      <a:pt x="1110" y="394"/>
                      <a:pt x="1056" y="251"/>
                      <a:pt x="966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4245721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77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3" y="341"/>
                      <a:pt x="287" y="269"/>
                    </a:cubicBezTo>
                    <a:cubicBezTo>
                      <a:pt x="359" y="198"/>
                      <a:pt x="448" y="162"/>
                      <a:pt x="556" y="162"/>
                    </a:cubicBezTo>
                    <a:cubicBezTo>
                      <a:pt x="627" y="162"/>
                      <a:pt x="699" y="198"/>
                      <a:pt x="752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6" y="126"/>
                    </a:cubicBezTo>
                    <a:cubicBezTo>
                      <a:pt x="842" y="37"/>
                      <a:pt x="735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4274694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4284650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8" y="1110"/>
                    </a:cubicBezTo>
                    <a:cubicBezTo>
                      <a:pt x="179" y="1200"/>
                      <a:pt x="287" y="1235"/>
                      <a:pt x="430" y="1235"/>
                    </a:cubicBezTo>
                    <a:cubicBezTo>
                      <a:pt x="501" y="1235"/>
                      <a:pt x="573" y="1217"/>
                      <a:pt x="645" y="1182"/>
                    </a:cubicBezTo>
                    <a:cubicBezTo>
                      <a:pt x="698" y="1146"/>
                      <a:pt x="770" y="1092"/>
                      <a:pt x="806" y="102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5"/>
                      <a:pt x="716" y="967"/>
                    </a:cubicBezTo>
                    <a:cubicBezTo>
                      <a:pt x="662" y="1039"/>
                      <a:pt x="573" y="1074"/>
                      <a:pt x="466" y="1074"/>
                    </a:cubicBezTo>
                    <a:cubicBezTo>
                      <a:pt x="376" y="1074"/>
                      <a:pt x="305" y="1039"/>
                      <a:pt x="269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4313624" y="3426780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58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40" y="198"/>
                      <a:pt x="430" y="162"/>
                      <a:pt x="519" y="162"/>
                    </a:cubicBezTo>
                    <a:cubicBezTo>
                      <a:pt x="609" y="162"/>
                      <a:pt x="680" y="198"/>
                      <a:pt x="716" y="251"/>
                    </a:cubicBezTo>
                    <a:cubicBezTo>
                      <a:pt x="752" y="305"/>
                      <a:pt x="770" y="394"/>
                      <a:pt x="770" y="502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2" y="341"/>
                      <a:pt x="1056" y="269"/>
                    </a:cubicBezTo>
                    <a:cubicBezTo>
                      <a:pt x="1128" y="198"/>
                      <a:pt x="1199" y="162"/>
                      <a:pt x="1307" y="162"/>
                    </a:cubicBezTo>
                    <a:cubicBezTo>
                      <a:pt x="1396" y="162"/>
                      <a:pt x="1450" y="198"/>
                      <a:pt x="1486" y="251"/>
                    </a:cubicBezTo>
                    <a:cubicBezTo>
                      <a:pt x="1539" y="305"/>
                      <a:pt x="1557" y="394"/>
                      <a:pt x="1557" y="502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47" y="126"/>
                    </a:cubicBezTo>
                    <a:cubicBezTo>
                      <a:pt x="1575" y="37"/>
                      <a:pt x="1486" y="1"/>
                      <a:pt x="1360" y="1"/>
                    </a:cubicBezTo>
                    <a:cubicBezTo>
                      <a:pt x="1271" y="1"/>
                      <a:pt x="1181" y="19"/>
                      <a:pt x="1110" y="54"/>
                    </a:cubicBezTo>
                    <a:cubicBezTo>
                      <a:pt x="1056" y="108"/>
                      <a:pt x="985" y="162"/>
                      <a:pt x="949" y="251"/>
                    </a:cubicBezTo>
                    <a:cubicBezTo>
                      <a:pt x="913" y="180"/>
                      <a:pt x="859" y="108"/>
                      <a:pt x="806" y="72"/>
                    </a:cubicBezTo>
                    <a:cubicBezTo>
                      <a:pt x="752" y="19"/>
                      <a:pt x="66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4195143" y="3485506"/>
                <a:ext cx="47146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685" extrusionOk="0">
                    <a:moveTo>
                      <a:pt x="1199" y="323"/>
                    </a:moveTo>
                    <a:lnTo>
                      <a:pt x="1199" y="1754"/>
                    </a:lnTo>
                    <a:lnTo>
                      <a:pt x="286" y="1754"/>
                    </a:lnTo>
                    <a:lnTo>
                      <a:pt x="1199" y="323"/>
                    </a:lnTo>
                    <a:close/>
                    <a:moveTo>
                      <a:pt x="1110" y="0"/>
                    </a:moveTo>
                    <a:lnTo>
                      <a:pt x="0" y="1700"/>
                    </a:lnTo>
                    <a:lnTo>
                      <a:pt x="0" y="2041"/>
                    </a:lnTo>
                    <a:lnTo>
                      <a:pt x="1199" y="2041"/>
                    </a:lnTo>
                    <a:lnTo>
                      <a:pt x="1199" y="2685"/>
                    </a:lnTo>
                    <a:lnTo>
                      <a:pt x="1557" y="2685"/>
                    </a:lnTo>
                    <a:lnTo>
                      <a:pt x="1557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57" y="1754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4243135" y="3485506"/>
                <a:ext cx="47146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685" extrusionOk="0">
                    <a:moveTo>
                      <a:pt x="1217" y="323"/>
                    </a:moveTo>
                    <a:lnTo>
                      <a:pt x="1217" y="1754"/>
                    </a:lnTo>
                    <a:lnTo>
                      <a:pt x="305" y="1754"/>
                    </a:lnTo>
                    <a:lnTo>
                      <a:pt x="1217" y="323"/>
                    </a:lnTo>
                    <a:close/>
                    <a:moveTo>
                      <a:pt x="1110" y="0"/>
                    </a:moveTo>
                    <a:lnTo>
                      <a:pt x="0" y="1700"/>
                    </a:lnTo>
                    <a:lnTo>
                      <a:pt x="0" y="2041"/>
                    </a:lnTo>
                    <a:lnTo>
                      <a:pt x="1217" y="2041"/>
                    </a:lnTo>
                    <a:lnTo>
                      <a:pt x="1217" y="2685"/>
                    </a:lnTo>
                    <a:lnTo>
                      <a:pt x="1575" y="2685"/>
                    </a:lnTo>
                    <a:lnTo>
                      <a:pt x="1575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75" y="1754"/>
                    </a:lnTo>
                    <a:lnTo>
                      <a:pt x="15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4557957" y="3222130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26" y="0"/>
                    </a:moveTo>
                    <a:lnTo>
                      <a:pt x="0" y="126"/>
                    </a:lnTo>
                    <a:lnTo>
                      <a:pt x="0" y="448"/>
                    </a:lnTo>
                    <a:lnTo>
                      <a:pt x="644" y="323"/>
                    </a:lnTo>
                    <a:lnTo>
                      <a:pt x="644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4602058" y="322082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7"/>
                      <a:pt x="1343" y="555"/>
                    </a:cubicBezTo>
                    <a:cubicBezTo>
                      <a:pt x="1450" y="752"/>
                      <a:pt x="1486" y="1021"/>
                      <a:pt x="1486" y="1379"/>
                    </a:cubicBezTo>
                    <a:cubicBezTo>
                      <a:pt x="1486" y="1754"/>
                      <a:pt x="1450" y="2023"/>
                      <a:pt x="1343" y="2220"/>
                    </a:cubicBezTo>
                    <a:cubicBezTo>
                      <a:pt x="1253" y="2399"/>
                      <a:pt x="1110" y="2488"/>
                      <a:pt x="931" y="2488"/>
                    </a:cubicBezTo>
                    <a:cubicBezTo>
                      <a:pt x="734" y="2488"/>
                      <a:pt x="609" y="2399"/>
                      <a:pt x="501" y="2220"/>
                    </a:cubicBezTo>
                    <a:cubicBezTo>
                      <a:pt x="412" y="2023"/>
                      <a:pt x="376" y="1754"/>
                      <a:pt x="376" y="1379"/>
                    </a:cubicBezTo>
                    <a:cubicBezTo>
                      <a:pt x="376" y="1021"/>
                      <a:pt x="412" y="752"/>
                      <a:pt x="501" y="555"/>
                    </a:cubicBezTo>
                    <a:cubicBezTo>
                      <a:pt x="609" y="377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4" y="126"/>
                      <a:pt x="233" y="359"/>
                    </a:cubicBezTo>
                    <a:cubicBezTo>
                      <a:pt x="90" y="591"/>
                      <a:pt x="0" y="931"/>
                      <a:pt x="0" y="1379"/>
                    </a:cubicBezTo>
                    <a:cubicBezTo>
                      <a:pt x="0" y="1844"/>
                      <a:pt x="90" y="2184"/>
                      <a:pt x="233" y="2417"/>
                    </a:cubicBezTo>
                    <a:cubicBezTo>
                      <a:pt x="394" y="2649"/>
                      <a:pt x="627" y="2774"/>
                      <a:pt x="931" y="2774"/>
                    </a:cubicBezTo>
                    <a:cubicBezTo>
                      <a:pt x="1235" y="2774"/>
                      <a:pt x="1450" y="2649"/>
                      <a:pt x="1611" y="2417"/>
                    </a:cubicBezTo>
                    <a:cubicBezTo>
                      <a:pt x="1772" y="2184"/>
                      <a:pt x="1844" y="1844"/>
                      <a:pt x="1844" y="1379"/>
                    </a:cubicBezTo>
                    <a:cubicBezTo>
                      <a:pt x="1844" y="931"/>
                      <a:pt x="1772" y="591"/>
                      <a:pt x="1611" y="359"/>
                    </a:cubicBezTo>
                    <a:cubicBezTo>
                      <a:pt x="1450" y="126"/>
                      <a:pt x="1235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4651354" y="3220827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8" y="1"/>
                      <a:pt x="591" y="19"/>
                      <a:pt x="466" y="37"/>
                    </a:cubicBezTo>
                    <a:cubicBezTo>
                      <a:pt x="340" y="54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94"/>
                      <a:pt x="340" y="359"/>
                      <a:pt x="448" y="341"/>
                    </a:cubicBezTo>
                    <a:cubicBezTo>
                      <a:pt x="573" y="323"/>
                      <a:pt x="680" y="305"/>
                      <a:pt x="770" y="305"/>
                    </a:cubicBezTo>
                    <a:cubicBezTo>
                      <a:pt x="949" y="305"/>
                      <a:pt x="1092" y="341"/>
                      <a:pt x="1182" y="412"/>
                    </a:cubicBezTo>
                    <a:cubicBezTo>
                      <a:pt x="1289" y="484"/>
                      <a:pt x="1343" y="591"/>
                      <a:pt x="1343" y="734"/>
                    </a:cubicBezTo>
                    <a:cubicBezTo>
                      <a:pt x="1343" y="860"/>
                      <a:pt x="1289" y="967"/>
                      <a:pt x="1199" y="1039"/>
                    </a:cubicBezTo>
                    <a:cubicBezTo>
                      <a:pt x="1110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32"/>
                    </a:lnTo>
                    <a:lnTo>
                      <a:pt x="770" y="1432"/>
                    </a:lnTo>
                    <a:cubicBezTo>
                      <a:pt x="967" y="1432"/>
                      <a:pt x="1128" y="1486"/>
                      <a:pt x="1235" y="1575"/>
                    </a:cubicBezTo>
                    <a:cubicBezTo>
                      <a:pt x="1343" y="1665"/>
                      <a:pt x="1396" y="1790"/>
                      <a:pt x="1396" y="1951"/>
                    </a:cubicBezTo>
                    <a:cubicBezTo>
                      <a:pt x="1396" y="2112"/>
                      <a:pt x="1343" y="2238"/>
                      <a:pt x="1217" y="2327"/>
                    </a:cubicBezTo>
                    <a:cubicBezTo>
                      <a:pt x="1110" y="2417"/>
                      <a:pt x="931" y="2470"/>
                      <a:pt x="698" y="2470"/>
                    </a:cubicBezTo>
                    <a:cubicBezTo>
                      <a:pt x="573" y="2470"/>
                      <a:pt x="448" y="2452"/>
                      <a:pt x="323" y="2417"/>
                    </a:cubicBezTo>
                    <a:cubicBezTo>
                      <a:pt x="215" y="2399"/>
                      <a:pt x="108" y="2345"/>
                      <a:pt x="0" y="2291"/>
                    </a:cubicBezTo>
                    <a:lnTo>
                      <a:pt x="0" y="2631"/>
                    </a:lnTo>
                    <a:cubicBezTo>
                      <a:pt x="126" y="2685"/>
                      <a:pt x="251" y="2721"/>
                      <a:pt x="358" y="2739"/>
                    </a:cubicBezTo>
                    <a:cubicBezTo>
                      <a:pt x="484" y="2757"/>
                      <a:pt x="609" y="2774"/>
                      <a:pt x="716" y="2774"/>
                    </a:cubicBezTo>
                    <a:cubicBezTo>
                      <a:pt x="1056" y="2774"/>
                      <a:pt x="1307" y="2703"/>
                      <a:pt x="1486" y="2560"/>
                    </a:cubicBezTo>
                    <a:cubicBezTo>
                      <a:pt x="1665" y="2417"/>
                      <a:pt x="1754" y="2202"/>
                      <a:pt x="1754" y="1951"/>
                    </a:cubicBezTo>
                    <a:cubicBezTo>
                      <a:pt x="1754" y="1772"/>
                      <a:pt x="1718" y="1629"/>
                      <a:pt x="1611" y="1504"/>
                    </a:cubicBezTo>
                    <a:cubicBezTo>
                      <a:pt x="1522" y="1397"/>
                      <a:pt x="1378" y="1325"/>
                      <a:pt x="1199" y="1271"/>
                    </a:cubicBezTo>
                    <a:cubicBezTo>
                      <a:pt x="1361" y="1235"/>
                      <a:pt x="1486" y="1164"/>
                      <a:pt x="1575" y="1074"/>
                    </a:cubicBezTo>
                    <a:cubicBezTo>
                      <a:pt x="1647" y="967"/>
                      <a:pt x="1701" y="842"/>
                      <a:pt x="1701" y="699"/>
                    </a:cubicBezTo>
                    <a:cubicBezTo>
                      <a:pt x="1701" y="484"/>
                      <a:pt x="1611" y="305"/>
                      <a:pt x="1450" y="180"/>
                    </a:cubicBezTo>
                    <a:cubicBezTo>
                      <a:pt x="1289" y="54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4568758" y="3325324"/>
                <a:ext cx="57102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631" extrusionOk="0">
                    <a:moveTo>
                      <a:pt x="1343" y="448"/>
                    </a:moveTo>
                    <a:cubicBezTo>
                      <a:pt x="1414" y="466"/>
                      <a:pt x="1486" y="501"/>
                      <a:pt x="1539" y="555"/>
                    </a:cubicBezTo>
                    <a:cubicBezTo>
                      <a:pt x="1575" y="609"/>
                      <a:pt x="1611" y="680"/>
                      <a:pt x="1611" y="770"/>
                    </a:cubicBezTo>
                    <a:cubicBezTo>
                      <a:pt x="1611" y="841"/>
                      <a:pt x="1593" y="913"/>
                      <a:pt x="1557" y="967"/>
                    </a:cubicBezTo>
                    <a:cubicBezTo>
                      <a:pt x="1522" y="1020"/>
                      <a:pt x="1468" y="1056"/>
                      <a:pt x="1396" y="1074"/>
                    </a:cubicBezTo>
                    <a:cubicBezTo>
                      <a:pt x="1343" y="1092"/>
                      <a:pt x="1182" y="1110"/>
                      <a:pt x="931" y="1110"/>
                    </a:cubicBezTo>
                    <a:lnTo>
                      <a:pt x="537" y="1110"/>
                    </a:lnTo>
                    <a:lnTo>
                      <a:pt x="537" y="448"/>
                    </a:lnTo>
                    <a:close/>
                    <a:moveTo>
                      <a:pt x="0" y="0"/>
                    </a:moveTo>
                    <a:lnTo>
                      <a:pt x="0" y="2631"/>
                    </a:lnTo>
                    <a:lnTo>
                      <a:pt x="537" y="2631"/>
                    </a:lnTo>
                    <a:lnTo>
                      <a:pt x="537" y="1521"/>
                    </a:lnTo>
                    <a:lnTo>
                      <a:pt x="645" y="1521"/>
                    </a:lnTo>
                    <a:cubicBezTo>
                      <a:pt x="770" y="1521"/>
                      <a:pt x="859" y="1539"/>
                      <a:pt x="913" y="1557"/>
                    </a:cubicBezTo>
                    <a:cubicBezTo>
                      <a:pt x="967" y="1575"/>
                      <a:pt x="1021" y="1611"/>
                      <a:pt x="1074" y="1665"/>
                    </a:cubicBezTo>
                    <a:cubicBezTo>
                      <a:pt x="1110" y="1718"/>
                      <a:pt x="1217" y="1844"/>
                      <a:pt x="1343" y="2058"/>
                    </a:cubicBezTo>
                    <a:lnTo>
                      <a:pt x="1736" y="2631"/>
                    </a:lnTo>
                    <a:lnTo>
                      <a:pt x="2363" y="2631"/>
                    </a:lnTo>
                    <a:lnTo>
                      <a:pt x="2041" y="2112"/>
                    </a:lnTo>
                    <a:cubicBezTo>
                      <a:pt x="1915" y="1915"/>
                      <a:pt x="1808" y="1772"/>
                      <a:pt x="1736" y="1682"/>
                    </a:cubicBezTo>
                    <a:cubicBezTo>
                      <a:pt x="1665" y="1611"/>
                      <a:pt x="1575" y="1539"/>
                      <a:pt x="1450" y="1468"/>
                    </a:cubicBezTo>
                    <a:cubicBezTo>
                      <a:pt x="1683" y="1432"/>
                      <a:pt x="1862" y="1360"/>
                      <a:pt x="1969" y="1217"/>
                    </a:cubicBezTo>
                    <a:cubicBezTo>
                      <a:pt x="2094" y="1092"/>
                      <a:pt x="2148" y="931"/>
                      <a:pt x="2148" y="734"/>
                    </a:cubicBezTo>
                    <a:cubicBezTo>
                      <a:pt x="2148" y="573"/>
                      <a:pt x="2112" y="448"/>
                      <a:pt x="2041" y="322"/>
                    </a:cubicBezTo>
                    <a:cubicBezTo>
                      <a:pt x="1969" y="197"/>
                      <a:pt x="1862" y="126"/>
                      <a:pt x="1736" y="72"/>
                    </a:cubicBezTo>
                    <a:cubicBezTo>
                      <a:pt x="1611" y="18"/>
                      <a:pt x="1396" y="0"/>
                      <a:pt x="1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4631901" y="3325324"/>
                <a:ext cx="41540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501" y="2631"/>
                    </a:lnTo>
                    <a:lnTo>
                      <a:pt x="501" y="1665"/>
                    </a:lnTo>
                    <a:cubicBezTo>
                      <a:pt x="501" y="1504"/>
                      <a:pt x="519" y="1396"/>
                      <a:pt x="537" y="1307"/>
                    </a:cubicBezTo>
                    <a:cubicBezTo>
                      <a:pt x="573" y="1235"/>
                      <a:pt x="627" y="1164"/>
                      <a:pt x="680" y="1128"/>
                    </a:cubicBezTo>
                    <a:cubicBezTo>
                      <a:pt x="752" y="1092"/>
                      <a:pt x="823" y="1074"/>
                      <a:pt x="913" y="1074"/>
                    </a:cubicBezTo>
                    <a:cubicBezTo>
                      <a:pt x="984" y="1074"/>
                      <a:pt x="1038" y="1074"/>
                      <a:pt x="1092" y="1110"/>
                    </a:cubicBezTo>
                    <a:cubicBezTo>
                      <a:pt x="1145" y="1146"/>
                      <a:pt x="1181" y="1181"/>
                      <a:pt x="1199" y="1235"/>
                    </a:cubicBezTo>
                    <a:cubicBezTo>
                      <a:pt x="1217" y="1289"/>
                      <a:pt x="1217" y="1414"/>
                      <a:pt x="1217" y="1629"/>
                    </a:cubicBezTo>
                    <a:lnTo>
                      <a:pt x="1217" y="2631"/>
                    </a:lnTo>
                    <a:lnTo>
                      <a:pt x="1718" y="2631"/>
                    </a:lnTo>
                    <a:lnTo>
                      <a:pt x="1718" y="1504"/>
                    </a:lnTo>
                    <a:cubicBezTo>
                      <a:pt x="1718" y="1342"/>
                      <a:pt x="1718" y="1217"/>
                      <a:pt x="1700" y="1128"/>
                    </a:cubicBezTo>
                    <a:cubicBezTo>
                      <a:pt x="1682" y="1056"/>
                      <a:pt x="1647" y="985"/>
                      <a:pt x="1593" y="913"/>
                    </a:cubicBezTo>
                    <a:cubicBezTo>
                      <a:pt x="1557" y="841"/>
                      <a:pt x="1485" y="788"/>
                      <a:pt x="1396" y="752"/>
                    </a:cubicBezTo>
                    <a:cubicBezTo>
                      <a:pt x="1307" y="698"/>
                      <a:pt x="1199" y="680"/>
                      <a:pt x="1074" y="680"/>
                    </a:cubicBezTo>
                    <a:cubicBezTo>
                      <a:pt x="859" y="680"/>
                      <a:pt x="662" y="770"/>
                      <a:pt x="501" y="967"/>
                    </a:cubicBezTo>
                    <a:lnTo>
                      <a:pt x="5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4532873" y="3426780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91"/>
                    </a:lnTo>
                    <a:cubicBezTo>
                      <a:pt x="197" y="466"/>
                      <a:pt x="215" y="359"/>
                      <a:pt x="287" y="287"/>
                    </a:cubicBezTo>
                    <a:cubicBezTo>
                      <a:pt x="340" y="215"/>
                      <a:pt x="430" y="180"/>
                      <a:pt x="537" y="180"/>
                    </a:cubicBezTo>
                    <a:lnTo>
                      <a:pt x="627" y="180"/>
                    </a:lnTo>
                    <a:cubicBezTo>
                      <a:pt x="644" y="198"/>
                      <a:pt x="680" y="198"/>
                      <a:pt x="698" y="215"/>
                    </a:cubicBezTo>
                    <a:lnTo>
                      <a:pt x="6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549305" y="3415995"/>
                <a:ext cx="24237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83" extrusionOk="0">
                    <a:moveTo>
                      <a:pt x="0" y="0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1002"/>
                    </a:lnTo>
                    <a:cubicBezTo>
                      <a:pt x="197" y="877"/>
                      <a:pt x="233" y="788"/>
                      <a:pt x="287" y="716"/>
                    </a:cubicBezTo>
                    <a:cubicBezTo>
                      <a:pt x="340" y="645"/>
                      <a:pt x="430" y="609"/>
                      <a:pt x="537" y="609"/>
                    </a:cubicBezTo>
                    <a:cubicBezTo>
                      <a:pt x="627" y="609"/>
                      <a:pt x="698" y="645"/>
                      <a:pt x="734" y="698"/>
                    </a:cubicBezTo>
                    <a:cubicBezTo>
                      <a:pt x="788" y="752"/>
                      <a:pt x="805" y="841"/>
                      <a:pt x="805" y="949"/>
                    </a:cubicBezTo>
                    <a:lnTo>
                      <a:pt x="805" y="1682"/>
                    </a:lnTo>
                    <a:lnTo>
                      <a:pt x="1002" y="1682"/>
                    </a:lnTo>
                    <a:lnTo>
                      <a:pt x="1002" y="949"/>
                    </a:lnTo>
                    <a:cubicBezTo>
                      <a:pt x="1002" y="788"/>
                      <a:pt x="967" y="662"/>
                      <a:pt x="895" y="573"/>
                    </a:cubicBezTo>
                    <a:cubicBezTo>
                      <a:pt x="823" y="484"/>
                      <a:pt x="716" y="448"/>
                      <a:pt x="591" y="448"/>
                    </a:cubicBezTo>
                    <a:cubicBezTo>
                      <a:pt x="501" y="448"/>
                      <a:pt x="430" y="466"/>
                      <a:pt x="358" y="501"/>
                    </a:cubicBezTo>
                    <a:cubicBezTo>
                      <a:pt x="304" y="537"/>
                      <a:pt x="233" y="591"/>
                      <a:pt x="197" y="662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576104" y="3426780"/>
                <a:ext cx="2641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54" extrusionOk="0">
                    <a:moveTo>
                      <a:pt x="538" y="162"/>
                    </a:moveTo>
                    <a:cubicBezTo>
                      <a:pt x="645" y="162"/>
                      <a:pt x="734" y="215"/>
                      <a:pt x="788" y="287"/>
                    </a:cubicBezTo>
                    <a:cubicBezTo>
                      <a:pt x="860" y="377"/>
                      <a:pt x="878" y="484"/>
                      <a:pt x="878" y="627"/>
                    </a:cubicBezTo>
                    <a:cubicBezTo>
                      <a:pt x="878" y="770"/>
                      <a:pt x="860" y="878"/>
                      <a:pt x="788" y="967"/>
                    </a:cubicBezTo>
                    <a:cubicBezTo>
                      <a:pt x="734" y="1057"/>
                      <a:pt x="645" y="1092"/>
                      <a:pt x="538" y="1092"/>
                    </a:cubicBezTo>
                    <a:cubicBezTo>
                      <a:pt x="430" y="1092"/>
                      <a:pt x="359" y="1057"/>
                      <a:pt x="287" y="967"/>
                    </a:cubicBezTo>
                    <a:cubicBezTo>
                      <a:pt x="233" y="878"/>
                      <a:pt x="198" y="770"/>
                      <a:pt x="198" y="627"/>
                    </a:cubicBezTo>
                    <a:cubicBezTo>
                      <a:pt x="198" y="484"/>
                      <a:pt x="233" y="377"/>
                      <a:pt x="287" y="287"/>
                    </a:cubicBezTo>
                    <a:cubicBezTo>
                      <a:pt x="359" y="215"/>
                      <a:pt x="430" y="162"/>
                      <a:pt x="538" y="162"/>
                    </a:cubicBezTo>
                    <a:close/>
                    <a:moveTo>
                      <a:pt x="538" y="1"/>
                    </a:moveTo>
                    <a:cubicBezTo>
                      <a:pt x="377" y="1"/>
                      <a:pt x="233" y="54"/>
                      <a:pt x="144" y="162"/>
                    </a:cubicBezTo>
                    <a:cubicBezTo>
                      <a:pt x="37" y="269"/>
                      <a:pt x="1" y="430"/>
                      <a:pt x="1" y="627"/>
                    </a:cubicBezTo>
                    <a:cubicBezTo>
                      <a:pt x="1" y="824"/>
                      <a:pt x="37" y="985"/>
                      <a:pt x="144" y="1092"/>
                    </a:cubicBezTo>
                    <a:cubicBezTo>
                      <a:pt x="233" y="1200"/>
                      <a:pt x="377" y="1253"/>
                      <a:pt x="538" y="1253"/>
                    </a:cubicBezTo>
                    <a:cubicBezTo>
                      <a:pt x="717" y="1253"/>
                      <a:pt x="842" y="1200"/>
                      <a:pt x="949" y="1092"/>
                    </a:cubicBezTo>
                    <a:cubicBezTo>
                      <a:pt x="1039" y="985"/>
                      <a:pt x="1092" y="824"/>
                      <a:pt x="1092" y="627"/>
                    </a:cubicBezTo>
                    <a:cubicBezTo>
                      <a:pt x="1092" y="430"/>
                      <a:pt x="1039" y="269"/>
                      <a:pt x="949" y="162"/>
                    </a:cubicBezTo>
                    <a:cubicBezTo>
                      <a:pt x="842" y="54"/>
                      <a:pt x="717" y="1"/>
                      <a:pt x="5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4604643" y="3415995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17" y="645"/>
                      <a:pt x="788" y="734"/>
                    </a:cubicBezTo>
                    <a:cubicBezTo>
                      <a:pt x="842" y="824"/>
                      <a:pt x="878" y="931"/>
                      <a:pt x="878" y="1074"/>
                    </a:cubicBezTo>
                    <a:cubicBezTo>
                      <a:pt x="878" y="1217"/>
                      <a:pt x="842" y="1342"/>
                      <a:pt x="788" y="1414"/>
                    </a:cubicBezTo>
                    <a:cubicBezTo>
                      <a:pt x="717" y="1504"/>
                      <a:pt x="645" y="1539"/>
                      <a:pt x="538" y="1539"/>
                    </a:cubicBezTo>
                    <a:cubicBezTo>
                      <a:pt x="430" y="1539"/>
                      <a:pt x="359" y="1504"/>
                      <a:pt x="287" y="1414"/>
                    </a:cubicBezTo>
                    <a:cubicBezTo>
                      <a:pt x="233" y="1342"/>
                      <a:pt x="198" y="1217"/>
                      <a:pt x="198" y="1074"/>
                    </a:cubicBezTo>
                    <a:cubicBezTo>
                      <a:pt x="198" y="931"/>
                      <a:pt x="233" y="824"/>
                      <a:pt x="287" y="734"/>
                    </a:cubicBezTo>
                    <a:cubicBezTo>
                      <a:pt x="359" y="645"/>
                      <a:pt x="430" y="609"/>
                      <a:pt x="538" y="609"/>
                    </a:cubicBezTo>
                    <a:close/>
                    <a:moveTo>
                      <a:pt x="878" y="0"/>
                    </a:moveTo>
                    <a:lnTo>
                      <a:pt x="878" y="662"/>
                    </a:lnTo>
                    <a:cubicBezTo>
                      <a:pt x="824" y="591"/>
                      <a:pt x="770" y="537"/>
                      <a:pt x="717" y="501"/>
                    </a:cubicBezTo>
                    <a:cubicBezTo>
                      <a:pt x="645" y="466"/>
                      <a:pt x="573" y="448"/>
                      <a:pt x="484" y="448"/>
                    </a:cubicBezTo>
                    <a:cubicBezTo>
                      <a:pt x="341" y="448"/>
                      <a:pt x="233" y="501"/>
                      <a:pt x="126" y="627"/>
                    </a:cubicBezTo>
                    <a:cubicBezTo>
                      <a:pt x="37" y="734"/>
                      <a:pt x="1" y="895"/>
                      <a:pt x="1" y="1074"/>
                    </a:cubicBezTo>
                    <a:cubicBezTo>
                      <a:pt x="1" y="1271"/>
                      <a:pt x="37" y="1414"/>
                      <a:pt x="126" y="1539"/>
                    </a:cubicBezTo>
                    <a:cubicBezTo>
                      <a:pt x="233" y="1647"/>
                      <a:pt x="341" y="1700"/>
                      <a:pt x="484" y="1700"/>
                    </a:cubicBezTo>
                    <a:cubicBezTo>
                      <a:pt x="573" y="1700"/>
                      <a:pt x="645" y="1682"/>
                      <a:pt x="717" y="1647"/>
                    </a:cubicBezTo>
                    <a:cubicBezTo>
                      <a:pt x="770" y="1611"/>
                      <a:pt x="824" y="1557"/>
                      <a:pt x="878" y="1486"/>
                    </a:cubicBezTo>
                    <a:lnTo>
                      <a:pt x="878" y="1682"/>
                    </a:lnTo>
                    <a:lnTo>
                      <a:pt x="1075" y="1682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4635357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4645289" y="3427214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5"/>
                      <a:pt x="37" y="1021"/>
                      <a:pt x="108" y="1110"/>
                    </a:cubicBezTo>
                    <a:cubicBezTo>
                      <a:pt x="180" y="1200"/>
                      <a:pt x="287" y="1235"/>
                      <a:pt x="430" y="1235"/>
                    </a:cubicBezTo>
                    <a:cubicBezTo>
                      <a:pt x="502" y="1235"/>
                      <a:pt x="591" y="1217"/>
                      <a:pt x="645" y="1182"/>
                    </a:cubicBezTo>
                    <a:cubicBezTo>
                      <a:pt x="717" y="1146"/>
                      <a:pt x="770" y="1092"/>
                      <a:pt x="806" y="102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88" y="895"/>
                      <a:pt x="717" y="967"/>
                    </a:cubicBezTo>
                    <a:cubicBezTo>
                      <a:pt x="663" y="1039"/>
                      <a:pt x="574" y="1074"/>
                      <a:pt x="466" y="1074"/>
                    </a:cubicBezTo>
                    <a:cubicBezTo>
                      <a:pt x="377" y="1074"/>
                      <a:pt x="305" y="1039"/>
                      <a:pt x="269" y="985"/>
                    </a:cubicBezTo>
                    <a:cubicBezTo>
                      <a:pt x="216" y="931"/>
                      <a:pt x="198" y="842"/>
                      <a:pt x="198" y="734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4674263" y="3426780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4" y="341"/>
                      <a:pt x="287" y="269"/>
                    </a:cubicBezTo>
                    <a:cubicBezTo>
                      <a:pt x="359" y="198"/>
                      <a:pt x="430" y="162"/>
                      <a:pt x="538" y="162"/>
                    </a:cubicBezTo>
                    <a:cubicBezTo>
                      <a:pt x="609" y="162"/>
                      <a:pt x="681" y="198"/>
                      <a:pt x="717" y="251"/>
                    </a:cubicBezTo>
                    <a:cubicBezTo>
                      <a:pt x="753" y="305"/>
                      <a:pt x="788" y="394"/>
                      <a:pt x="788" y="502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30"/>
                      <a:pt x="1003" y="341"/>
                      <a:pt x="1075" y="269"/>
                    </a:cubicBezTo>
                    <a:cubicBezTo>
                      <a:pt x="1128" y="198"/>
                      <a:pt x="1200" y="162"/>
                      <a:pt x="1307" y="162"/>
                    </a:cubicBezTo>
                    <a:cubicBezTo>
                      <a:pt x="1397" y="162"/>
                      <a:pt x="1450" y="198"/>
                      <a:pt x="1504" y="251"/>
                    </a:cubicBezTo>
                    <a:cubicBezTo>
                      <a:pt x="1540" y="305"/>
                      <a:pt x="1558" y="394"/>
                      <a:pt x="1558" y="502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02"/>
                    </a:lnTo>
                    <a:cubicBezTo>
                      <a:pt x="1755" y="341"/>
                      <a:pt x="1719" y="215"/>
                      <a:pt x="1647" y="126"/>
                    </a:cubicBezTo>
                    <a:cubicBezTo>
                      <a:pt x="1594" y="37"/>
                      <a:pt x="1486" y="1"/>
                      <a:pt x="1361" y="1"/>
                    </a:cubicBezTo>
                    <a:cubicBezTo>
                      <a:pt x="1271" y="1"/>
                      <a:pt x="1182" y="19"/>
                      <a:pt x="1128" y="54"/>
                    </a:cubicBezTo>
                    <a:cubicBezTo>
                      <a:pt x="1057" y="108"/>
                      <a:pt x="1003" y="162"/>
                      <a:pt x="949" y="251"/>
                    </a:cubicBezTo>
                    <a:cubicBezTo>
                      <a:pt x="914" y="180"/>
                      <a:pt x="878" y="108"/>
                      <a:pt x="806" y="72"/>
                    </a:cubicBezTo>
                    <a:cubicBezTo>
                      <a:pt x="753" y="19"/>
                      <a:pt x="681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4576974" y="3485506"/>
                <a:ext cx="46735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2685" extrusionOk="0">
                    <a:moveTo>
                      <a:pt x="1199" y="323"/>
                    </a:moveTo>
                    <a:lnTo>
                      <a:pt x="1199" y="1754"/>
                    </a:lnTo>
                    <a:lnTo>
                      <a:pt x="287" y="1754"/>
                    </a:lnTo>
                    <a:lnTo>
                      <a:pt x="1199" y="323"/>
                    </a:lnTo>
                    <a:close/>
                    <a:moveTo>
                      <a:pt x="1110" y="0"/>
                    </a:moveTo>
                    <a:lnTo>
                      <a:pt x="1" y="1700"/>
                    </a:lnTo>
                    <a:lnTo>
                      <a:pt x="1" y="2041"/>
                    </a:lnTo>
                    <a:lnTo>
                      <a:pt x="1199" y="2041"/>
                    </a:lnTo>
                    <a:lnTo>
                      <a:pt x="1199" y="2685"/>
                    </a:lnTo>
                    <a:lnTo>
                      <a:pt x="1557" y="2685"/>
                    </a:lnTo>
                    <a:lnTo>
                      <a:pt x="1557" y="2041"/>
                    </a:lnTo>
                    <a:lnTo>
                      <a:pt x="1933" y="2041"/>
                    </a:lnTo>
                    <a:lnTo>
                      <a:pt x="1933" y="1754"/>
                    </a:lnTo>
                    <a:lnTo>
                      <a:pt x="1557" y="1754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627576" y="3485506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08" y="0"/>
                    </a:moveTo>
                    <a:lnTo>
                      <a:pt x="108" y="1343"/>
                    </a:lnTo>
                    <a:cubicBezTo>
                      <a:pt x="215" y="1307"/>
                      <a:pt x="304" y="1271"/>
                      <a:pt x="412" y="1253"/>
                    </a:cubicBezTo>
                    <a:cubicBezTo>
                      <a:pt x="501" y="1217"/>
                      <a:pt x="591" y="1217"/>
                      <a:pt x="698" y="1217"/>
                    </a:cubicBezTo>
                    <a:cubicBezTo>
                      <a:pt x="895" y="1217"/>
                      <a:pt x="1074" y="1271"/>
                      <a:pt x="1181" y="1378"/>
                    </a:cubicBezTo>
                    <a:cubicBezTo>
                      <a:pt x="1307" y="1486"/>
                      <a:pt x="1360" y="1629"/>
                      <a:pt x="1360" y="1826"/>
                    </a:cubicBezTo>
                    <a:cubicBezTo>
                      <a:pt x="1360" y="2005"/>
                      <a:pt x="1307" y="2148"/>
                      <a:pt x="1181" y="2255"/>
                    </a:cubicBezTo>
                    <a:cubicBezTo>
                      <a:pt x="1074" y="2363"/>
                      <a:pt x="895" y="2416"/>
                      <a:pt x="698" y="2416"/>
                    </a:cubicBezTo>
                    <a:cubicBezTo>
                      <a:pt x="573" y="2416"/>
                      <a:pt x="448" y="2416"/>
                      <a:pt x="340" y="2381"/>
                    </a:cubicBezTo>
                    <a:cubicBezTo>
                      <a:pt x="215" y="2345"/>
                      <a:pt x="108" y="2309"/>
                      <a:pt x="0" y="2255"/>
                    </a:cubicBezTo>
                    <a:lnTo>
                      <a:pt x="0" y="2613"/>
                    </a:lnTo>
                    <a:cubicBezTo>
                      <a:pt x="126" y="2649"/>
                      <a:pt x="251" y="2685"/>
                      <a:pt x="358" y="2703"/>
                    </a:cubicBezTo>
                    <a:cubicBezTo>
                      <a:pt x="483" y="2721"/>
                      <a:pt x="591" y="2721"/>
                      <a:pt x="698" y="2721"/>
                    </a:cubicBezTo>
                    <a:cubicBezTo>
                      <a:pt x="1020" y="2721"/>
                      <a:pt x="1289" y="2649"/>
                      <a:pt x="1468" y="2488"/>
                    </a:cubicBezTo>
                    <a:cubicBezTo>
                      <a:pt x="1647" y="2327"/>
                      <a:pt x="1736" y="2112"/>
                      <a:pt x="1736" y="1826"/>
                    </a:cubicBezTo>
                    <a:cubicBezTo>
                      <a:pt x="1736" y="1539"/>
                      <a:pt x="1647" y="1325"/>
                      <a:pt x="1468" y="1164"/>
                    </a:cubicBezTo>
                    <a:cubicBezTo>
                      <a:pt x="1289" y="985"/>
                      <a:pt x="1056" y="913"/>
                      <a:pt x="752" y="913"/>
                    </a:cubicBezTo>
                    <a:cubicBezTo>
                      <a:pt x="698" y="913"/>
                      <a:pt x="662" y="913"/>
                      <a:pt x="609" y="931"/>
                    </a:cubicBezTo>
                    <a:cubicBezTo>
                      <a:pt x="555" y="931"/>
                      <a:pt x="501" y="949"/>
                      <a:pt x="448" y="967"/>
                    </a:cubicBezTo>
                    <a:lnTo>
                      <a:pt x="448" y="305"/>
                    </a:lnTo>
                    <a:lnTo>
                      <a:pt x="1539" y="305"/>
                    </a:lnTo>
                    <a:lnTo>
                      <a:pt x="1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4939788" y="3222130"/>
                <a:ext cx="38084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667" extrusionOk="0">
                    <a:moveTo>
                      <a:pt x="627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27" y="323"/>
                    </a:lnTo>
                    <a:lnTo>
                      <a:pt x="627" y="2363"/>
                    </a:lnTo>
                    <a:lnTo>
                      <a:pt x="36" y="2363"/>
                    </a:lnTo>
                    <a:lnTo>
                      <a:pt x="36" y="2667"/>
                    </a:lnTo>
                    <a:lnTo>
                      <a:pt x="1575" y="2667"/>
                    </a:lnTo>
                    <a:lnTo>
                      <a:pt x="1575" y="2363"/>
                    </a:lnTo>
                    <a:lnTo>
                      <a:pt x="985" y="2363"/>
                    </a:lnTo>
                    <a:lnTo>
                      <a:pt x="9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4983889" y="3220827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931" y="287"/>
                    </a:moveTo>
                    <a:cubicBezTo>
                      <a:pt x="1110" y="287"/>
                      <a:pt x="1254" y="377"/>
                      <a:pt x="1343" y="555"/>
                    </a:cubicBezTo>
                    <a:cubicBezTo>
                      <a:pt x="1432" y="752"/>
                      <a:pt x="1486" y="1021"/>
                      <a:pt x="1486" y="1379"/>
                    </a:cubicBezTo>
                    <a:cubicBezTo>
                      <a:pt x="1486" y="1754"/>
                      <a:pt x="1432" y="2023"/>
                      <a:pt x="1343" y="2220"/>
                    </a:cubicBezTo>
                    <a:cubicBezTo>
                      <a:pt x="1254" y="2399"/>
                      <a:pt x="1110" y="2488"/>
                      <a:pt x="931" y="2488"/>
                    </a:cubicBezTo>
                    <a:cubicBezTo>
                      <a:pt x="735" y="2488"/>
                      <a:pt x="591" y="2399"/>
                      <a:pt x="502" y="2220"/>
                    </a:cubicBezTo>
                    <a:cubicBezTo>
                      <a:pt x="412" y="2023"/>
                      <a:pt x="359" y="1754"/>
                      <a:pt x="359" y="1379"/>
                    </a:cubicBezTo>
                    <a:cubicBezTo>
                      <a:pt x="359" y="1021"/>
                      <a:pt x="412" y="752"/>
                      <a:pt x="502" y="555"/>
                    </a:cubicBezTo>
                    <a:cubicBezTo>
                      <a:pt x="591" y="377"/>
                      <a:pt x="735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5" y="126"/>
                      <a:pt x="233" y="359"/>
                    </a:cubicBezTo>
                    <a:cubicBezTo>
                      <a:pt x="90" y="591"/>
                      <a:pt x="1" y="931"/>
                      <a:pt x="1" y="1379"/>
                    </a:cubicBezTo>
                    <a:cubicBezTo>
                      <a:pt x="1" y="1844"/>
                      <a:pt x="90" y="2184"/>
                      <a:pt x="233" y="2417"/>
                    </a:cubicBezTo>
                    <a:cubicBezTo>
                      <a:pt x="395" y="2649"/>
                      <a:pt x="627" y="2774"/>
                      <a:pt x="931" y="2774"/>
                    </a:cubicBezTo>
                    <a:cubicBezTo>
                      <a:pt x="1218" y="2774"/>
                      <a:pt x="1450" y="2649"/>
                      <a:pt x="1611" y="2417"/>
                    </a:cubicBezTo>
                    <a:cubicBezTo>
                      <a:pt x="1772" y="2184"/>
                      <a:pt x="1844" y="1844"/>
                      <a:pt x="1844" y="1379"/>
                    </a:cubicBezTo>
                    <a:cubicBezTo>
                      <a:pt x="1844" y="931"/>
                      <a:pt x="1772" y="591"/>
                      <a:pt x="1611" y="359"/>
                    </a:cubicBezTo>
                    <a:cubicBezTo>
                      <a:pt x="1450" y="126"/>
                      <a:pt x="1218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5032775" y="322082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48" y="1235"/>
                    </a:moveTo>
                    <a:cubicBezTo>
                      <a:pt x="1110" y="1235"/>
                      <a:pt x="1235" y="1289"/>
                      <a:pt x="1324" y="1414"/>
                    </a:cubicBezTo>
                    <a:cubicBezTo>
                      <a:pt x="1432" y="1522"/>
                      <a:pt x="1467" y="1665"/>
                      <a:pt x="1467" y="1862"/>
                    </a:cubicBezTo>
                    <a:cubicBezTo>
                      <a:pt x="1467" y="2059"/>
                      <a:pt x="1432" y="2202"/>
                      <a:pt x="1324" y="2327"/>
                    </a:cubicBezTo>
                    <a:cubicBezTo>
                      <a:pt x="1235" y="2434"/>
                      <a:pt x="1110" y="2488"/>
                      <a:pt x="948" y="2488"/>
                    </a:cubicBezTo>
                    <a:cubicBezTo>
                      <a:pt x="787" y="2488"/>
                      <a:pt x="662" y="2434"/>
                      <a:pt x="555" y="2327"/>
                    </a:cubicBezTo>
                    <a:cubicBezTo>
                      <a:pt x="465" y="2202"/>
                      <a:pt x="412" y="2059"/>
                      <a:pt x="412" y="1862"/>
                    </a:cubicBezTo>
                    <a:cubicBezTo>
                      <a:pt x="412" y="1665"/>
                      <a:pt x="465" y="1522"/>
                      <a:pt x="555" y="1414"/>
                    </a:cubicBezTo>
                    <a:cubicBezTo>
                      <a:pt x="662" y="1289"/>
                      <a:pt x="787" y="1235"/>
                      <a:pt x="948" y="1235"/>
                    </a:cubicBezTo>
                    <a:close/>
                    <a:moveTo>
                      <a:pt x="1092" y="1"/>
                    </a:moveTo>
                    <a:cubicBezTo>
                      <a:pt x="770" y="1"/>
                      <a:pt x="501" y="126"/>
                      <a:pt x="286" y="377"/>
                    </a:cubicBezTo>
                    <a:cubicBezTo>
                      <a:pt x="89" y="627"/>
                      <a:pt x="0" y="967"/>
                      <a:pt x="0" y="1379"/>
                    </a:cubicBezTo>
                    <a:cubicBezTo>
                      <a:pt x="0" y="1844"/>
                      <a:pt x="72" y="2184"/>
                      <a:pt x="233" y="2417"/>
                    </a:cubicBezTo>
                    <a:cubicBezTo>
                      <a:pt x="394" y="2649"/>
                      <a:pt x="644" y="2774"/>
                      <a:pt x="948" y="2774"/>
                    </a:cubicBezTo>
                    <a:cubicBezTo>
                      <a:pt x="1217" y="2774"/>
                      <a:pt x="1432" y="2685"/>
                      <a:pt x="1593" y="2524"/>
                    </a:cubicBezTo>
                    <a:cubicBezTo>
                      <a:pt x="1754" y="2363"/>
                      <a:pt x="1843" y="2130"/>
                      <a:pt x="1843" y="1862"/>
                    </a:cubicBezTo>
                    <a:cubicBezTo>
                      <a:pt x="1843" y="1575"/>
                      <a:pt x="1754" y="1361"/>
                      <a:pt x="1611" y="1200"/>
                    </a:cubicBezTo>
                    <a:cubicBezTo>
                      <a:pt x="1450" y="1039"/>
                      <a:pt x="1235" y="949"/>
                      <a:pt x="966" y="949"/>
                    </a:cubicBezTo>
                    <a:cubicBezTo>
                      <a:pt x="841" y="949"/>
                      <a:pt x="716" y="985"/>
                      <a:pt x="608" y="1039"/>
                    </a:cubicBezTo>
                    <a:cubicBezTo>
                      <a:pt x="501" y="1092"/>
                      <a:pt x="429" y="1164"/>
                      <a:pt x="358" y="1271"/>
                    </a:cubicBezTo>
                    <a:cubicBezTo>
                      <a:pt x="376" y="949"/>
                      <a:pt x="447" y="699"/>
                      <a:pt x="573" y="538"/>
                    </a:cubicBezTo>
                    <a:cubicBezTo>
                      <a:pt x="698" y="377"/>
                      <a:pt x="877" y="305"/>
                      <a:pt x="1110" y="305"/>
                    </a:cubicBezTo>
                    <a:cubicBezTo>
                      <a:pt x="1199" y="305"/>
                      <a:pt x="1288" y="323"/>
                      <a:pt x="1396" y="341"/>
                    </a:cubicBezTo>
                    <a:cubicBezTo>
                      <a:pt x="1485" y="359"/>
                      <a:pt x="1575" y="394"/>
                      <a:pt x="1664" y="430"/>
                    </a:cubicBezTo>
                    <a:lnTo>
                      <a:pt x="1664" y="108"/>
                    </a:lnTo>
                    <a:cubicBezTo>
                      <a:pt x="1557" y="72"/>
                      <a:pt x="1467" y="37"/>
                      <a:pt x="1378" y="19"/>
                    </a:cubicBezTo>
                    <a:cubicBezTo>
                      <a:pt x="1288" y="1"/>
                      <a:pt x="1181" y="1"/>
                      <a:pt x="10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4953199" y="3325324"/>
                <a:ext cx="4845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631" extrusionOk="0">
                    <a:moveTo>
                      <a:pt x="788" y="448"/>
                    </a:moveTo>
                    <a:cubicBezTo>
                      <a:pt x="985" y="448"/>
                      <a:pt x="1110" y="448"/>
                      <a:pt x="1163" y="466"/>
                    </a:cubicBezTo>
                    <a:cubicBezTo>
                      <a:pt x="1253" y="484"/>
                      <a:pt x="1325" y="519"/>
                      <a:pt x="1378" y="573"/>
                    </a:cubicBezTo>
                    <a:cubicBezTo>
                      <a:pt x="1432" y="645"/>
                      <a:pt x="1468" y="716"/>
                      <a:pt x="1468" y="824"/>
                    </a:cubicBezTo>
                    <a:cubicBezTo>
                      <a:pt x="1468" y="895"/>
                      <a:pt x="1450" y="967"/>
                      <a:pt x="1414" y="1020"/>
                    </a:cubicBezTo>
                    <a:cubicBezTo>
                      <a:pt x="1360" y="1074"/>
                      <a:pt x="1307" y="1128"/>
                      <a:pt x="1235" y="1146"/>
                    </a:cubicBezTo>
                    <a:cubicBezTo>
                      <a:pt x="1163" y="1181"/>
                      <a:pt x="1038" y="1181"/>
                      <a:pt x="823" y="1181"/>
                    </a:cubicBezTo>
                    <a:lnTo>
                      <a:pt x="537" y="1181"/>
                    </a:lnTo>
                    <a:lnTo>
                      <a:pt x="537" y="448"/>
                    </a:lnTo>
                    <a:close/>
                    <a:moveTo>
                      <a:pt x="0" y="0"/>
                    </a:moveTo>
                    <a:lnTo>
                      <a:pt x="0" y="2631"/>
                    </a:lnTo>
                    <a:lnTo>
                      <a:pt x="537" y="2631"/>
                    </a:lnTo>
                    <a:lnTo>
                      <a:pt x="537" y="1629"/>
                    </a:lnTo>
                    <a:lnTo>
                      <a:pt x="877" y="1629"/>
                    </a:lnTo>
                    <a:cubicBezTo>
                      <a:pt x="1110" y="1629"/>
                      <a:pt x="1307" y="1629"/>
                      <a:pt x="1432" y="1593"/>
                    </a:cubicBezTo>
                    <a:cubicBezTo>
                      <a:pt x="1521" y="1575"/>
                      <a:pt x="1611" y="1539"/>
                      <a:pt x="1700" y="1468"/>
                    </a:cubicBezTo>
                    <a:cubicBezTo>
                      <a:pt x="1790" y="1414"/>
                      <a:pt x="1861" y="1325"/>
                      <a:pt x="1933" y="1217"/>
                    </a:cubicBezTo>
                    <a:cubicBezTo>
                      <a:pt x="1987" y="1110"/>
                      <a:pt x="2005" y="967"/>
                      <a:pt x="2005" y="806"/>
                    </a:cubicBezTo>
                    <a:cubicBezTo>
                      <a:pt x="2005" y="591"/>
                      <a:pt x="1969" y="430"/>
                      <a:pt x="1861" y="305"/>
                    </a:cubicBezTo>
                    <a:cubicBezTo>
                      <a:pt x="1754" y="161"/>
                      <a:pt x="1629" y="72"/>
                      <a:pt x="1486" y="36"/>
                    </a:cubicBezTo>
                    <a:cubicBezTo>
                      <a:pt x="1378" y="18"/>
                      <a:pt x="1181" y="0"/>
                      <a:pt x="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5008102" y="3325324"/>
                <a:ext cx="450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2667" extrusionOk="0">
                    <a:moveTo>
                      <a:pt x="949" y="1074"/>
                    </a:moveTo>
                    <a:cubicBezTo>
                      <a:pt x="1057" y="1074"/>
                      <a:pt x="1164" y="1110"/>
                      <a:pt x="1236" y="1217"/>
                    </a:cubicBezTo>
                    <a:cubicBezTo>
                      <a:pt x="1325" y="1307"/>
                      <a:pt x="1361" y="1468"/>
                      <a:pt x="1361" y="1682"/>
                    </a:cubicBezTo>
                    <a:cubicBezTo>
                      <a:pt x="1361" y="1879"/>
                      <a:pt x="1325" y="2023"/>
                      <a:pt x="1236" y="2130"/>
                    </a:cubicBezTo>
                    <a:cubicBezTo>
                      <a:pt x="1164" y="2219"/>
                      <a:pt x="1057" y="2273"/>
                      <a:pt x="949" y="2273"/>
                    </a:cubicBezTo>
                    <a:cubicBezTo>
                      <a:pt x="806" y="2273"/>
                      <a:pt x="681" y="2201"/>
                      <a:pt x="609" y="2076"/>
                    </a:cubicBezTo>
                    <a:cubicBezTo>
                      <a:pt x="556" y="1987"/>
                      <a:pt x="520" y="1844"/>
                      <a:pt x="520" y="1629"/>
                    </a:cubicBezTo>
                    <a:cubicBezTo>
                      <a:pt x="520" y="1450"/>
                      <a:pt x="556" y="1307"/>
                      <a:pt x="645" y="1217"/>
                    </a:cubicBezTo>
                    <a:cubicBezTo>
                      <a:pt x="717" y="1110"/>
                      <a:pt x="824" y="1074"/>
                      <a:pt x="949" y="1074"/>
                    </a:cubicBezTo>
                    <a:close/>
                    <a:moveTo>
                      <a:pt x="1361" y="0"/>
                    </a:moveTo>
                    <a:lnTo>
                      <a:pt x="1361" y="949"/>
                    </a:lnTo>
                    <a:cubicBezTo>
                      <a:pt x="1200" y="770"/>
                      <a:pt x="1021" y="680"/>
                      <a:pt x="806" y="680"/>
                    </a:cubicBezTo>
                    <a:cubicBezTo>
                      <a:pt x="574" y="680"/>
                      <a:pt x="395" y="770"/>
                      <a:pt x="234" y="931"/>
                    </a:cubicBezTo>
                    <a:cubicBezTo>
                      <a:pt x="90" y="1092"/>
                      <a:pt x="1" y="1342"/>
                      <a:pt x="1" y="1665"/>
                    </a:cubicBezTo>
                    <a:cubicBezTo>
                      <a:pt x="1" y="1987"/>
                      <a:pt x="90" y="2219"/>
                      <a:pt x="234" y="2398"/>
                    </a:cubicBezTo>
                    <a:cubicBezTo>
                      <a:pt x="395" y="2577"/>
                      <a:pt x="592" y="2667"/>
                      <a:pt x="806" y="2667"/>
                    </a:cubicBezTo>
                    <a:cubicBezTo>
                      <a:pt x="914" y="2667"/>
                      <a:pt x="1021" y="2649"/>
                      <a:pt x="1128" y="2595"/>
                    </a:cubicBezTo>
                    <a:cubicBezTo>
                      <a:pt x="1218" y="2541"/>
                      <a:pt x="1325" y="2452"/>
                      <a:pt x="1397" y="2345"/>
                    </a:cubicBezTo>
                    <a:lnTo>
                      <a:pt x="1397" y="2631"/>
                    </a:lnTo>
                    <a:lnTo>
                      <a:pt x="1862" y="2631"/>
                    </a:lnTo>
                    <a:lnTo>
                      <a:pt x="18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4898272" y="3426780"/>
                <a:ext cx="25977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683" extrusionOk="0">
                    <a:moveTo>
                      <a:pt x="520" y="162"/>
                    </a:moveTo>
                    <a:cubicBezTo>
                      <a:pt x="627" y="162"/>
                      <a:pt x="716" y="198"/>
                      <a:pt x="770" y="287"/>
                    </a:cubicBezTo>
                    <a:cubicBezTo>
                      <a:pt x="824" y="377"/>
                      <a:pt x="860" y="484"/>
                      <a:pt x="860" y="627"/>
                    </a:cubicBezTo>
                    <a:cubicBezTo>
                      <a:pt x="860" y="770"/>
                      <a:pt x="824" y="895"/>
                      <a:pt x="770" y="967"/>
                    </a:cubicBezTo>
                    <a:cubicBezTo>
                      <a:pt x="716" y="1057"/>
                      <a:pt x="627" y="1092"/>
                      <a:pt x="520" y="1092"/>
                    </a:cubicBezTo>
                    <a:cubicBezTo>
                      <a:pt x="430" y="1092"/>
                      <a:pt x="341" y="1057"/>
                      <a:pt x="287" y="967"/>
                    </a:cubicBezTo>
                    <a:cubicBezTo>
                      <a:pt x="215" y="895"/>
                      <a:pt x="197" y="770"/>
                      <a:pt x="197" y="627"/>
                    </a:cubicBezTo>
                    <a:cubicBezTo>
                      <a:pt x="197" y="484"/>
                      <a:pt x="215" y="377"/>
                      <a:pt x="287" y="287"/>
                    </a:cubicBezTo>
                    <a:cubicBezTo>
                      <a:pt x="341" y="198"/>
                      <a:pt x="430" y="162"/>
                      <a:pt x="520" y="162"/>
                    </a:cubicBezTo>
                    <a:close/>
                    <a:moveTo>
                      <a:pt x="573" y="1"/>
                    </a:moveTo>
                    <a:cubicBezTo>
                      <a:pt x="484" y="1"/>
                      <a:pt x="412" y="19"/>
                      <a:pt x="341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19"/>
                    </a:lnTo>
                    <a:lnTo>
                      <a:pt x="1" y="19"/>
                    </a:lnTo>
                    <a:lnTo>
                      <a:pt x="1" y="1683"/>
                    </a:lnTo>
                    <a:lnTo>
                      <a:pt x="197" y="1683"/>
                    </a:lnTo>
                    <a:lnTo>
                      <a:pt x="197" y="1039"/>
                    </a:lnTo>
                    <a:cubicBezTo>
                      <a:pt x="233" y="1110"/>
                      <a:pt x="287" y="1164"/>
                      <a:pt x="341" y="1200"/>
                    </a:cubicBezTo>
                    <a:cubicBezTo>
                      <a:pt x="412" y="1235"/>
                      <a:pt x="484" y="1253"/>
                      <a:pt x="573" y="1253"/>
                    </a:cubicBezTo>
                    <a:cubicBezTo>
                      <a:pt x="716" y="1253"/>
                      <a:pt x="842" y="1200"/>
                      <a:pt x="931" y="1092"/>
                    </a:cubicBezTo>
                    <a:cubicBezTo>
                      <a:pt x="1021" y="967"/>
                      <a:pt x="1074" y="824"/>
                      <a:pt x="1074" y="627"/>
                    </a:cubicBezTo>
                    <a:cubicBezTo>
                      <a:pt x="1074" y="448"/>
                      <a:pt x="1021" y="287"/>
                      <a:pt x="931" y="180"/>
                    </a:cubicBezTo>
                    <a:cubicBezTo>
                      <a:pt x="842" y="54"/>
                      <a:pt x="716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4925095" y="3426780"/>
                <a:ext cx="2467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4" extrusionOk="0">
                    <a:moveTo>
                      <a:pt x="823" y="627"/>
                    </a:moveTo>
                    <a:lnTo>
                      <a:pt x="823" y="663"/>
                    </a:lnTo>
                    <a:cubicBezTo>
                      <a:pt x="823" y="788"/>
                      <a:pt x="788" y="895"/>
                      <a:pt x="716" y="985"/>
                    </a:cubicBezTo>
                    <a:cubicBezTo>
                      <a:pt x="644" y="1057"/>
                      <a:pt x="555" y="1092"/>
                      <a:pt x="447" y="1092"/>
                    </a:cubicBezTo>
                    <a:cubicBezTo>
                      <a:pt x="376" y="1092"/>
                      <a:pt x="304" y="1074"/>
                      <a:pt x="269" y="1039"/>
                    </a:cubicBezTo>
                    <a:cubicBezTo>
                      <a:pt x="215" y="985"/>
                      <a:pt x="197" y="931"/>
                      <a:pt x="197" y="860"/>
                    </a:cubicBezTo>
                    <a:cubicBezTo>
                      <a:pt x="197" y="770"/>
                      <a:pt x="233" y="717"/>
                      <a:pt x="286" y="681"/>
                    </a:cubicBezTo>
                    <a:cubicBezTo>
                      <a:pt x="358" y="645"/>
                      <a:pt x="465" y="627"/>
                      <a:pt x="626" y="627"/>
                    </a:cubicBezTo>
                    <a:close/>
                    <a:moveTo>
                      <a:pt x="501" y="1"/>
                    </a:moveTo>
                    <a:cubicBezTo>
                      <a:pt x="430" y="1"/>
                      <a:pt x="358" y="1"/>
                      <a:pt x="304" y="19"/>
                    </a:cubicBezTo>
                    <a:cubicBezTo>
                      <a:pt x="233" y="37"/>
                      <a:pt x="161" y="54"/>
                      <a:pt x="90" y="90"/>
                    </a:cubicBezTo>
                    <a:lnTo>
                      <a:pt x="90" y="269"/>
                    </a:lnTo>
                    <a:cubicBezTo>
                      <a:pt x="143" y="233"/>
                      <a:pt x="215" y="198"/>
                      <a:pt x="269" y="198"/>
                    </a:cubicBezTo>
                    <a:cubicBezTo>
                      <a:pt x="340" y="180"/>
                      <a:pt x="412" y="162"/>
                      <a:pt x="483" y="162"/>
                    </a:cubicBezTo>
                    <a:cubicBezTo>
                      <a:pt x="591" y="162"/>
                      <a:pt x="662" y="198"/>
                      <a:pt x="734" y="233"/>
                    </a:cubicBezTo>
                    <a:cubicBezTo>
                      <a:pt x="788" y="287"/>
                      <a:pt x="823" y="359"/>
                      <a:pt x="823" y="448"/>
                    </a:cubicBezTo>
                    <a:lnTo>
                      <a:pt x="823" y="466"/>
                    </a:lnTo>
                    <a:lnTo>
                      <a:pt x="537" y="466"/>
                    </a:lnTo>
                    <a:cubicBezTo>
                      <a:pt x="358" y="466"/>
                      <a:pt x="233" y="502"/>
                      <a:pt x="143" y="573"/>
                    </a:cubicBezTo>
                    <a:cubicBezTo>
                      <a:pt x="36" y="645"/>
                      <a:pt x="0" y="734"/>
                      <a:pt x="0" y="878"/>
                    </a:cubicBezTo>
                    <a:cubicBezTo>
                      <a:pt x="0" y="985"/>
                      <a:pt x="36" y="1092"/>
                      <a:pt x="107" y="1164"/>
                    </a:cubicBezTo>
                    <a:cubicBezTo>
                      <a:pt x="179" y="1218"/>
                      <a:pt x="286" y="1253"/>
                      <a:pt x="394" y="1253"/>
                    </a:cubicBezTo>
                    <a:cubicBezTo>
                      <a:pt x="501" y="1253"/>
                      <a:pt x="573" y="1235"/>
                      <a:pt x="644" y="1200"/>
                    </a:cubicBezTo>
                    <a:cubicBezTo>
                      <a:pt x="716" y="1164"/>
                      <a:pt x="770" y="1110"/>
                      <a:pt x="823" y="1039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38"/>
                    </a:lnTo>
                    <a:cubicBezTo>
                      <a:pt x="1020" y="359"/>
                      <a:pt x="966" y="215"/>
                      <a:pt x="877" y="126"/>
                    </a:cubicBezTo>
                    <a:cubicBezTo>
                      <a:pt x="805" y="37"/>
                      <a:pt x="662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4955350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4966176" y="3415995"/>
                <a:ext cx="4761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83" extrusionOk="0">
                    <a:moveTo>
                      <a:pt x="0" y="0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4974827" y="3426780"/>
                <a:ext cx="2467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4" extrusionOk="0">
                    <a:moveTo>
                      <a:pt x="823" y="627"/>
                    </a:moveTo>
                    <a:lnTo>
                      <a:pt x="823" y="663"/>
                    </a:lnTo>
                    <a:cubicBezTo>
                      <a:pt x="823" y="788"/>
                      <a:pt x="787" y="895"/>
                      <a:pt x="716" y="985"/>
                    </a:cubicBezTo>
                    <a:cubicBezTo>
                      <a:pt x="662" y="1057"/>
                      <a:pt x="573" y="1092"/>
                      <a:pt x="465" y="1092"/>
                    </a:cubicBezTo>
                    <a:cubicBezTo>
                      <a:pt x="376" y="1092"/>
                      <a:pt x="322" y="1074"/>
                      <a:pt x="268" y="1039"/>
                    </a:cubicBezTo>
                    <a:cubicBezTo>
                      <a:pt x="215" y="985"/>
                      <a:pt x="197" y="931"/>
                      <a:pt x="197" y="860"/>
                    </a:cubicBezTo>
                    <a:cubicBezTo>
                      <a:pt x="197" y="770"/>
                      <a:pt x="233" y="717"/>
                      <a:pt x="286" y="681"/>
                    </a:cubicBezTo>
                    <a:cubicBezTo>
                      <a:pt x="358" y="645"/>
                      <a:pt x="465" y="627"/>
                      <a:pt x="626" y="627"/>
                    </a:cubicBezTo>
                    <a:close/>
                    <a:moveTo>
                      <a:pt x="501" y="1"/>
                    </a:moveTo>
                    <a:cubicBezTo>
                      <a:pt x="430" y="1"/>
                      <a:pt x="376" y="1"/>
                      <a:pt x="304" y="19"/>
                    </a:cubicBezTo>
                    <a:cubicBezTo>
                      <a:pt x="233" y="37"/>
                      <a:pt x="161" y="54"/>
                      <a:pt x="90" y="90"/>
                    </a:cubicBezTo>
                    <a:lnTo>
                      <a:pt x="90" y="269"/>
                    </a:lnTo>
                    <a:cubicBezTo>
                      <a:pt x="143" y="233"/>
                      <a:pt x="215" y="198"/>
                      <a:pt x="286" y="198"/>
                    </a:cubicBezTo>
                    <a:cubicBezTo>
                      <a:pt x="340" y="180"/>
                      <a:pt x="412" y="162"/>
                      <a:pt x="483" y="162"/>
                    </a:cubicBezTo>
                    <a:cubicBezTo>
                      <a:pt x="591" y="162"/>
                      <a:pt x="662" y="198"/>
                      <a:pt x="734" y="233"/>
                    </a:cubicBezTo>
                    <a:cubicBezTo>
                      <a:pt x="787" y="287"/>
                      <a:pt x="823" y="359"/>
                      <a:pt x="823" y="448"/>
                    </a:cubicBezTo>
                    <a:lnTo>
                      <a:pt x="823" y="466"/>
                    </a:lnTo>
                    <a:lnTo>
                      <a:pt x="537" y="466"/>
                    </a:lnTo>
                    <a:cubicBezTo>
                      <a:pt x="358" y="466"/>
                      <a:pt x="233" y="502"/>
                      <a:pt x="143" y="573"/>
                    </a:cubicBezTo>
                    <a:cubicBezTo>
                      <a:pt x="54" y="645"/>
                      <a:pt x="0" y="734"/>
                      <a:pt x="0" y="878"/>
                    </a:cubicBezTo>
                    <a:cubicBezTo>
                      <a:pt x="0" y="985"/>
                      <a:pt x="36" y="1092"/>
                      <a:pt x="107" y="1164"/>
                    </a:cubicBezTo>
                    <a:cubicBezTo>
                      <a:pt x="179" y="1218"/>
                      <a:pt x="286" y="1253"/>
                      <a:pt x="412" y="1253"/>
                    </a:cubicBezTo>
                    <a:cubicBezTo>
                      <a:pt x="501" y="1253"/>
                      <a:pt x="591" y="1235"/>
                      <a:pt x="644" y="1200"/>
                    </a:cubicBezTo>
                    <a:cubicBezTo>
                      <a:pt x="716" y="1164"/>
                      <a:pt x="770" y="1110"/>
                      <a:pt x="823" y="1039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38"/>
                    </a:lnTo>
                    <a:cubicBezTo>
                      <a:pt x="1020" y="359"/>
                      <a:pt x="966" y="215"/>
                      <a:pt x="895" y="126"/>
                    </a:cubicBezTo>
                    <a:cubicBezTo>
                      <a:pt x="805" y="37"/>
                      <a:pt x="680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5003366" y="3415995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37" y="609"/>
                    </a:moveTo>
                    <a:cubicBezTo>
                      <a:pt x="644" y="609"/>
                      <a:pt x="716" y="645"/>
                      <a:pt x="788" y="734"/>
                    </a:cubicBezTo>
                    <a:cubicBezTo>
                      <a:pt x="841" y="824"/>
                      <a:pt x="877" y="931"/>
                      <a:pt x="877" y="1074"/>
                    </a:cubicBezTo>
                    <a:cubicBezTo>
                      <a:pt x="877" y="1217"/>
                      <a:pt x="841" y="1342"/>
                      <a:pt x="788" y="1414"/>
                    </a:cubicBezTo>
                    <a:cubicBezTo>
                      <a:pt x="716" y="1504"/>
                      <a:pt x="644" y="1539"/>
                      <a:pt x="537" y="1539"/>
                    </a:cubicBezTo>
                    <a:cubicBezTo>
                      <a:pt x="430" y="1539"/>
                      <a:pt x="340" y="1504"/>
                      <a:pt x="286" y="1414"/>
                    </a:cubicBezTo>
                    <a:cubicBezTo>
                      <a:pt x="233" y="1342"/>
                      <a:pt x="197" y="1217"/>
                      <a:pt x="197" y="1074"/>
                    </a:cubicBezTo>
                    <a:cubicBezTo>
                      <a:pt x="197" y="931"/>
                      <a:pt x="233" y="824"/>
                      <a:pt x="286" y="734"/>
                    </a:cubicBezTo>
                    <a:cubicBezTo>
                      <a:pt x="340" y="645"/>
                      <a:pt x="430" y="609"/>
                      <a:pt x="537" y="609"/>
                    </a:cubicBezTo>
                    <a:close/>
                    <a:moveTo>
                      <a:pt x="877" y="0"/>
                    </a:moveTo>
                    <a:lnTo>
                      <a:pt x="877" y="662"/>
                    </a:lnTo>
                    <a:cubicBezTo>
                      <a:pt x="823" y="591"/>
                      <a:pt x="770" y="537"/>
                      <a:pt x="716" y="501"/>
                    </a:cubicBezTo>
                    <a:cubicBezTo>
                      <a:pt x="644" y="466"/>
                      <a:pt x="573" y="448"/>
                      <a:pt x="483" y="448"/>
                    </a:cubicBezTo>
                    <a:cubicBezTo>
                      <a:pt x="340" y="448"/>
                      <a:pt x="215" y="501"/>
                      <a:pt x="125" y="627"/>
                    </a:cubicBezTo>
                    <a:cubicBezTo>
                      <a:pt x="36" y="734"/>
                      <a:pt x="0" y="895"/>
                      <a:pt x="0" y="1074"/>
                    </a:cubicBezTo>
                    <a:cubicBezTo>
                      <a:pt x="0" y="1271"/>
                      <a:pt x="36" y="1414"/>
                      <a:pt x="125" y="1539"/>
                    </a:cubicBezTo>
                    <a:cubicBezTo>
                      <a:pt x="215" y="1647"/>
                      <a:pt x="340" y="1700"/>
                      <a:pt x="483" y="1700"/>
                    </a:cubicBezTo>
                    <a:cubicBezTo>
                      <a:pt x="573" y="1700"/>
                      <a:pt x="644" y="1682"/>
                      <a:pt x="716" y="1647"/>
                    </a:cubicBezTo>
                    <a:cubicBezTo>
                      <a:pt x="770" y="1611"/>
                      <a:pt x="823" y="1557"/>
                      <a:pt x="877" y="1486"/>
                    </a:cubicBezTo>
                    <a:lnTo>
                      <a:pt x="877" y="1682"/>
                    </a:lnTo>
                    <a:lnTo>
                      <a:pt x="1074" y="1682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5034055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5044011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8" y="1110"/>
                    </a:cubicBezTo>
                    <a:cubicBezTo>
                      <a:pt x="179" y="1200"/>
                      <a:pt x="287" y="1235"/>
                      <a:pt x="430" y="1235"/>
                    </a:cubicBezTo>
                    <a:cubicBezTo>
                      <a:pt x="501" y="1235"/>
                      <a:pt x="573" y="1217"/>
                      <a:pt x="645" y="1182"/>
                    </a:cubicBezTo>
                    <a:cubicBezTo>
                      <a:pt x="698" y="1146"/>
                      <a:pt x="770" y="1092"/>
                      <a:pt x="806" y="1021"/>
                    </a:cubicBezTo>
                    <a:lnTo>
                      <a:pt x="806" y="1217"/>
                    </a:lnTo>
                    <a:lnTo>
                      <a:pt x="1002" y="1217"/>
                    </a:lnTo>
                    <a:lnTo>
                      <a:pt x="1002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70" y="895"/>
                      <a:pt x="716" y="967"/>
                    </a:cubicBezTo>
                    <a:cubicBezTo>
                      <a:pt x="662" y="1039"/>
                      <a:pt x="573" y="1074"/>
                      <a:pt x="466" y="1074"/>
                    </a:cubicBezTo>
                    <a:cubicBezTo>
                      <a:pt x="376" y="1074"/>
                      <a:pt x="305" y="1039"/>
                      <a:pt x="269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5072985" y="3426780"/>
                <a:ext cx="42385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36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58" y="54"/>
                    </a:cubicBezTo>
                    <a:cubicBezTo>
                      <a:pt x="304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40" y="198"/>
                      <a:pt x="430" y="162"/>
                      <a:pt x="519" y="162"/>
                    </a:cubicBezTo>
                    <a:cubicBezTo>
                      <a:pt x="609" y="162"/>
                      <a:pt x="680" y="198"/>
                      <a:pt x="716" y="251"/>
                    </a:cubicBezTo>
                    <a:cubicBezTo>
                      <a:pt x="752" y="305"/>
                      <a:pt x="770" y="394"/>
                      <a:pt x="770" y="502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2" y="341"/>
                      <a:pt x="1056" y="269"/>
                    </a:cubicBezTo>
                    <a:cubicBezTo>
                      <a:pt x="1128" y="198"/>
                      <a:pt x="1199" y="162"/>
                      <a:pt x="1307" y="162"/>
                    </a:cubicBezTo>
                    <a:cubicBezTo>
                      <a:pt x="1396" y="162"/>
                      <a:pt x="1450" y="198"/>
                      <a:pt x="1486" y="251"/>
                    </a:cubicBezTo>
                    <a:cubicBezTo>
                      <a:pt x="1539" y="305"/>
                      <a:pt x="1557" y="394"/>
                      <a:pt x="1557" y="502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47" y="126"/>
                    </a:cubicBezTo>
                    <a:cubicBezTo>
                      <a:pt x="1575" y="37"/>
                      <a:pt x="1486" y="1"/>
                      <a:pt x="1360" y="1"/>
                    </a:cubicBezTo>
                    <a:cubicBezTo>
                      <a:pt x="1271" y="1"/>
                      <a:pt x="1181" y="19"/>
                      <a:pt x="1128" y="54"/>
                    </a:cubicBezTo>
                    <a:cubicBezTo>
                      <a:pt x="1056" y="108"/>
                      <a:pt x="984" y="162"/>
                      <a:pt x="949" y="251"/>
                    </a:cubicBezTo>
                    <a:cubicBezTo>
                      <a:pt x="913" y="180"/>
                      <a:pt x="859" y="108"/>
                      <a:pt x="806" y="72"/>
                    </a:cubicBezTo>
                    <a:cubicBezTo>
                      <a:pt x="752" y="19"/>
                      <a:pt x="680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4958395" y="3485506"/>
                <a:ext cx="47146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685" extrusionOk="0">
                    <a:moveTo>
                      <a:pt x="1217" y="323"/>
                    </a:moveTo>
                    <a:lnTo>
                      <a:pt x="1217" y="1754"/>
                    </a:lnTo>
                    <a:lnTo>
                      <a:pt x="304" y="1754"/>
                    </a:lnTo>
                    <a:lnTo>
                      <a:pt x="1217" y="323"/>
                    </a:lnTo>
                    <a:close/>
                    <a:moveTo>
                      <a:pt x="1110" y="0"/>
                    </a:moveTo>
                    <a:lnTo>
                      <a:pt x="0" y="1700"/>
                    </a:lnTo>
                    <a:lnTo>
                      <a:pt x="0" y="2041"/>
                    </a:lnTo>
                    <a:lnTo>
                      <a:pt x="1217" y="2041"/>
                    </a:lnTo>
                    <a:lnTo>
                      <a:pt x="1217" y="2685"/>
                    </a:lnTo>
                    <a:lnTo>
                      <a:pt x="1575" y="2685"/>
                    </a:lnTo>
                    <a:lnTo>
                      <a:pt x="1575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75" y="1754"/>
                    </a:lnTo>
                    <a:lnTo>
                      <a:pt x="15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5008537" y="3484638"/>
                <a:ext cx="44584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57" extrusionOk="0">
                    <a:moveTo>
                      <a:pt x="967" y="1235"/>
                    </a:moveTo>
                    <a:cubicBezTo>
                      <a:pt x="1128" y="1235"/>
                      <a:pt x="1254" y="1289"/>
                      <a:pt x="1343" y="1396"/>
                    </a:cubicBezTo>
                    <a:cubicBezTo>
                      <a:pt x="1432" y="1504"/>
                      <a:pt x="1486" y="1665"/>
                      <a:pt x="1486" y="1862"/>
                    </a:cubicBezTo>
                    <a:cubicBezTo>
                      <a:pt x="1486" y="2041"/>
                      <a:pt x="1432" y="2202"/>
                      <a:pt x="1343" y="2309"/>
                    </a:cubicBezTo>
                    <a:cubicBezTo>
                      <a:pt x="1254" y="2417"/>
                      <a:pt x="1128" y="2470"/>
                      <a:pt x="967" y="2470"/>
                    </a:cubicBezTo>
                    <a:cubicBezTo>
                      <a:pt x="806" y="2470"/>
                      <a:pt x="663" y="2417"/>
                      <a:pt x="574" y="2309"/>
                    </a:cubicBezTo>
                    <a:cubicBezTo>
                      <a:pt x="484" y="2202"/>
                      <a:pt x="430" y="2041"/>
                      <a:pt x="430" y="1862"/>
                    </a:cubicBezTo>
                    <a:cubicBezTo>
                      <a:pt x="430" y="1665"/>
                      <a:pt x="484" y="1504"/>
                      <a:pt x="574" y="1396"/>
                    </a:cubicBezTo>
                    <a:cubicBezTo>
                      <a:pt x="663" y="1289"/>
                      <a:pt x="806" y="1235"/>
                      <a:pt x="967" y="1235"/>
                    </a:cubicBezTo>
                    <a:close/>
                    <a:moveTo>
                      <a:pt x="1110" y="1"/>
                    </a:moveTo>
                    <a:cubicBezTo>
                      <a:pt x="770" y="1"/>
                      <a:pt x="502" y="126"/>
                      <a:pt x="305" y="376"/>
                    </a:cubicBezTo>
                    <a:cubicBezTo>
                      <a:pt x="108" y="627"/>
                      <a:pt x="1" y="949"/>
                      <a:pt x="1" y="1379"/>
                    </a:cubicBezTo>
                    <a:cubicBezTo>
                      <a:pt x="1" y="1826"/>
                      <a:pt x="90" y="2166"/>
                      <a:pt x="251" y="2417"/>
                    </a:cubicBezTo>
                    <a:cubicBezTo>
                      <a:pt x="412" y="2649"/>
                      <a:pt x="645" y="2757"/>
                      <a:pt x="967" y="2757"/>
                    </a:cubicBezTo>
                    <a:cubicBezTo>
                      <a:pt x="1236" y="2757"/>
                      <a:pt x="1450" y="2685"/>
                      <a:pt x="1611" y="2524"/>
                    </a:cubicBezTo>
                    <a:cubicBezTo>
                      <a:pt x="1773" y="2345"/>
                      <a:pt x="1844" y="2130"/>
                      <a:pt x="1844" y="1862"/>
                    </a:cubicBezTo>
                    <a:cubicBezTo>
                      <a:pt x="1844" y="1575"/>
                      <a:pt x="1773" y="1361"/>
                      <a:pt x="1611" y="1200"/>
                    </a:cubicBezTo>
                    <a:cubicBezTo>
                      <a:pt x="1468" y="1021"/>
                      <a:pt x="1254" y="949"/>
                      <a:pt x="985" y="949"/>
                    </a:cubicBezTo>
                    <a:cubicBezTo>
                      <a:pt x="860" y="949"/>
                      <a:pt x="735" y="967"/>
                      <a:pt x="627" y="1039"/>
                    </a:cubicBezTo>
                    <a:cubicBezTo>
                      <a:pt x="520" y="1092"/>
                      <a:pt x="430" y="1164"/>
                      <a:pt x="359" y="1271"/>
                    </a:cubicBezTo>
                    <a:cubicBezTo>
                      <a:pt x="377" y="949"/>
                      <a:pt x="448" y="699"/>
                      <a:pt x="574" y="538"/>
                    </a:cubicBezTo>
                    <a:cubicBezTo>
                      <a:pt x="699" y="376"/>
                      <a:pt x="896" y="305"/>
                      <a:pt x="1128" y="305"/>
                    </a:cubicBezTo>
                    <a:cubicBezTo>
                      <a:pt x="1218" y="305"/>
                      <a:pt x="1307" y="305"/>
                      <a:pt x="1397" y="323"/>
                    </a:cubicBezTo>
                    <a:cubicBezTo>
                      <a:pt x="1486" y="359"/>
                      <a:pt x="1594" y="394"/>
                      <a:pt x="1683" y="430"/>
                    </a:cubicBezTo>
                    <a:lnTo>
                      <a:pt x="1683" y="108"/>
                    </a:lnTo>
                    <a:cubicBezTo>
                      <a:pt x="1576" y="72"/>
                      <a:pt x="1486" y="36"/>
                      <a:pt x="1379" y="19"/>
                    </a:cubicBezTo>
                    <a:cubicBezTo>
                      <a:pt x="1289" y="1"/>
                      <a:pt x="1200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5321208" y="3222130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4" y="0"/>
                    </a:moveTo>
                    <a:lnTo>
                      <a:pt x="0" y="126"/>
                    </a:lnTo>
                    <a:lnTo>
                      <a:pt x="0" y="448"/>
                    </a:lnTo>
                    <a:lnTo>
                      <a:pt x="644" y="323"/>
                    </a:lnTo>
                    <a:lnTo>
                      <a:pt x="644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5365744" y="322082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7"/>
                      <a:pt x="1342" y="555"/>
                    </a:cubicBezTo>
                    <a:cubicBezTo>
                      <a:pt x="1432" y="752"/>
                      <a:pt x="1486" y="1021"/>
                      <a:pt x="1486" y="1379"/>
                    </a:cubicBezTo>
                    <a:cubicBezTo>
                      <a:pt x="1486" y="1754"/>
                      <a:pt x="1432" y="2023"/>
                      <a:pt x="1342" y="2220"/>
                    </a:cubicBezTo>
                    <a:cubicBezTo>
                      <a:pt x="1253" y="2399"/>
                      <a:pt x="1110" y="2488"/>
                      <a:pt x="931" y="2488"/>
                    </a:cubicBezTo>
                    <a:cubicBezTo>
                      <a:pt x="734" y="2488"/>
                      <a:pt x="591" y="2399"/>
                      <a:pt x="501" y="2220"/>
                    </a:cubicBezTo>
                    <a:cubicBezTo>
                      <a:pt x="412" y="2023"/>
                      <a:pt x="358" y="1754"/>
                      <a:pt x="358" y="1379"/>
                    </a:cubicBezTo>
                    <a:cubicBezTo>
                      <a:pt x="358" y="1021"/>
                      <a:pt x="412" y="752"/>
                      <a:pt x="501" y="555"/>
                    </a:cubicBezTo>
                    <a:cubicBezTo>
                      <a:pt x="591" y="377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4" y="126"/>
                      <a:pt x="233" y="359"/>
                    </a:cubicBezTo>
                    <a:cubicBezTo>
                      <a:pt x="72" y="591"/>
                      <a:pt x="0" y="931"/>
                      <a:pt x="0" y="1379"/>
                    </a:cubicBezTo>
                    <a:cubicBezTo>
                      <a:pt x="0" y="1844"/>
                      <a:pt x="72" y="2184"/>
                      <a:pt x="233" y="2417"/>
                    </a:cubicBezTo>
                    <a:cubicBezTo>
                      <a:pt x="394" y="2649"/>
                      <a:pt x="627" y="2774"/>
                      <a:pt x="931" y="2774"/>
                    </a:cubicBezTo>
                    <a:cubicBezTo>
                      <a:pt x="1217" y="2774"/>
                      <a:pt x="1450" y="2649"/>
                      <a:pt x="1611" y="2417"/>
                    </a:cubicBezTo>
                    <a:cubicBezTo>
                      <a:pt x="1772" y="2184"/>
                      <a:pt x="1843" y="1844"/>
                      <a:pt x="1843" y="1379"/>
                    </a:cubicBezTo>
                    <a:cubicBezTo>
                      <a:pt x="1843" y="931"/>
                      <a:pt x="1772" y="591"/>
                      <a:pt x="1611" y="359"/>
                    </a:cubicBezTo>
                    <a:cubicBezTo>
                      <a:pt x="1450" y="126"/>
                      <a:pt x="1217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414171" y="3220827"/>
                <a:ext cx="4412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200" y="323"/>
                      <a:pt x="1271" y="394"/>
                    </a:cubicBezTo>
                    <a:cubicBezTo>
                      <a:pt x="1361" y="484"/>
                      <a:pt x="1414" y="591"/>
                      <a:pt x="1414" y="734"/>
                    </a:cubicBezTo>
                    <a:cubicBezTo>
                      <a:pt x="1414" y="860"/>
                      <a:pt x="1361" y="967"/>
                      <a:pt x="1271" y="1057"/>
                    </a:cubicBezTo>
                    <a:cubicBezTo>
                      <a:pt x="1200" y="1128"/>
                      <a:pt x="1074" y="1164"/>
                      <a:pt x="913" y="1164"/>
                    </a:cubicBezTo>
                    <a:cubicBezTo>
                      <a:pt x="752" y="1164"/>
                      <a:pt x="645" y="1128"/>
                      <a:pt x="555" y="1057"/>
                    </a:cubicBezTo>
                    <a:cubicBezTo>
                      <a:pt x="466" y="967"/>
                      <a:pt x="430" y="860"/>
                      <a:pt x="430" y="734"/>
                    </a:cubicBezTo>
                    <a:cubicBezTo>
                      <a:pt x="430" y="591"/>
                      <a:pt x="466" y="484"/>
                      <a:pt x="555" y="394"/>
                    </a:cubicBezTo>
                    <a:cubicBezTo>
                      <a:pt x="645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504"/>
                      <a:pt x="1325" y="1593"/>
                    </a:cubicBezTo>
                    <a:cubicBezTo>
                      <a:pt x="1414" y="1683"/>
                      <a:pt x="1468" y="1808"/>
                      <a:pt x="1468" y="1969"/>
                    </a:cubicBezTo>
                    <a:cubicBezTo>
                      <a:pt x="1468" y="2130"/>
                      <a:pt x="1414" y="2256"/>
                      <a:pt x="1325" y="2345"/>
                    </a:cubicBezTo>
                    <a:cubicBezTo>
                      <a:pt x="1217" y="2434"/>
                      <a:pt x="1092" y="2488"/>
                      <a:pt x="913" y="2488"/>
                    </a:cubicBezTo>
                    <a:cubicBezTo>
                      <a:pt x="752" y="2488"/>
                      <a:pt x="609" y="2434"/>
                      <a:pt x="502" y="2345"/>
                    </a:cubicBezTo>
                    <a:cubicBezTo>
                      <a:pt x="412" y="2256"/>
                      <a:pt x="358" y="2130"/>
                      <a:pt x="358" y="1969"/>
                    </a:cubicBezTo>
                    <a:cubicBezTo>
                      <a:pt x="358" y="1808"/>
                      <a:pt x="412" y="1683"/>
                      <a:pt x="502" y="1593"/>
                    </a:cubicBezTo>
                    <a:cubicBezTo>
                      <a:pt x="609" y="1504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5" y="1"/>
                      <a:pt x="448" y="54"/>
                      <a:pt x="287" y="180"/>
                    </a:cubicBezTo>
                    <a:cubicBezTo>
                      <a:pt x="144" y="305"/>
                      <a:pt x="54" y="484"/>
                      <a:pt x="54" y="699"/>
                    </a:cubicBezTo>
                    <a:cubicBezTo>
                      <a:pt x="54" y="842"/>
                      <a:pt x="108" y="967"/>
                      <a:pt x="197" y="1074"/>
                    </a:cubicBezTo>
                    <a:cubicBezTo>
                      <a:pt x="269" y="1182"/>
                      <a:pt x="394" y="1253"/>
                      <a:pt x="555" y="1289"/>
                    </a:cubicBezTo>
                    <a:cubicBezTo>
                      <a:pt x="376" y="1343"/>
                      <a:pt x="251" y="1414"/>
                      <a:pt x="144" y="1540"/>
                    </a:cubicBezTo>
                    <a:cubicBezTo>
                      <a:pt x="54" y="1647"/>
                      <a:pt x="1" y="1790"/>
                      <a:pt x="1" y="1969"/>
                    </a:cubicBezTo>
                    <a:cubicBezTo>
                      <a:pt x="1" y="2220"/>
                      <a:pt x="72" y="2434"/>
                      <a:pt x="233" y="2560"/>
                    </a:cubicBezTo>
                    <a:cubicBezTo>
                      <a:pt x="394" y="2703"/>
                      <a:pt x="627" y="2774"/>
                      <a:pt x="913" y="2774"/>
                    </a:cubicBezTo>
                    <a:cubicBezTo>
                      <a:pt x="1217" y="2774"/>
                      <a:pt x="1432" y="2703"/>
                      <a:pt x="1593" y="2560"/>
                    </a:cubicBezTo>
                    <a:cubicBezTo>
                      <a:pt x="1754" y="2434"/>
                      <a:pt x="1826" y="2220"/>
                      <a:pt x="1826" y="1969"/>
                    </a:cubicBezTo>
                    <a:cubicBezTo>
                      <a:pt x="1826" y="1790"/>
                      <a:pt x="1790" y="1647"/>
                      <a:pt x="1683" y="1540"/>
                    </a:cubicBezTo>
                    <a:cubicBezTo>
                      <a:pt x="1593" y="1414"/>
                      <a:pt x="1450" y="1343"/>
                      <a:pt x="1271" y="1289"/>
                    </a:cubicBezTo>
                    <a:cubicBezTo>
                      <a:pt x="1432" y="1253"/>
                      <a:pt x="1557" y="1182"/>
                      <a:pt x="1647" y="1074"/>
                    </a:cubicBezTo>
                    <a:cubicBezTo>
                      <a:pt x="1718" y="967"/>
                      <a:pt x="1772" y="842"/>
                      <a:pt x="1772" y="699"/>
                    </a:cubicBezTo>
                    <a:cubicBezTo>
                      <a:pt x="1772" y="484"/>
                      <a:pt x="1701" y="305"/>
                      <a:pt x="1540" y="180"/>
                    </a:cubicBezTo>
                    <a:cubicBezTo>
                      <a:pt x="1396" y="54"/>
                      <a:pt x="1182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325944" y="3325324"/>
                <a:ext cx="63602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1" extrusionOk="0">
                    <a:moveTo>
                      <a:pt x="1289" y="609"/>
                    </a:moveTo>
                    <a:lnTo>
                      <a:pt x="1665" y="1593"/>
                    </a:lnTo>
                    <a:lnTo>
                      <a:pt x="949" y="1593"/>
                    </a:lnTo>
                    <a:lnTo>
                      <a:pt x="1289" y="609"/>
                    </a:lnTo>
                    <a:close/>
                    <a:moveTo>
                      <a:pt x="1021" y="0"/>
                    </a:moveTo>
                    <a:lnTo>
                      <a:pt x="1" y="2631"/>
                    </a:lnTo>
                    <a:lnTo>
                      <a:pt x="556" y="2631"/>
                    </a:lnTo>
                    <a:lnTo>
                      <a:pt x="770" y="2023"/>
                    </a:lnTo>
                    <a:lnTo>
                      <a:pt x="1826" y="2023"/>
                    </a:lnTo>
                    <a:lnTo>
                      <a:pt x="2059" y="2631"/>
                    </a:lnTo>
                    <a:lnTo>
                      <a:pt x="2632" y="2631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5392543" y="3341730"/>
                <a:ext cx="4499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721" extrusionOk="0">
                    <a:moveTo>
                      <a:pt x="931" y="394"/>
                    </a:moveTo>
                    <a:cubicBezTo>
                      <a:pt x="1057" y="394"/>
                      <a:pt x="1164" y="430"/>
                      <a:pt x="1236" y="537"/>
                    </a:cubicBezTo>
                    <a:cubicBezTo>
                      <a:pt x="1325" y="627"/>
                      <a:pt x="1361" y="770"/>
                      <a:pt x="1361" y="967"/>
                    </a:cubicBezTo>
                    <a:cubicBezTo>
                      <a:pt x="1361" y="1164"/>
                      <a:pt x="1325" y="1307"/>
                      <a:pt x="1236" y="1396"/>
                    </a:cubicBezTo>
                    <a:cubicBezTo>
                      <a:pt x="1146" y="1486"/>
                      <a:pt x="1039" y="1539"/>
                      <a:pt x="931" y="1539"/>
                    </a:cubicBezTo>
                    <a:cubicBezTo>
                      <a:pt x="806" y="1539"/>
                      <a:pt x="717" y="1486"/>
                      <a:pt x="627" y="1396"/>
                    </a:cubicBezTo>
                    <a:cubicBezTo>
                      <a:pt x="556" y="1307"/>
                      <a:pt x="520" y="1164"/>
                      <a:pt x="520" y="949"/>
                    </a:cubicBezTo>
                    <a:cubicBezTo>
                      <a:pt x="520" y="770"/>
                      <a:pt x="556" y="627"/>
                      <a:pt x="627" y="519"/>
                    </a:cubicBezTo>
                    <a:cubicBezTo>
                      <a:pt x="717" y="430"/>
                      <a:pt x="806" y="394"/>
                      <a:pt x="931" y="394"/>
                    </a:cubicBezTo>
                    <a:close/>
                    <a:moveTo>
                      <a:pt x="806" y="0"/>
                    </a:moveTo>
                    <a:cubicBezTo>
                      <a:pt x="573" y="0"/>
                      <a:pt x="394" y="90"/>
                      <a:pt x="233" y="251"/>
                    </a:cubicBezTo>
                    <a:cubicBezTo>
                      <a:pt x="72" y="430"/>
                      <a:pt x="1" y="662"/>
                      <a:pt x="1" y="985"/>
                    </a:cubicBezTo>
                    <a:cubicBezTo>
                      <a:pt x="1" y="1235"/>
                      <a:pt x="54" y="1450"/>
                      <a:pt x="180" y="1629"/>
                    </a:cubicBezTo>
                    <a:cubicBezTo>
                      <a:pt x="323" y="1844"/>
                      <a:pt x="538" y="1951"/>
                      <a:pt x="788" y="1951"/>
                    </a:cubicBezTo>
                    <a:cubicBezTo>
                      <a:pt x="1021" y="1951"/>
                      <a:pt x="1200" y="1844"/>
                      <a:pt x="1361" y="1629"/>
                    </a:cubicBezTo>
                    <a:lnTo>
                      <a:pt x="1361" y="1915"/>
                    </a:lnTo>
                    <a:cubicBezTo>
                      <a:pt x="1361" y="2023"/>
                      <a:pt x="1343" y="2094"/>
                      <a:pt x="1325" y="2148"/>
                    </a:cubicBezTo>
                    <a:cubicBezTo>
                      <a:pt x="1307" y="2201"/>
                      <a:pt x="1271" y="2237"/>
                      <a:pt x="1236" y="2273"/>
                    </a:cubicBezTo>
                    <a:cubicBezTo>
                      <a:pt x="1164" y="2309"/>
                      <a:pt x="1074" y="2327"/>
                      <a:pt x="931" y="2327"/>
                    </a:cubicBezTo>
                    <a:cubicBezTo>
                      <a:pt x="824" y="2327"/>
                      <a:pt x="752" y="2309"/>
                      <a:pt x="717" y="2273"/>
                    </a:cubicBezTo>
                    <a:cubicBezTo>
                      <a:pt x="681" y="2255"/>
                      <a:pt x="645" y="2201"/>
                      <a:pt x="645" y="2148"/>
                    </a:cubicBezTo>
                    <a:lnTo>
                      <a:pt x="72" y="2076"/>
                    </a:lnTo>
                    <a:cubicBezTo>
                      <a:pt x="72" y="2094"/>
                      <a:pt x="72" y="2112"/>
                      <a:pt x="72" y="2130"/>
                    </a:cubicBezTo>
                    <a:cubicBezTo>
                      <a:pt x="72" y="2291"/>
                      <a:pt x="126" y="2434"/>
                      <a:pt x="269" y="2541"/>
                    </a:cubicBezTo>
                    <a:cubicBezTo>
                      <a:pt x="412" y="2667"/>
                      <a:pt x="627" y="2720"/>
                      <a:pt x="949" y="2720"/>
                    </a:cubicBezTo>
                    <a:cubicBezTo>
                      <a:pt x="1128" y="2720"/>
                      <a:pt x="1271" y="2703"/>
                      <a:pt x="1379" y="2667"/>
                    </a:cubicBezTo>
                    <a:cubicBezTo>
                      <a:pt x="1486" y="2631"/>
                      <a:pt x="1576" y="2577"/>
                      <a:pt x="1647" y="2506"/>
                    </a:cubicBezTo>
                    <a:cubicBezTo>
                      <a:pt x="1719" y="2452"/>
                      <a:pt x="1772" y="2363"/>
                      <a:pt x="1808" y="2255"/>
                    </a:cubicBezTo>
                    <a:cubicBezTo>
                      <a:pt x="1844" y="2148"/>
                      <a:pt x="1862" y="1969"/>
                      <a:pt x="1862" y="1754"/>
                    </a:cubicBezTo>
                    <a:lnTo>
                      <a:pt x="1862" y="36"/>
                    </a:lnTo>
                    <a:lnTo>
                      <a:pt x="1379" y="36"/>
                    </a:lnTo>
                    <a:lnTo>
                      <a:pt x="1379" y="305"/>
                    </a:lnTo>
                    <a:cubicBezTo>
                      <a:pt x="1236" y="108"/>
                      <a:pt x="1039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5328119" y="3426780"/>
                <a:ext cx="22498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254" extrusionOk="0">
                    <a:moveTo>
                      <a:pt x="484" y="1"/>
                    </a:moveTo>
                    <a:cubicBezTo>
                      <a:pt x="323" y="1"/>
                      <a:pt x="215" y="37"/>
                      <a:pt x="144" y="90"/>
                    </a:cubicBezTo>
                    <a:cubicBezTo>
                      <a:pt x="54" y="144"/>
                      <a:pt x="18" y="233"/>
                      <a:pt x="18" y="359"/>
                    </a:cubicBezTo>
                    <a:cubicBezTo>
                      <a:pt x="18" y="448"/>
                      <a:pt x="36" y="520"/>
                      <a:pt x="90" y="573"/>
                    </a:cubicBezTo>
                    <a:cubicBezTo>
                      <a:pt x="144" y="627"/>
                      <a:pt x="233" y="663"/>
                      <a:pt x="358" y="681"/>
                    </a:cubicBezTo>
                    <a:lnTo>
                      <a:pt x="430" y="699"/>
                    </a:lnTo>
                    <a:cubicBezTo>
                      <a:pt x="555" y="734"/>
                      <a:pt x="627" y="752"/>
                      <a:pt x="663" y="788"/>
                    </a:cubicBezTo>
                    <a:cubicBezTo>
                      <a:pt x="698" y="824"/>
                      <a:pt x="716" y="860"/>
                      <a:pt x="716" y="913"/>
                    </a:cubicBezTo>
                    <a:cubicBezTo>
                      <a:pt x="716" y="967"/>
                      <a:pt x="698" y="1021"/>
                      <a:pt x="645" y="1039"/>
                    </a:cubicBezTo>
                    <a:cubicBezTo>
                      <a:pt x="591" y="1074"/>
                      <a:pt x="519" y="1092"/>
                      <a:pt x="430" y="1092"/>
                    </a:cubicBezTo>
                    <a:cubicBezTo>
                      <a:pt x="358" y="1092"/>
                      <a:pt x="287" y="1092"/>
                      <a:pt x="215" y="1057"/>
                    </a:cubicBezTo>
                    <a:cubicBezTo>
                      <a:pt x="144" y="1039"/>
                      <a:pt x="72" y="1021"/>
                      <a:pt x="0" y="985"/>
                    </a:cubicBezTo>
                    <a:lnTo>
                      <a:pt x="0" y="1182"/>
                    </a:lnTo>
                    <a:cubicBezTo>
                      <a:pt x="90" y="1200"/>
                      <a:pt x="161" y="1235"/>
                      <a:pt x="233" y="1235"/>
                    </a:cubicBezTo>
                    <a:cubicBezTo>
                      <a:pt x="305" y="1253"/>
                      <a:pt x="358" y="1253"/>
                      <a:pt x="430" y="1253"/>
                    </a:cubicBezTo>
                    <a:cubicBezTo>
                      <a:pt x="573" y="1253"/>
                      <a:pt x="698" y="1218"/>
                      <a:pt x="788" y="1164"/>
                    </a:cubicBezTo>
                    <a:cubicBezTo>
                      <a:pt x="877" y="1092"/>
                      <a:pt x="931" y="1003"/>
                      <a:pt x="931" y="895"/>
                    </a:cubicBezTo>
                    <a:cubicBezTo>
                      <a:pt x="931" y="806"/>
                      <a:pt x="895" y="717"/>
                      <a:pt x="841" y="663"/>
                    </a:cubicBezTo>
                    <a:cubicBezTo>
                      <a:pt x="770" y="609"/>
                      <a:pt x="680" y="573"/>
                      <a:pt x="537" y="538"/>
                    </a:cubicBezTo>
                    <a:lnTo>
                      <a:pt x="466" y="520"/>
                    </a:lnTo>
                    <a:cubicBezTo>
                      <a:pt x="358" y="502"/>
                      <a:pt x="287" y="484"/>
                      <a:pt x="251" y="448"/>
                    </a:cubicBezTo>
                    <a:cubicBezTo>
                      <a:pt x="215" y="430"/>
                      <a:pt x="197" y="394"/>
                      <a:pt x="197" y="341"/>
                    </a:cubicBezTo>
                    <a:cubicBezTo>
                      <a:pt x="197" y="287"/>
                      <a:pt x="233" y="233"/>
                      <a:pt x="287" y="215"/>
                    </a:cubicBezTo>
                    <a:cubicBezTo>
                      <a:pt x="323" y="180"/>
                      <a:pt x="394" y="162"/>
                      <a:pt x="501" y="162"/>
                    </a:cubicBezTo>
                    <a:cubicBezTo>
                      <a:pt x="555" y="162"/>
                      <a:pt x="627" y="162"/>
                      <a:pt x="680" y="180"/>
                    </a:cubicBezTo>
                    <a:cubicBezTo>
                      <a:pt x="752" y="198"/>
                      <a:pt x="806" y="215"/>
                      <a:pt x="859" y="251"/>
                    </a:cubicBezTo>
                    <a:lnTo>
                      <a:pt x="859" y="54"/>
                    </a:lnTo>
                    <a:cubicBezTo>
                      <a:pt x="806" y="37"/>
                      <a:pt x="752" y="19"/>
                      <a:pt x="680" y="19"/>
                    </a:cubicBezTo>
                    <a:cubicBezTo>
                      <a:pt x="609" y="1"/>
                      <a:pt x="555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5355788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5366614" y="3415995"/>
                <a:ext cx="4761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83" extrusionOk="0">
                    <a:moveTo>
                      <a:pt x="0" y="0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5374395" y="3427214"/>
                <a:ext cx="28128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218" extrusionOk="0">
                    <a:moveTo>
                      <a:pt x="0" y="1"/>
                    </a:moveTo>
                    <a:lnTo>
                      <a:pt x="448" y="1217"/>
                    </a:lnTo>
                    <a:lnTo>
                      <a:pt x="716" y="1217"/>
                    </a:lnTo>
                    <a:lnTo>
                      <a:pt x="1163" y="1"/>
                    </a:lnTo>
                    <a:lnTo>
                      <a:pt x="949" y="1"/>
                    </a:lnTo>
                    <a:lnTo>
                      <a:pt x="573" y="1021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5401194" y="3426780"/>
                <a:ext cx="2684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4" extrusionOk="0">
                    <a:moveTo>
                      <a:pt x="591" y="162"/>
                    </a:moveTo>
                    <a:cubicBezTo>
                      <a:pt x="681" y="162"/>
                      <a:pt x="752" y="198"/>
                      <a:pt x="824" y="269"/>
                    </a:cubicBezTo>
                    <a:cubicBezTo>
                      <a:pt x="878" y="323"/>
                      <a:pt x="913" y="412"/>
                      <a:pt x="913" y="520"/>
                    </a:cubicBezTo>
                    <a:lnTo>
                      <a:pt x="198" y="520"/>
                    </a:lnTo>
                    <a:cubicBezTo>
                      <a:pt x="215" y="412"/>
                      <a:pt x="251" y="323"/>
                      <a:pt x="323" y="251"/>
                    </a:cubicBezTo>
                    <a:cubicBezTo>
                      <a:pt x="376" y="198"/>
                      <a:pt x="466" y="162"/>
                      <a:pt x="591" y="162"/>
                    </a:cubicBezTo>
                    <a:close/>
                    <a:moveTo>
                      <a:pt x="573" y="1"/>
                    </a:moveTo>
                    <a:cubicBezTo>
                      <a:pt x="394" y="1"/>
                      <a:pt x="251" y="54"/>
                      <a:pt x="144" y="180"/>
                    </a:cubicBezTo>
                    <a:cubicBezTo>
                      <a:pt x="54" y="287"/>
                      <a:pt x="1" y="448"/>
                      <a:pt x="1" y="645"/>
                    </a:cubicBezTo>
                    <a:cubicBezTo>
                      <a:pt x="1" y="824"/>
                      <a:pt x="54" y="985"/>
                      <a:pt x="162" y="1092"/>
                    </a:cubicBezTo>
                    <a:cubicBezTo>
                      <a:pt x="269" y="1200"/>
                      <a:pt x="430" y="1253"/>
                      <a:pt x="609" y="1253"/>
                    </a:cubicBezTo>
                    <a:cubicBezTo>
                      <a:pt x="699" y="1253"/>
                      <a:pt x="770" y="1253"/>
                      <a:pt x="842" y="1235"/>
                    </a:cubicBezTo>
                    <a:cubicBezTo>
                      <a:pt x="913" y="1218"/>
                      <a:pt x="985" y="1200"/>
                      <a:pt x="1057" y="1164"/>
                    </a:cubicBezTo>
                    <a:lnTo>
                      <a:pt x="1057" y="985"/>
                    </a:lnTo>
                    <a:cubicBezTo>
                      <a:pt x="985" y="1021"/>
                      <a:pt x="913" y="1039"/>
                      <a:pt x="842" y="1057"/>
                    </a:cubicBezTo>
                    <a:cubicBezTo>
                      <a:pt x="770" y="1074"/>
                      <a:pt x="699" y="1092"/>
                      <a:pt x="627" y="1092"/>
                    </a:cubicBezTo>
                    <a:cubicBezTo>
                      <a:pt x="502" y="1092"/>
                      <a:pt x="394" y="1057"/>
                      <a:pt x="323" y="985"/>
                    </a:cubicBezTo>
                    <a:cubicBezTo>
                      <a:pt x="251" y="913"/>
                      <a:pt x="215" y="806"/>
                      <a:pt x="198" y="681"/>
                    </a:cubicBezTo>
                    <a:lnTo>
                      <a:pt x="1110" y="681"/>
                    </a:lnTo>
                    <a:lnTo>
                      <a:pt x="1110" y="573"/>
                    </a:lnTo>
                    <a:cubicBezTo>
                      <a:pt x="1110" y="394"/>
                      <a:pt x="1057" y="251"/>
                      <a:pt x="967" y="162"/>
                    </a:cubicBezTo>
                    <a:cubicBezTo>
                      <a:pt x="878" y="54"/>
                      <a:pt x="734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5431473" y="3426780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591" y="1"/>
                    </a:moveTo>
                    <a:cubicBezTo>
                      <a:pt x="501" y="1"/>
                      <a:pt x="412" y="19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91"/>
                    </a:lnTo>
                    <a:cubicBezTo>
                      <a:pt x="197" y="466"/>
                      <a:pt x="215" y="359"/>
                      <a:pt x="287" y="287"/>
                    </a:cubicBezTo>
                    <a:cubicBezTo>
                      <a:pt x="340" y="215"/>
                      <a:pt x="430" y="180"/>
                      <a:pt x="537" y="180"/>
                    </a:cubicBezTo>
                    <a:lnTo>
                      <a:pt x="627" y="180"/>
                    </a:lnTo>
                    <a:cubicBezTo>
                      <a:pt x="645" y="198"/>
                      <a:pt x="680" y="198"/>
                      <a:pt x="698" y="215"/>
                    </a:cubicBezTo>
                    <a:lnTo>
                      <a:pt x="6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5340226" y="3485506"/>
                <a:ext cx="4717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5" extrusionOk="0">
                    <a:moveTo>
                      <a:pt x="1217" y="323"/>
                    </a:moveTo>
                    <a:lnTo>
                      <a:pt x="1217" y="1754"/>
                    </a:lnTo>
                    <a:lnTo>
                      <a:pt x="305" y="1754"/>
                    </a:lnTo>
                    <a:lnTo>
                      <a:pt x="1217" y="323"/>
                    </a:lnTo>
                    <a:close/>
                    <a:moveTo>
                      <a:pt x="1110" y="0"/>
                    </a:moveTo>
                    <a:lnTo>
                      <a:pt x="0" y="1700"/>
                    </a:lnTo>
                    <a:lnTo>
                      <a:pt x="0" y="2041"/>
                    </a:lnTo>
                    <a:lnTo>
                      <a:pt x="1217" y="2041"/>
                    </a:lnTo>
                    <a:lnTo>
                      <a:pt x="1217" y="2685"/>
                    </a:lnTo>
                    <a:lnTo>
                      <a:pt x="1575" y="2685"/>
                    </a:lnTo>
                    <a:lnTo>
                      <a:pt x="1575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75" y="1754"/>
                    </a:lnTo>
                    <a:lnTo>
                      <a:pt x="15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5391673" y="3485506"/>
                <a:ext cx="4154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85" extrusionOk="0">
                    <a:moveTo>
                      <a:pt x="1" y="0"/>
                    </a:moveTo>
                    <a:lnTo>
                      <a:pt x="1" y="305"/>
                    </a:lnTo>
                    <a:lnTo>
                      <a:pt x="1272" y="305"/>
                    </a:lnTo>
                    <a:lnTo>
                      <a:pt x="359" y="2685"/>
                    </a:lnTo>
                    <a:lnTo>
                      <a:pt x="735" y="2685"/>
                    </a:lnTo>
                    <a:lnTo>
                      <a:pt x="1719" y="162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5703039" y="3222130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5751466" y="3222130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27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5796437" y="3220827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6" y="19"/>
                      <a:pt x="430" y="37"/>
                    </a:cubicBezTo>
                    <a:cubicBezTo>
                      <a:pt x="305" y="72"/>
                      <a:pt x="162" y="126"/>
                      <a:pt x="19" y="180"/>
                    </a:cubicBezTo>
                    <a:lnTo>
                      <a:pt x="19" y="538"/>
                    </a:lnTo>
                    <a:cubicBezTo>
                      <a:pt x="162" y="466"/>
                      <a:pt x="287" y="394"/>
                      <a:pt x="412" y="359"/>
                    </a:cubicBezTo>
                    <a:cubicBezTo>
                      <a:pt x="538" y="323"/>
                      <a:pt x="663" y="305"/>
                      <a:pt x="770" y="305"/>
                    </a:cubicBezTo>
                    <a:cubicBezTo>
                      <a:pt x="931" y="305"/>
                      <a:pt x="1075" y="341"/>
                      <a:pt x="1164" y="430"/>
                    </a:cubicBezTo>
                    <a:cubicBezTo>
                      <a:pt x="1271" y="520"/>
                      <a:pt x="1325" y="645"/>
                      <a:pt x="1325" y="788"/>
                    </a:cubicBezTo>
                    <a:cubicBezTo>
                      <a:pt x="1325" y="878"/>
                      <a:pt x="1289" y="967"/>
                      <a:pt x="1254" y="1057"/>
                    </a:cubicBezTo>
                    <a:cubicBezTo>
                      <a:pt x="1200" y="1146"/>
                      <a:pt x="1128" y="1253"/>
                      <a:pt x="1003" y="1379"/>
                    </a:cubicBezTo>
                    <a:cubicBezTo>
                      <a:pt x="949" y="1450"/>
                      <a:pt x="788" y="1611"/>
                      <a:pt x="556" y="1844"/>
                    </a:cubicBezTo>
                    <a:cubicBezTo>
                      <a:pt x="323" y="2077"/>
                      <a:pt x="126" y="2273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17" y="2112"/>
                      <a:pt x="949" y="1880"/>
                      <a:pt x="1110" y="1719"/>
                    </a:cubicBezTo>
                    <a:cubicBezTo>
                      <a:pt x="1271" y="1558"/>
                      <a:pt x="1361" y="1450"/>
                      <a:pt x="1397" y="1414"/>
                    </a:cubicBezTo>
                    <a:cubicBezTo>
                      <a:pt x="1504" y="1289"/>
                      <a:pt x="1576" y="1182"/>
                      <a:pt x="1611" y="1074"/>
                    </a:cubicBezTo>
                    <a:cubicBezTo>
                      <a:pt x="1665" y="985"/>
                      <a:pt x="1683" y="878"/>
                      <a:pt x="1683" y="770"/>
                    </a:cubicBezTo>
                    <a:cubicBezTo>
                      <a:pt x="1683" y="538"/>
                      <a:pt x="1594" y="341"/>
                      <a:pt x="1432" y="215"/>
                    </a:cubicBezTo>
                    <a:cubicBezTo>
                      <a:pt x="1271" y="72"/>
                      <a:pt x="1039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5711690" y="3324455"/>
                <a:ext cx="55362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703" extrusionOk="0">
                    <a:moveTo>
                      <a:pt x="1235" y="1"/>
                    </a:moveTo>
                    <a:cubicBezTo>
                      <a:pt x="877" y="1"/>
                      <a:pt x="573" y="108"/>
                      <a:pt x="340" y="358"/>
                    </a:cubicBezTo>
                    <a:cubicBezTo>
                      <a:pt x="126" y="591"/>
                      <a:pt x="0" y="931"/>
                      <a:pt x="0" y="1378"/>
                    </a:cubicBezTo>
                    <a:cubicBezTo>
                      <a:pt x="0" y="1790"/>
                      <a:pt x="126" y="2112"/>
                      <a:pt x="340" y="2345"/>
                    </a:cubicBezTo>
                    <a:cubicBezTo>
                      <a:pt x="573" y="2577"/>
                      <a:pt x="859" y="2703"/>
                      <a:pt x="1199" y="2703"/>
                    </a:cubicBezTo>
                    <a:cubicBezTo>
                      <a:pt x="1486" y="2703"/>
                      <a:pt x="1718" y="2631"/>
                      <a:pt x="1897" y="2506"/>
                    </a:cubicBezTo>
                    <a:cubicBezTo>
                      <a:pt x="2076" y="2363"/>
                      <a:pt x="2219" y="2148"/>
                      <a:pt x="2291" y="1862"/>
                    </a:cubicBezTo>
                    <a:lnTo>
                      <a:pt x="1772" y="1701"/>
                    </a:lnTo>
                    <a:cubicBezTo>
                      <a:pt x="1736" y="1880"/>
                      <a:pt x="1665" y="2023"/>
                      <a:pt x="1557" y="2112"/>
                    </a:cubicBezTo>
                    <a:cubicBezTo>
                      <a:pt x="1468" y="2202"/>
                      <a:pt x="1343" y="2255"/>
                      <a:pt x="1199" y="2255"/>
                    </a:cubicBezTo>
                    <a:cubicBezTo>
                      <a:pt x="1003" y="2255"/>
                      <a:pt x="859" y="2184"/>
                      <a:pt x="734" y="2041"/>
                    </a:cubicBezTo>
                    <a:cubicBezTo>
                      <a:pt x="609" y="1897"/>
                      <a:pt x="555" y="1665"/>
                      <a:pt x="555" y="1325"/>
                    </a:cubicBezTo>
                    <a:cubicBezTo>
                      <a:pt x="555" y="1021"/>
                      <a:pt x="609" y="788"/>
                      <a:pt x="734" y="663"/>
                    </a:cubicBezTo>
                    <a:cubicBezTo>
                      <a:pt x="859" y="520"/>
                      <a:pt x="1020" y="448"/>
                      <a:pt x="1217" y="448"/>
                    </a:cubicBezTo>
                    <a:cubicBezTo>
                      <a:pt x="1343" y="448"/>
                      <a:pt x="1468" y="484"/>
                      <a:pt x="1575" y="555"/>
                    </a:cubicBezTo>
                    <a:cubicBezTo>
                      <a:pt x="1665" y="645"/>
                      <a:pt x="1736" y="752"/>
                      <a:pt x="1754" y="877"/>
                    </a:cubicBezTo>
                    <a:lnTo>
                      <a:pt x="2291" y="752"/>
                    </a:lnTo>
                    <a:cubicBezTo>
                      <a:pt x="2219" y="555"/>
                      <a:pt x="2130" y="394"/>
                      <a:pt x="2023" y="269"/>
                    </a:cubicBezTo>
                    <a:cubicBezTo>
                      <a:pt x="1826" y="90"/>
                      <a:pt x="1557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5774399" y="3325324"/>
                <a:ext cx="449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667" extrusionOk="0">
                    <a:moveTo>
                      <a:pt x="931" y="1074"/>
                    </a:moveTo>
                    <a:cubicBezTo>
                      <a:pt x="1056" y="1074"/>
                      <a:pt x="1163" y="1110"/>
                      <a:pt x="1235" y="1217"/>
                    </a:cubicBezTo>
                    <a:cubicBezTo>
                      <a:pt x="1307" y="1307"/>
                      <a:pt x="1360" y="1468"/>
                      <a:pt x="1360" y="1682"/>
                    </a:cubicBezTo>
                    <a:cubicBezTo>
                      <a:pt x="1360" y="1879"/>
                      <a:pt x="1307" y="2023"/>
                      <a:pt x="1235" y="2130"/>
                    </a:cubicBezTo>
                    <a:cubicBezTo>
                      <a:pt x="1146" y="2219"/>
                      <a:pt x="1056" y="2273"/>
                      <a:pt x="931" y="2273"/>
                    </a:cubicBezTo>
                    <a:cubicBezTo>
                      <a:pt x="788" y="2273"/>
                      <a:pt x="680" y="2201"/>
                      <a:pt x="591" y="2076"/>
                    </a:cubicBezTo>
                    <a:cubicBezTo>
                      <a:pt x="537" y="1987"/>
                      <a:pt x="519" y="1844"/>
                      <a:pt x="519" y="1629"/>
                    </a:cubicBezTo>
                    <a:cubicBezTo>
                      <a:pt x="519" y="1450"/>
                      <a:pt x="555" y="1307"/>
                      <a:pt x="627" y="1217"/>
                    </a:cubicBezTo>
                    <a:cubicBezTo>
                      <a:pt x="716" y="1110"/>
                      <a:pt x="806" y="1074"/>
                      <a:pt x="931" y="1074"/>
                    </a:cubicBezTo>
                    <a:close/>
                    <a:moveTo>
                      <a:pt x="1360" y="0"/>
                    </a:moveTo>
                    <a:lnTo>
                      <a:pt x="1360" y="949"/>
                    </a:lnTo>
                    <a:cubicBezTo>
                      <a:pt x="1199" y="770"/>
                      <a:pt x="1020" y="680"/>
                      <a:pt x="806" y="680"/>
                    </a:cubicBezTo>
                    <a:cubicBezTo>
                      <a:pt x="573" y="680"/>
                      <a:pt x="376" y="770"/>
                      <a:pt x="233" y="931"/>
                    </a:cubicBezTo>
                    <a:cubicBezTo>
                      <a:pt x="72" y="1092"/>
                      <a:pt x="0" y="1342"/>
                      <a:pt x="0" y="1665"/>
                    </a:cubicBezTo>
                    <a:cubicBezTo>
                      <a:pt x="0" y="1987"/>
                      <a:pt x="72" y="2219"/>
                      <a:pt x="233" y="2398"/>
                    </a:cubicBezTo>
                    <a:cubicBezTo>
                      <a:pt x="394" y="2577"/>
                      <a:pt x="573" y="2667"/>
                      <a:pt x="788" y="2667"/>
                    </a:cubicBezTo>
                    <a:cubicBezTo>
                      <a:pt x="895" y="2667"/>
                      <a:pt x="1002" y="2649"/>
                      <a:pt x="1110" y="2595"/>
                    </a:cubicBezTo>
                    <a:cubicBezTo>
                      <a:pt x="1217" y="2541"/>
                      <a:pt x="1307" y="2452"/>
                      <a:pt x="1396" y="2345"/>
                    </a:cubicBezTo>
                    <a:lnTo>
                      <a:pt x="1396" y="2631"/>
                    </a:lnTo>
                    <a:lnTo>
                      <a:pt x="1861" y="2631"/>
                    </a:lnTo>
                    <a:lnTo>
                      <a:pt x="18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5664544" y="3426780"/>
                <a:ext cx="2295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254" extrusionOk="0">
                    <a:moveTo>
                      <a:pt x="609" y="1"/>
                    </a:moveTo>
                    <a:cubicBezTo>
                      <a:pt x="412" y="1"/>
                      <a:pt x="269" y="54"/>
                      <a:pt x="162" y="162"/>
                    </a:cubicBezTo>
                    <a:cubicBezTo>
                      <a:pt x="55" y="287"/>
                      <a:pt x="1" y="430"/>
                      <a:pt x="1" y="627"/>
                    </a:cubicBezTo>
                    <a:cubicBezTo>
                      <a:pt x="1" y="824"/>
                      <a:pt x="55" y="967"/>
                      <a:pt x="162" y="1092"/>
                    </a:cubicBezTo>
                    <a:cubicBezTo>
                      <a:pt x="269" y="1200"/>
                      <a:pt x="412" y="1253"/>
                      <a:pt x="591" y="1253"/>
                    </a:cubicBezTo>
                    <a:cubicBezTo>
                      <a:pt x="663" y="1253"/>
                      <a:pt x="717" y="1253"/>
                      <a:pt x="770" y="1235"/>
                    </a:cubicBezTo>
                    <a:cubicBezTo>
                      <a:pt x="842" y="1218"/>
                      <a:pt x="896" y="1200"/>
                      <a:pt x="949" y="1182"/>
                    </a:cubicBezTo>
                    <a:lnTo>
                      <a:pt x="949" y="1003"/>
                    </a:lnTo>
                    <a:cubicBezTo>
                      <a:pt x="896" y="1021"/>
                      <a:pt x="842" y="1057"/>
                      <a:pt x="770" y="1074"/>
                    </a:cubicBezTo>
                    <a:cubicBezTo>
                      <a:pt x="717" y="1092"/>
                      <a:pt x="663" y="1092"/>
                      <a:pt x="609" y="1092"/>
                    </a:cubicBezTo>
                    <a:cubicBezTo>
                      <a:pt x="484" y="1092"/>
                      <a:pt x="377" y="1057"/>
                      <a:pt x="305" y="967"/>
                    </a:cubicBezTo>
                    <a:cubicBezTo>
                      <a:pt x="233" y="895"/>
                      <a:pt x="198" y="770"/>
                      <a:pt x="198" y="627"/>
                    </a:cubicBezTo>
                    <a:cubicBezTo>
                      <a:pt x="198" y="484"/>
                      <a:pt x="233" y="377"/>
                      <a:pt x="305" y="287"/>
                    </a:cubicBezTo>
                    <a:cubicBezTo>
                      <a:pt x="377" y="198"/>
                      <a:pt x="484" y="162"/>
                      <a:pt x="609" y="162"/>
                    </a:cubicBezTo>
                    <a:cubicBezTo>
                      <a:pt x="663" y="162"/>
                      <a:pt x="717" y="180"/>
                      <a:pt x="770" y="198"/>
                    </a:cubicBezTo>
                    <a:cubicBezTo>
                      <a:pt x="842" y="198"/>
                      <a:pt x="896" y="233"/>
                      <a:pt x="949" y="251"/>
                    </a:cubicBezTo>
                    <a:lnTo>
                      <a:pt x="949" y="72"/>
                    </a:lnTo>
                    <a:cubicBezTo>
                      <a:pt x="896" y="54"/>
                      <a:pt x="842" y="37"/>
                      <a:pt x="770" y="19"/>
                    </a:cubicBezTo>
                    <a:cubicBezTo>
                      <a:pt x="717" y="1"/>
                      <a:pt x="663" y="1"/>
                      <a:pt x="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5690498" y="3426780"/>
                <a:ext cx="24237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54" extrusionOk="0">
                    <a:moveTo>
                      <a:pt x="806" y="627"/>
                    </a:moveTo>
                    <a:lnTo>
                      <a:pt x="806" y="663"/>
                    </a:lnTo>
                    <a:cubicBezTo>
                      <a:pt x="806" y="788"/>
                      <a:pt x="788" y="895"/>
                      <a:pt x="716" y="985"/>
                    </a:cubicBezTo>
                    <a:cubicBezTo>
                      <a:pt x="645" y="1057"/>
                      <a:pt x="555" y="1092"/>
                      <a:pt x="448" y="1092"/>
                    </a:cubicBezTo>
                    <a:cubicBezTo>
                      <a:pt x="376" y="1092"/>
                      <a:pt x="305" y="1074"/>
                      <a:pt x="269" y="1039"/>
                    </a:cubicBezTo>
                    <a:cubicBezTo>
                      <a:pt x="215" y="985"/>
                      <a:pt x="197" y="931"/>
                      <a:pt x="197" y="860"/>
                    </a:cubicBezTo>
                    <a:cubicBezTo>
                      <a:pt x="197" y="770"/>
                      <a:pt x="233" y="717"/>
                      <a:pt x="287" y="681"/>
                    </a:cubicBezTo>
                    <a:cubicBezTo>
                      <a:pt x="341" y="645"/>
                      <a:pt x="466" y="627"/>
                      <a:pt x="627" y="627"/>
                    </a:cubicBezTo>
                    <a:close/>
                    <a:moveTo>
                      <a:pt x="502" y="1"/>
                    </a:moveTo>
                    <a:cubicBezTo>
                      <a:pt x="430" y="1"/>
                      <a:pt x="358" y="1"/>
                      <a:pt x="287" y="19"/>
                    </a:cubicBezTo>
                    <a:cubicBezTo>
                      <a:pt x="233" y="37"/>
                      <a:pt x="162" y="54"/>
                      <a:pt x="90" y="90"/>
                    </a:cubicBezTo>
                    <a:lnTo>
                      <a:pt x="90" y="269"/>
                    </a:lnTo>
                    <a:cubicBezTo>
                      <a:pt x="144" y="233"/>
                      <a:pt x="215" y="198"/>
                      <a:pt x="269" y="198"/>
                    </a:cubicBezTo>
                    <a:cubicBezTo>
                      <a:pt x="341" y="180"/>
                      <a:pt x="412" y="162"/>
                      <a:pt x="466" y="162"/>
                    </a:cubicBezTo>
                    <a:cubicBezTo>
                      <a:pt x="573" y="162"/>
                      <a:pt x="663" y="198"/>
                      <a:pt x="716" y="233"/>
                    </a:cubicBezTo>
                    <a:cubicBezTo>
                      <a:pt x="788" y="287"/>
                      <a:pt x="806" y="359"/>
                      <a:pt x="806" y="448"/>
                    </a:cubicBezTo>
                    <a:lnTo>
                      <a:pt x="806" y="466"/>
                    </a:lnTo>
                    <a:lnTo>
                      <a:pt x="537" y="466"/>
                    </a:lnTo>
                    <a:cubicBezTo>
                      <a:pt x="358" y="466"/>
                      <a:pt x="215" y="502"/>
                      <a:pt x="126" y="573"/>
                    </a:cubicBezTo>
                    <a:cubicBezTo>
                      <a:pt x="36" y="645"/>
                      <a:pt x="1" y="734"/>
                      <a:pt x="1" y="878"/>
                    </a:cubicBezTo>
                    <a:cubicBezTo>
                      <a:pt x="1" y="985"/>
                      <a:pt x="36" y="1092"/>
                      <a:pt x="108" y="1164"/>
                    </a:cubicBezTo>
                    <a:cubicBezTo>
                      <a:pt x="180" y="1218"/>
                      <a:pt x="269" y="1253"/>
                      <a:pt x="394" y="1253"/>
                    </a:cubicBezTo>
                    <a:cubicBezTo>
                      <a:pt x="502" y="1253"/>
                      <a:pt x="573" y="1235"/>
                      <a:pt x="645" y="1200"/>
                    </a:cubicBezTo>
                    <a:cubicBezTo>
                      <a:pt x="716" y="1164"/>
                      <a:pt x="770" y="1110"/>
                      <a:pt x="806" y="103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38"/>
                    </a:lnTo>
                    <a:cubicBezTo>
                      <a:pt x="1003" y="359"/>
                      <a:pt x="967" y="215"/>
                      <a:pt x="877" y="126"/>
                    </a:cubicBezTo>
                    <a:cubicBezTo>
                      <a:pt x="806" y="37"/>
                      <a:pt x="663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5719036" y="3415995"/>
                <a:ext cx="25542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701" extrusionOk="0">
                    <a:moveTo>
                      <a:pt x="537" y="609"/>
                    </a:moveTo>
                    <a:cubicBezTo>
                      <a:pt x="627" y="609"/>
                      <a:pt x="716" y="645"/>
                      <a:pt x="770" y="734"/>
                    </a:cubicBezTo>
                    <a:cubicBezTo>
                      <a:pt x="842" y="824"/>
                      <a:pt x="860" y="931"/>
                      <a:pt x="860" y="1074"/>
                    </a:cubicBezTo>
                    <a:cubicBezTo>
                      <a:pt x="860" y="1217"/>
                      <a:pt x="842" y="1342"/>
                      <a:pt x="770" y="1414"/>
                    </a:cubicBezTo>
                    <a:cubicBezTo>
                      <a:pt x="716" y="1504"/>
                      <a:pt x="627" y="1539"/>
                      <a:pt x="537" y="1539"/>
                    </a:cubicBezTo>
                    <a:cubicBezTo>
                      <a:pt x="430" y="1539"/>
                      <a:pt x="341" y="1504"/>
                      <a:pt x="287" y="1414"/>
                    </a:cubicBezTo>
                    <a:cubicBezTo>
                      <a:pt x="233" y="1342"/>
                      <a:pt x="197" y="1217"/>
                      <a:pt x="197" y="1074"/>
                    </a:cubicBezTo>
                    <a:cubicBezTo>
                      <a:pt x="197" y="931"/>
                      <a:pt x="233" y="824"/>
                      <a:pt x="287" y="734"/>
                    </a:cubicBezTo>
                    <a:cubicBezTo>
                      <a:pt x="341" y="645"/>
                      <a:pt x="430" y="609"/>
                      <a:pt x="537" y="609"/>
                    </a:cubicBezTo>
                    <a:close/>
                    <a:moveTo>
                      <a:pt x="860" y="0"/>
                    </a:moveTo>
                    <a:lnTo>
                      <a:pt x="860" y="662"/>
                    </a:lnTo>
                    <a:cubicBezTo>
                      <a:pt x="824" y="591"/>
                      <a:pt x="770" y="537"/>
                      <a:pt x="716" y="501"/>
                    </a:cubicBezTo>
                    <a:cubicBezTo>
                      <a:pt x="645" y="466"/>
                      <a:pt x="573" y="448"/>
                      <a:pt x="484" y="448"/>
                    </a:cubicBezTo>
                    <a:cubicBezTo>
                      <a:pt x="341" y="448"/>
                      <a:pt x="215" y="501"/>
                      <a:pt x="126" y="627"/>
                    </a:cubicBezTo>
                    <a:cubicBezTo>
                      <a:pt x="36" y="734"/>
                      <a:pt x="1" y="895"/>
                      <a:pt x="1" y="1074"/>
                    </a:cubicBezTo>
                    <a:cubicBezTo>
                      <a:pt x="1" y="1271"/>
                      <a:pt x="36" y="1414"/>
                      <a:pt x="126" y="1539"/>
                    </a:cubicBezTo>
                    <a:cubicBezTo>
                      <a:pt x="215" y="1647"/>
                      <a:pt x="341" y="1700"/>
                      <a:pt x="484" y="1700"/>
                    </a:cubicBezTo>
                    <a:cubicBezTo>
                      <a:pt x="573" y="1700"/>
                      <a:pt x="645" y="1682"/>
                      <a:pt x="716" y="1647"/>
                    </a:cubicBezTo>
                    <a:cubicBezTo>
                      <a:pt x="770" y="1611"/>
                      <a:pt x="824" y="1557"/>
                      <a:pt x="860" y="1486"/>
                    </a:cubicBezTo>
                    <a:lnTo>
                      <a:pt x="860" y="1682"/>
                    </a:lnTo>
                    <a:lnTo>
                      <a:pt x="1056" y="1682"/>
                    </a:lnTo>
                    <a:lnTo>
                      <a:pt x="10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5749315" y="3426780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58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58" y="198"/>
                      <a:pt x="430" y="162"/>
                      <a:pt x="537" y="162"/>
                    </a:cubicBezTo>
                    <a:cubicBezTo>
                      <a:pt x="609" y="162"/>
                      <a:pt x="680" y="198"/>
                      <a:pt x="716" y="251"/>
                    </a:cubicBezTo>
                    <a:cubicBezTo>
                      <a:pt x="770" y="305"/>
                      <a:pt x="788" y="394"/>
                      <a:pt x="788" y="502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30"/>
                      <a:pt x="1002" y="341"/>
                      <a:pt x="1074" y="269"/>
                    </a:cubicBezTo>
                    <a:cubicBezTo>
                      <a:pt x="1128" y="198"/>
                      <a:pt x="1217" y="162"/>
                      <a:pt x="1307" y="162"/>
                    </a:cubicBezTo>
                    <a:cubicBezTo>
                      <a:pt x="1396" y="162"/>
                      <a:pt x="1450" y="198"/>
                      <a:pt x="1503" y="251"/>
                    </a:cubicBezTo>
                    <a:cubicBezTo>
                      <a:pt x="1539" y="305"/>
                      <a:pt x="1557" y="394"/>
                      <a:pt x="1557" y="502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47" y="126"/>
                    </a:cubicBezTo>
                    <a:cubicBezTo>
                      <a:pt x="1593" y="37"/>
                      <a:pt x="1486" y="1"/>
                      <a:pt x="1360" y="1"/>
                    </a:cubicBezTo>
                    <a:cubicBezTo>
                      <a:pt x="1271" y="1"/>
                      <a:pt x="1199" y="19"/>
                      <a:pt x="1128" y="54"/>
                    </a:cubicBezTo>
                    <a:cubicBezTo>
                      <a:pt x="1056" y="108"/>
                      <a:pt x="1002" y="162"/>
                      <a:pt x="949" y="251"/>
                    </a:cubicBezTo>
                    <a:cubicBezTo>
                      <a:pt x="913" y="180"/>
                      <a:pt x="877" y="108"/>
                      <a:pt x="806" y="72"/>
                    </a:cubicBezTo>
                    <a:cubicBezTo>
                      <a:pt x="752" y="19"/>
                      <a:pt x="680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792981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5"/>
              <p:cNvSpPr/>
              <p:nvPr/>
            </p:nvSpPr>
            <p:spPr>
              <a:xfrm>
                <a:off x="5802937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8" y="1110"/>
                    </a:cubicBezTo>
                    <a:cubicBezTo>
                      <a:pt x="179" y="1200"/>
                      <a:pt x="287" y="1235"/>
                      <a:pt x="430" y="1235"/>
                    </a:cubicBezTo>
                    <a:cubicBezTo>
                      <a:pt x="501" y="1235"/>
                      <a:pt x="573" y="1217"/>
                      <a:pt x="645" y="1182"/>
                    </a:cubicBezTo>
                    <a:cubicBezTo>
                      <a:pt x="716" y="1146"/>
                      <a:pt x="770" y="1092"/>
                      <a:pt x="806" y="1021"/>
                    </a:cubicBezTo>
                    <a:lnTo>
                      <a:pt x="806" y="1217"/>
                    </a:lnTo>
                    <a:lnTo>
                      <a:pt x="1002" y="1217"/>
                    </a:lnTo>
                    <a:lnTo>
                      <a:pt x="1002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88" y="895"/>
                      <a:pt x="716" y="967"/>
                    </a:cubicBezTo>
                    <a:cubicBezTo>
                      <a:pt x="662" y="1039"/>
                      <a:pt x="573" y="1074"/>
                      <a:pt x="466" y="1074"/>
                    </a:cubicBezTo>
                    <a:cubicBezTo>
                      <a:pt x="376" y="1074"/>
                      <a:pt x="305" y="1039"/>
                      <a:pt x="269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15"/>
              <p:cNvSpPr/>
              <p:nvPr/>
            </p:nvSpPr>
            <p:spPr>
              <a:xfrm>
                <a:off x="5831911" y="3426780"/>
                <a:ext cx="42385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36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58" y="54"/>
                    </a:cubicBezTo>
                    <a:cubicBezTo>
                      <a:pt x="304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58" y="198"/>
                      <a:pt x="430" y="162"/>
                      <a:pt x="537" y="162"/>
                    </a:cubicBezTo>
                    <a:cubicBezTo>
                      <a:pt x="609" y="162"/>
                      <a:pt x="680" y="198"/>
                      <a:pt x="716" y="251"/>
                    </a:cubicBezTo>
                    <a:cubicBezTo>
                      <a:pt x="752" y="305"/>
                      <a:pt x="788" y="394"/>
                      <a:pt x="788" y="502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30"/>
                      <a:pt x="1002" y="341"/>
                      <a:pt x="1074" y="269"/>
                    </a:cubicBezTo>
                    <a:cubicBezTo>
                      <a:pt x="1128" y="198"/>
                      <a:pt x="1217" y="162"/>
                      <a:pt x="1307" y="162"/>
                    </a:cubicBezTo>
                    <a:cubicBezTo>
                      <a:pt x="1396" y="162"/>
                      <a:pt x="1450" y="198"/>
                      <a:pt x="1503" y="251"/>
                    </a:cubicBezTo>
                    <a:cubicBezTo>
                      <a:pt x="1539" y="305"/>
                      <a:pt x="1557" y="394"/>
                      <a:pt x="1557" y="502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47" y="126"/>
                    </a:cubicBezTo>
                    <a:cubicBezTo>
                      <a:pt x="1593" y="37"/>
                      <a:pt x="1486" y="1"/>
                      <a:pt x="1360" y="1"/>
                    </a:cubicBezTo>
                    <a:cubicBezTo>
                      <a:pt x="1271" y="1"/>
                      <a:pt x="1199" y="19"/>
                      <a:pt x="1128" y="54"/>
                    </a:cubicBezTo>
                    <a:cubicBezTo>
                      <a:pt x="1056" y="108"/>
                      <a:pt x="1002" y="162"/>
                      <a:pt x="949" y="251"/>
                    </a:cubicBezTo>
                    <a:cubicBezTo>
                      <a:pt x="913" y="180"/>
                      <a:pt x="877" y="108"/>
                      <a:pt x="806" y="72"/>
                    </a:cubicBezTo>
                    <a:cubicBezTo>
                      <a:pt x="752" y="19"/>
                      <a:pt x="680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722057" y="3485506"/>
                <a:ext cx="4717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5" extrusionOk="0">
                    <a:moveTo>
                      <a:pt x="1200" y="323"/>
                    </a:moveTo>
                    <a:lnTo>
                      <a:pt x="1200" y="1754"/>
                    </a:lnTo>
                    <a:lnTo>
                      <a:pt x="287" y="1754"/>
                    </a:lnTo>
                    <a:lnTo>
                      <a:pt x="1200" y="323"/>
                    </a:lnTo>
                    <a:close/>
                    <a:moveTo>
                      <a:pt x="1110" y="0"/>
                    </a:moveTo>
                    <a:lnTo>
                      <a:pt x="1" y="1700"/>
                    </a:lnTo>
                    <a:lnTo>
                      <a:pt x="1" y="2041"/>
                    </a:lnTo>
                    <a:lnTo>
                      <a:pt x="1200" y="2041"/>
                    </a:lnTo>
                    <a:lnTo>
                      <a:pt x="1200" y="2685"/>
                    </a:lnTo>
                    <a:lnTo>
                      <a:pt x="1576" y="2685"/>
                    </a:lnTo>
                    <a:lnTo>
                      <a:pt x="1576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76" y="1754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5"/>
              <p:cNvSpPr/>
              <p:nvPr/>
            </p:nvSpPr>
            <p:spPr>
              <a:xfrm>
                <a:off x="5772224" y="3484638"/>
                <a:ext cx="44149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757" extrusionOk="0">
                    <a:moveTo>
                      <a:pt x="913" y="287"/>
                    </a:moveTo>
                    <a:cubicBezTo>
                      <a:pt x="1057" y="287"/>
                      <a:pt x="1182" y="323"/>
                      <a:pt x="1271" y="394"/>
                    </a:cubicBezTo>
                    <a:cubicBezTo>
                      <a:pt x="1361" y="466"/>
                      <a:pt x="1397" y="573"/>
                      <a:pt x="1397" y="716"/>
                    </a:cubicBezTo>
                    <a:cubicBezTo>
                      <a:pt x="1397" y="860"/>
                      <a:pt x="1361" y="967"/>
                      <a:pt x="1271" y="1039"/>
                    </a:cubicBezTo>
                    <a:cubicBezTo>
                      <a:pt x="1182" y="1128"/>
                      <a:pt x="1057" y="1164"/>
                      <a:pt x="913" y="1164"/>
                    </a:cubicBezTo>
                    <a:cubicBezTo>
                      <a:pt x="752" y="1164"/>
                      <a:pt x="627" y="1128"/>
                      <a:pt x="538" y="1039"/>
                    </a:cubicBezTo>
                    <a:cubicBezTo>
                      <a:pt x="466" y="967"/>
                      <a:pt x="412" y="860"/>
                      <a:pt x="412" y="716"/>
                    </a:cubicBezTo>
                    <a:cubicBezTo>
                      <a:pt x="412" y="573"/>
                      <a:pt x="466" y="466"/>
                      <a:pt x="538" y="394"/>
                    </a:cubicBezTo>
                    <a:cubicBezTo>
                      <a:pt x="627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74" y="1450"/>
                      <a:pt x="1218" y="1486"/>
                      <a:pt x="1307" y="1575"/>
                    </a:cubicBezTo>
                    <a:cubicBezTo>
                      <a:pt x="1414" y="1665"/>
                      <a:pt x="1468" y="1808"/>
                      <a:pt x="1468" y="1969"/>
                    </a:cubicBezTo>
                    <a:cubicBezTo>
                      <a:pt x="1468" y="2112"/>
                      <a:pt x="1414" y="2255"/>
                      <a:pt x="1307" y="2345"/>
                    </a:cubicBezTo>
                    <a:cubicBezTo>
                      <a:pt x="1218" y="2434"/>
                      <a:pt x="1074" y="2470"/>
                      <a:pt x="913" y="2470"/>
                    </a:cubicBezTo>
                    <a:cubicBezTo>
                      <a:pt x="734" y="2470"/>
                      <a:pt x="609" y="2434"/>
                      <a:pt x="502" y="2345"/>
                    </a:cubicBezTo>
                    <a:cubicBezTo>
                      <a:pt x="412" y="2255"/>
                      <a:pt x="359" y="2130"/>
                      <a:pt x="359" y="1969"/>
                    </a:cubicBezTo>
                    <a:cubicBezTo>
                      <a:pt x="359" y="1808"/>
                      <a:pt x="412" y="1665"/>
                      <a:pt x="502" y="1575"/>
                    </a:cubicBezTo>
                    <a:cubicBezTo>
                      <a:pt x="609" y="1486"/>
                      <a:pt x="734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5" y="1"/>
                      <a:pt x="430" y="54"/>
                      <a:pt x="287" y="180"/>
                    </a:cubicBezTo>
                    <a:cubicBezTo>
                      <a:pt x="126" y="305"/>
                      <a:pt x="54" y="466"/>
                      <a:pt x="54" y="681"/>
                    </a:cubicBezTo>
                    <a:cubicBezTo>
                      <a:pt x="54" y="842"/>
                      <a:pt x="90" y="967"/>
                      <a:pt x="180" y="1074"/>
                    </a:cubicBezTo>
                    <a:cubicBezTo>
                      <a:pt x="269" y="1182"/>
                      <a:pt x="394" y="1253"/>
                      <a:pt x="555" y="1289"/>
                    </a:cubicBezTo>
                    <a:cubicBezTo>
                      <a:pt x="377" y="1325"/>
                      <a:pt x="233" y="1414"/>
                      <a:pt x="144" y="1522"/>
                    </a:cubicBezTo>
                    <a:cubicBezTo>
                      <a:pt x="37" y="1647"/>
                      <a:pt x="1" y="1790"/>
                      <a:pt x="1" y="1969"/>
                    </a:cubicBezTo>
                    <a:cubicBezTo>
                      <a:pt x="1" y="2220"/>
                      <a:pt x="72" y="2417"/>
                      <a:pt x="233" y="2560"/>
                    </a:cubicBezTo>
                    <a:cubicBezTo>
                      <a:pt x="394" y="2703"/>
                      <a:pt x="609" y="2757"/>
                      <a:pt x="913" y="2757"/>
                    </a:cubicBezTo>
                    <a:cubicBezTo>
                      <a:pt x="1200" y="2757"/>
                      <a:pt x="1432" y="2703"/>
                      <a:pt x="1593" y="2560"/>
                    </a:cubicBezTo>
                    <a:cubicBezTo>
                      <a:pt x="1737" y="2417"/>
                      <a:pt x="1826" y="2220"/>
                      <a:pt x="1826" y="1969"/>
                    </a:cubicBezTo>
                    <a:cubicBezTo>
                      <a:pt x="1826" y="1790"/>
                      <a:pt x="1772" y="1647"/>
                      <a:pt x="1683" y="1522"/>
                    </a:cubicBezTo>
                    <a:cubicBezTo>
                      <a:pt x="1576" y="1414"/>
                      <a:pt x="1450" y="1325"/>
                      <a:pt x="1271" y="1289"/>
                    </a:cubicBezTo>
                    <a:cubicBezTo>
                      <a:pt x="1432" y="1253"/>
                      <a:pt x="1540" y="1182"/>
                      <a:pt x="1629" y="1074"/>
                    </a:cubicBezTo>
                    <a:cubicBezTo>
                      <a:pt x="1719" y="967"/>
                      <a:pt x="1754" y="842"/>
                      <a:pt x="1754" y="681"/>
                    </a:cubicBezTo>
                    <a:cubicBezTo>
                      <a:pt x="1754" y="466"/>
                      <a:pt x="1683" y="305"/>
                      <a:pt x="1540" y="180"/>
                    </a:cubicBezTo>
                    <a:cubicBezTo>
                      <a:pt x="1379" y="54"/>
                      <a:pt x="1182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5"/>
              <p:cNvSpPr/>
              <p:nvPr/>
            </p:nvSpPr>
            <p:spPr>
              <a:xfrm>
                <a:off x="6084870" y="3222130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5" y="2363"/>
                    </a:lnTo>
                    <a:lnTo>
                      <a:pt x="55" y="2667"/>
                    </a:lnTo>
                    <a:lnTo>
                      <a:pt x="1594" y="2667"/>
                    </a:lnTo>
                    <a:lnTo>
                      <a:pt x="1594" y="2363"/>
                    </a:lnTo>
                    <a:lnTo>
                      <a:pt x="1003" y="2363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5"/>
              <p:cNvSpPr/>
              <p:nvPr/>
            </p:nvSpPr>
            <p:spPr>
              <a:xfrm>
                <a:off x="6133321" y="3222130"/>
                <a:ext cx="3806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2667" extrusionOk="0">
                    <a:moveTo>
                      <a:pt x="627" y="0"/>
                    </a:moveTo>
                    <a:lnTo>
                      <a:pt x="0" y="126"/>
                    </a:lnTo>
                    <a:lnTo>
                      <a:pt x="0" y="448"/>
                    </a:lnTo>
                    <a:lnTo>
                      <a:pt x="627" y="323"/>
                    </a:lnTo>
                    <a:lnTo>
                      <a:pt x="627" y="2363"/>
                    </a:lnTo>
                    <a:lnTo>
                      <a:pt x="36" y="2363"/>
                    </a:lnTo>
                    <a:lnTo>
                      <a:pt x="36" y="2667"/>
                    </a:lnTo>
                    <a:lnTo>
                      <a:pt x="1575" y="2667"/>
                    </a:lnTo>
                    <a:lnTo>
                      <a:pt x="1575" y="2363"/>
                    </a:lnTo>
                    <a:lnTo>
                      <a:pt x="984" y="2363"/>
                    </a:lnTo>
                    <a:lnTo>
                      <a:pt x="9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5"/>
              <p:cNvSpPr/>
              <p:nvPr/>
            </p:nvSpPr>
            <p:spPr>
              <a:xfrm>
                <a:off x="6178292" y="3222130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0"/>
                    </a:moveTo>
                    <a:lnTo>
                      <a:pt x="126" y="1343"/>
                    </a:lnTo>
                    <a:cubicBezTo>
                      <a:pt x="215" y="1289"/>
                      <a:pt x="322" y="1253"/>
                      <a:pt x="412" y="1235"/>
                    </a:cubicBezTo>
                    <a:cubicBezTo>
                      <a:pt x="519" y="1217"/>
                      <a:pt x="609" y="1199"/>
                      <a:pt x="698" y="1199"/>
                    </a:cubicBezTo>
                    <a:cubicBezTo>
                      <a:pt x="913" y="1199"/>
                      <a:pt x="1074" y="1253"/>
                      <a:pt x="1199" y="1360"/>
                    </a:cubicBezTo>
                    <a:cubicBezTo>
                      <a:pt x="1307" y="1468"/>
                      <a:pt x="1378" y="1629"/>
                      <a:pt x="1378" y="1808"/>
                    </a:cubicBezTo>
                    <a:cubicBezTo>
                      <a:pt x="1378" y="1987"/>
                      <a:pt x="1307" y="2148"/>
                      <a:pt x="1199" y="2255"/>
                    </a:cubicBezTo>
                    <a:cubicBezTo>
                      <a:pt x="1074" y="2363"/>
                      <a:pt x="913" y="2416"/>
                      <a:pt x="698" y="2416"/>
                    </a:cubicBezTo>
                    <a:cubicBezTo>
                      <a:pt x="573" y="2416"/>
                      <a:pt x="448" y="2398"/>
                      <a:pt x="340" y="2363"/>
                    </a:cubicBezTo>
                    <a:cubicBezTo>
                      <a:pt x="233" y="2345"/>
                      <a:pt x="108" y="2291"/>
                      <a:pt x="0" y="2237"/>
                    </a:cubicBezTo>
                    <a:lnTo>
                      <a:pt x="0" y="2595"/>
                    </a:lnTo>
                    <a:cubicBezTo>
                      <a:pt x="126" y="2649"/>
                      <a:pt x="251" y="2667"/>
                      <a:pt x="376" y="2685"/>
                    </a:cubicBezTo>
                    <a:cubicBezTo>
                      <a:pt x="483" y="2703"/>
                      <a:pt x="591" y="2720"/>
                      <a:pt x="716" y="2720"/>
                    </a:cubicBezTo>
                    <a:cubicBezTo>
                      <a:pt x="1038" y="2720"/>
                      <a:pt x="1289" y="2631"/>
                      <a:pt x="1468" y="2488"/>
                    </a:cubicBezTo>
                    <a:cubicBezTo>
                      <a:pt x="1647" y="2327"/>
                      <a:pt x="1736" y="2094"/>
                      <a:pt x="1736" y="1808"/>
                    </a:cubicBezTo>
                    <a:cubicBezTo>
                      <a:pt x="1736" y="1521"/>
                      <a:pt x="1647" y="1307"/>
                      <a:pt x="1468" y="1146"/>
                    </a:cubicBezTo>
                    <a:cubicBezTo>
                      <a:pt x="1307" y="985"/>
                      <a:pt x="1056" y="895"/>
                      <a:pt x="770" y="895"/>
                    </a:cubicBezTo>
                    <a:cubicBezTo>
                      <a:pt x="716" y="895"/>
                      <a:pt x="662" y="913"/>
                      <a:pt x="609" y="913"/>
                    </a:cubicBezTo>
                    <a:cubicBezTo>
                      <a:pt x="555" y="931"/>
                      <a:pt x="501" y="931"/>
                      <a:pt x="448" y="949"/>
                    </a:cubicBezTo>
                    <a:lnTo>
                      <a:pt x="448" y="305"/>
                    </a:lnTo>
                    <a:lnTo>
                      <a:pt x="1539" y="305"/>
                    </a:lnTo>
                    <a:lnTo>
                      <a:pt x="1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5"/>
              <p:cNvSpPr/>
              <p:nvPr/>
            </p:nvSpPr>
            <p:spPr>
              <a:xfrm>
                <a:off x="6115584" y="3325324"/>
                <a:ext cx="1300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538" h="2631" extrusionOk="0">
                    <a:moveTo>
                      <a:pt x="1" y="0"/>
                    </a:moveTo>
                    <a:lnTo>
                      <a:pt x="1" y="2631"/>
                    </a:lnTo>
                    <a:lnTo>
                      <a:pt x="537" y="2631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5"/>
              <p:cNvSpPr/>
              <p:nvPr/>
            </p:nvSpPr>
            <p:spPr>
              <a:xfrm>
                <a:off x="6139362" y="3341730"/>
                <a:ext cx="41540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951" extrusionOk="0">
                    <a:moveTo>
                      <a:pt x="1092" y="0"/>
                    </a:moveTo>
                    <a:cubicBezTo>
                      <a:pt x="842" y="0"/>
                      <a:pt x="627" y="108"/>
                      <a:pt x="466" y="322"/>
                    </a:cubicBezTo>
                    <a:lnTo>
                      <a:pt x="466" y="36"/>
                    </a:lnTo>
                    <a:lnTo>
                      <a:pt x="1" y="36"/>
                    </a:lnTo>
                    <a:lnTo>
                      <a:pt x="1" y="1951"/>
                    </a:lnTo>
                    <a:lnTo>
                      <a:pt x="502" y="1951"/>
                    </a:lnTo>
                    <a:lnTo>
                      <a:pt x="502" y="1092"/>
                    </a:lnTo>
                    <a:cubicBezTo>
                      <a:pt x="502" y="877"/>
                      <a:pt x="502" y="734"/>
                      <a:pt x="538" y="645"/>
                    </a:cubicBezTo>
                    <a:cubicBezTo>
                      <a:pt x="555" y="573"/>
                      <a:pt x="609" y="501"/>
                      <a:pt x="681" y="466"/>
                    </a:cubicBezTo>
                    <a:cubicBezTo>
                      <a:pt x="752" y="412"/>
                      <a:pt x="824" y="394"/>
                      <a:pt x="913" y="394"/>
                    </a:cubicBezTo>
                    <a:cubicBezTo>
                      <a:pt x="985" y="394"/>
                      <a:pt x="1039" y="394"/>
                      <a:pt x="1092" y="430"/>
                    </a:cubicBezTo>
                    <a:cubicBezTo>
                      <a:pt x="1128" y="466"/>
                      <a:pt x="1164" y="519"/>
                      <a:pt x="1200" y="573"/>
                    </a:cubicBezTo>
                    <a:cubicBezTo>
                      <a:pt x="1218" y="645"/>
                      <a:pt x="1218" y="770"/>
                      <a:pt x="1218" y="967"/>
                    </a:cubicBezTo>
                    <a:lnTo>
                      <a:pt x="1218" y="1951"/>
                    </a:lnTo>
                    <a:lnTo>
                      <a:pt x="1719" y="1951"/>
                    </a:lnTo>
                    <a:lnTo>
                      <a:pt x="1719" y="770"/>
                    </a:lnTo>
                    <a:cubicBezTo>
                      <a:pt x="1719" y="609"/>
                      <a:pt x="1719" y="501"/>
                      <a:pt x="1701" y="430"/>
                    </a:cubicBezTo>
                    <a:cubicBezTo>
                      <a:pt x="1683" y="340"/>
                      <a:pt x="1647" y="269"/>
                      <a:pt x="1593" y="215"/>
                    </a:cubicBezTo>
                    <a:cubicBezTo>
                      <a:pt x="1558" y="144"/>
                      <a:pt x="1486" y="108"/>
                      <a:pt x="1397" y="54"/>
                    </a:cubicBezTo>
                    <a:cubicBezTo>
                      <a:pt x="1307" y="18"/>
                      <a:pt x="1200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5"/>
              <p:cNvSpPr/>
              <p:nvPr/>
            </p:nvSpPr>
            <p:spPr>
              <a:xfrm>
                <a:off x="6077524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5"/>
              <p:cNvSpPr/>
              <p:nvPr/>
            </p:nvSpPr>
            <p:spPr>
              <a:xfrm>
                <a:off x="6087915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58" y="54"/>
                    </a:cubicBezTo>
                    <a:cubicBezTo>
                      <a:pt x="304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58" y="198"/>
                      <a:pt x="430" y="162"/>
                      <a:pt x="537" y="162"/>
                    </a:cubicBezTo>
                    <a:cubicBezTo>
                      <a:pt x="627" y="162"/>
                      <a:pt x="698" y="198"/>
                      <a:pt x="734" y="251"/>
                    </a:cubicBezTo>
                    <a:cubicBezTo>
                      <a:pt x="788" y="305"/>
                      <a:pt x="805" y="394"/>
                      <a:pt x="805" y="502"/>
                    </a:cubicBezTo>
                    <a:lnTo>
                      <a:pt x="805" y="1235"/>
                    </a:lnTo>
                    <a:lnTo>
                      <a:pt x="1002" y="1235"/>
                    </a:lnTo>
                    <a:lnTo>
                      <a:pt x="1002" y="502"/>
                    </a:lnTo>
                    <a:cubicBezTo>
                      <a:pt x="1002" y="341"/>
                      <a:pt x="967" y="215"/>
                      <a:pt x="895" y="126"/>
                    </a:cubicBezTo>
                    <a:cubicBezTo>
                      <a:pt x="823" y="37"/>
                      <a:pt x="716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5"/>
              <p:cNvSpPr/>
              <p:nvPr/>
            </p:nvSpPr>
            <p:spPr>
              <a:xfrm>
                <a:off x="6114714" y="3415995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17" y="645"/>
                      <a:pt x="788" y="734"/>
                    </a:cubicBezTo>
                    <a:cubicBezTo>
                      <a:pt x="842" y="824"/>
                      <a:pt x="878" y="931"/>
                      <a:pt x="878" y="1074"/>
                    </a:cubicBezTo>
                    <a:cubicBezTo>
                      <a:pt x="878" y="1217"/>
                      <a:pt x="842" y="1342"/>
                      <a:pt x="788" y="1414"/>
                    </a:cubicBezTo>
                    <a:cubicBezTo>
                      <a:pt x="717" y="1504"/>
                      <a:pt x="645" y="1539"/>
                      <a:pt x="538" y="1539"/>
                    </a:cubicBezTo>
                    <a:cubicBezTo>
                      <a:pt x="430" y="1539"/>
                      <a:pt x="341" y="1504"/>
                      <a:pt x="287" y="1414"/>
                    </a:cubicBezTo>
                    <a:cubicBezTo>
                      <a:pt x="233" y="1342"/>
                      <a:pt x="198" y="1217"/>
                      <a:pt x="198" y="1074"/>
                    </a:cubicBezTo>
                    <a:cubicBezTo>
                      <a:pt x="198" y="931"/>
                      <a:pt x="233" y="824"/>
                      <a:pt x="287" y="734"/>
                    </a:cubicBezTo>
                    <a:cubicBezTo>
                      <a:pt x="341" y="645"/>
                      <a:pt x="430" y="609"/>
                      <a:pt x="538" y="609"/>
                    </a:cubicBezTo>
                    <a:close/>
                    <a:moveTo>
                      <a:pt x="878" y="0"/>
                    </a:moveTo>
                    <a:lnTo>
                      <a:pt x="878" y="662"/>
                    </a:lnTo>
                    <a:cubicBezTo>
                      <a:pt x="824" y="591"/>
                      <a:pt x="770" y="537"/>
                      <a:pt x="717" y="501"/>
                    </a:cubicBezTo>
                    <a:cubicBezTo>
                      <a:pt x="645" y="466"/>
                      <a:pt x="573" y="448"/>
                      <a:pt x="484" y="448"/>
                    </a:cubicBezTo>
                    <a:cubicBezTo>
                      <a:pt x="341" y="448"/>
                      <a:pt x="215" y="501"/>
                      <a:pt x="126" y="627"/>
                    </a:cubicBezTo>
                    <a:cubicBezTo>
                      <a:pt x="37" y="734"/>
                      <a:pt x="1" y="895"/>
                      <a:pt x="1" y="1074"/>
                    </a:cubicBezTo>
                    <a:cubicBezTo>
                      <a:pt x="1" y="1271"/>
                      <a:pt x="37" y="1414"/>
                      <a:pt x="126" y="1539"/>
                    </a:cubicBezTo>
                    <a:cubicBezTo>
                      <a:pt x="215" y="1647"/>
                      <a:pt x="341" y="1700"/>
                      <a:pt x="484" y="1700"/>
                    </a:cubicBezTo>
                    <a:cubicBezTo>
                      <a:pt x="573" y="1700"/>
                      <a:pt x="645" y="1682"/>
                      <a:pt x="717" y="1647"/>
                    </a:cubicBezTo>
                    <a:cubicBezTo>
                      <a:pt x="770" y="1611"/>
                      <a:pt x="824" y="1557"/>
                      <a:pt x="878" y="1486"/>
                    </a:cubicBezTo>
                    <a:lnTo>
                      <a:pt x="878" y="1682"/>
                    </a:lnTo>
                    <a:lnTo>
                      <a:pt x="1074" y="1682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5"/>
              <p:cNvSpPr/>
              <p:nvPr/>
            </p:nvSpPr>
            <p:spPr>
              <a:xfrm>
                <a:off x="6145428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5"/>
              <p:cNvSpPr/>
              <p:nvPr/>
            </p:nvSpPr>
            <p:spPr>
              <a:xfrm>
                <a:off x="6155360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5"/>
                      <a:pt x="37" y="1021"/>
                      <a:pt x="108" y="1110"/>
                    </a:cubicBezTo>
                    <a:cubicBezTo>
                      <a:pt x="180" y="1200"/>
                      <a:pt x="287" y="1235"/>
                      <a:pt x="430" y="1235"/>
                    </a:cubicBezTo>
                    <a:cubicBezTo>
                      <a:pt x="502" y="1235"/>
                      <a:pt x="574" y="1217"/>
                      <a:pt x="645" y="1182"/>
                    </a:cubicBezTo>
                    <a:cubicBezTo>
                      <a:pt x="699" y="1146"/>
                      <a:pt x="770" y="1092"/>
                      <a:pt x="806" y="102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88" y="895"/>
                      <a:pt x="717" y="967"/>
                    </a:cubicBezTo>
                    <a:cubicBezTo>
                      <a:pt x="663" y="1039"/>
                      <a:pt x="574" y="1074"/>
                      <a:pt x="466" y="1074"/>
                    </a:cubicBezTo>
                    <a:cubicBezTo>
                      <a:pt x="377" y="1074"/>
                      <a:pt x="305" y="1039"/>
                      <a:pt x="269" y="985"/>
                    </a:cubicBezTo>
                    <a:cubicBezTo>
                      <a:pt x="216" y="931"/>
                      <a:pt x="198" y="842"/>
                      <a:pt x="198" y="734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5"/>
              <p:cNvSpPr/>
              <p:nvPr/>
            </p:nvSpPr>
            <p:spPr>
              <a:xfrm>
                <a:off x="6184334" y="3426780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3" y="341"/>
                      <a:pt x="287" y="269"/>
                    </a:cubicBezTo>
                    <a:cubicBezTo>
                      <a:pt x="341" y="198"/>
                      <a:pt x="430" y="162"/>
                      <a:pt x="538" y="162"/>
                    </a:cubicBezTo>
                    <a:cubicBezTo>
                      <a:pt x="609" y="162"/>
                      <a:pt x="681" y="198"/>
                      <a:pt x="717" y="251"/>
                    </a:cubicBezTo>
                    <a:cubicBezTo>
                      <a:pt x="752" y="305"/>
                      <a:pt x="770" y="394"/>
                      <a:pt x="770" y="502"/>
                    </a:cubicBezTo>
                    <a:lnTo>
                      <a:pt x="770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30"/>
                      <a:pt x="1003" y="341"/>
                      <a:pt x="1057" y="269"/>
                    </a:cubicBezTo>
                    <a:cubicBezTo>
                      <a:pt x="1128" y="198"/>
                      <a:pt x="1200" y="162"/>
                      <a:pt x="1307" y="162"/>
                    </a:cubicBezTo>
                    <a:cubicBezTo>
                      <a:pt x="1397" y="162"/>
                      <a:pt x="1450" y="198"/>
                      <a:pt x="1486" y="251"/>
                    </a:cubicBezTo>
                    <a:cubicBezTo>
                      <a:pt x="1540" y="305"/>
                      <a:pt x="1558" y="394"/>
                      <a:pt x="1558" y="502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02"/>
                    </a:lnTo>
                    <a:cubicBezTo>
                      <a:pt x="1755" y="341"/>
                      <a:pt x="1719" y="215"/>
                      <a:pt x="1647" y="126"/>
                    </a:cubicBezTo>
                    <a:cubicBezTo>
                      <a:pt x="1576" y="37"/>
                      <a:pt x="1486" y="1"/>
                      <a:pt x="1361" y="1"/>
                    </a:cubicBezTo>
                    <a:cubicBezTo>
                      <a:pt x="1271" y="1"/>
                      <a:pt x="1182" y="19"/>
                      <a:pt x="1128" y="54"/>
                    </a:cubicBezTo>
                    <a:cubicBezTo>
                      <a:pt x="1057" y="108"/>
                      <a:pt x="985" y="162"/>
                      <a:pt x="949" y="251"/>
                    </a:cubicBezTo>
                    <a:cubicBezTo>
                      <a:pt x="913" y="180"/>
                      <a:pt x="878" y="108"/>
                      <a:pt x="806" y="72"/>
                    </a:cubicBezTo>
                    <a:cubicBezTo>
                      <a:pt x="752" y="19"/>
                      <a:pt x="681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5"/>
              <p:cNvSpPr/>
              <p:nvPr/>
            </p:nvSpPr>
            <p:spPr>
              <a:xfrm>
                <a:off x="6103912" y="3485506"/>
                <a:ext cx="47146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685" extrusionOk="0">
                    <a:moveTo>
                      <a:pt x="1199" y="323"/>
                    </a:moveTo>
                    <a:lnTo>
                      <a:pt x="1199" y="1754"/>
                    </a:lnTo>
                    <a:lnTo>
                      <a:pt x="287" y="1754"/>
                    </a:lnTo>
                    <a:lnTo>
                      <a:pt x="1199" y="323"/>
                    </a:lnTo>
                    <a:close/>
                    <a:moveTo>
                      <a:pt x="1110" y="0"/>
                    </a:moveTo>
                    <a:lnTo>
                      <a:pt x="0" y="1700"/>
                    </a:lnTo>
                    <a:lnTo>
                      <a:pt x="0" y="2041"/>
                    </a:lnTo>
                    <a:lnTo>
                      <a:pt x="1199" y="2041"/>
                    </a:lnTo>
                    <a:lnTo>
                      <a:pt x="1199" y="2685"/>
                    </a:lnTo>
                    <a:lnTo>
                      <a:pt x="1557" y="2685"/>
                    </a:lnTo>
                    <a:lnTo>
                      <a:pt x="1557" y="2041"/>
                    </a:lnTo>
                    <a:lnTo>
                      <a:pt x="1951" y="2041"/>
                    </a:lnTo>
                    <a:lnTo>
                      <a:pt x="1951" y="1754"/>
                    </a:lnTo>
                    <a:lnTo>
                      <a:pt x="1557" y="1754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5"/>
              <p:cNvSpPr/>
              <p:nvPr/>
            </p:nvSpPr>
            <p:spPr>
              <a:xfrm>
                <a:off x="6153209" y="3484638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895" y="287"/>
                    </a:moveTo>
                    <a:cubicBezTo>
                      <a:pt x="1056" y="287"/>
                      <a:pt x="1181" y="341"/>
                      <a:pt x="1289" y="448"/>
                    </a:cubicBezTo>
                    <a:cubicBezTo>
                      <a:pt x="1378" y="555"/>
                      <a:pt x="1432" y="716"/>
                      <a:pt x="1432" y="895"/>
                    </a:cubicBezTo>
                    <a:cubicBezTo>
                      <a:pt x="1432" y="1092"/>
                      <a:pt x="1378" y="1253"/>
                      <a:pt x="1289" y="1361"/>
                    </a:cubicBezTo>
                    <a:cubicBezTo>
                      <a:pt x="1181" y="1468"/>
                      <a:pt x="1056" y="1522"/>
                      <a:pt x="895" y="1522"/>
                    </a:cubicBezTo>
                    <a:cubicBezTo>
                      <a:pt x="734" y="1522"/>
                      <a:pt x="609" y="1468"/>
                      <a:pt x="519" y="1361"/>
                    </a:cubicBezTo>
                    <a:cubicBezTo>
                      <a:pt x="412" y="1253"/>
                      <a:pt x="376" y="1092"/>
                      <a:pt x="376" y="895"/>
                    </a:cubicBezTo>
                    <a:cubicBezTo>
                      <a:pt x="376" y="716"/>
                      <a:pt x="412" y="555"/>
                      <a:pt x="519" y="448"/>
                    </a:cubicBezTo>
                    <a:cubicBezTo>
                      <a:pt x="609" y="341"/>
                      <a:pt x="734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27" y="1"/>
                      <a:pt x="412" y="72"/>
                      <a:pt x="251" y="233"/>
                    </a:cubicBezTo>
                    <a:cubicBezTo>
                      <a:pt x="90" y="412"/>
                      <a:pt x="0" y="627"/>
                      <a:pt x="0" y="895"/>
                    </a:cubicBezTo>
                    <a:cubicBezTo>
                      <a:pt x="0" y="1182"/>
                      <a:pt x="90" y="1396"/>
                      <a:pt x="233" y="1558"/>
                    </a:cubicBezTo>
                    <a:cubicBezTo>
                      <a:pt x="394" y="1719"/>
                      <a:pt x="609" y="1808"/>
                      <a:pt x="877" y="1808"/>
                    </a:cubicBezTo>
                    <a:cubicBezTo>
                      <a:pt x="1003" y="1808"/>
                      <a:pt x="1128" y="1772"/>
                      <a:pt x="1235" y="1719"/>
                    </a:cubicBezTo>
                    <a:cubicBezTo>
                      <a:pt x="1325" y="1665"/>
                      <a:pt x="1414" y="1593"/>
                      <a:pt x="1486" y="1486"/>
                    </a:cubicBezTo>
                    <a:lnTo>
                      <a:pt x="1486" y="1486"/>
                    </a:lnTo>
                    <a:cubicBezTo>
                      <a:pt x="1468" y="1808"/>
                      <a:pt x="1396" y="2059"/>
                      <a:pt x="1271" y="2220"/>
                    </a:cubicBezTo>
                    <a:cubicBezTo>
                      <a:pt x="1146" y="2381"/>
                      <a:pt x="967" y="2452"/>
                      <a:pt x="734" y="2452"/>
                    </a:cubicBezTo>
                    <a:cubicBezTo>
                      <a:pt x="645" y="2452"/>
                      <a:pt x="555" y="2452"/>
                      <a:pt x="448" y="2434"/>
                    </a:cubicBezTo>
                    <a:cubicBezTo>
                      <a:pt x="358" y="2399"/>
                      <a:pt x="269" y="2363"/>
                      <a:pt x="179" y="2327"/>
                    </a:cubicBezTo>
                    <a:lnTo>
                      <a:pt x="179" y="2649"/>
                    </a:lnTo>
                    <a:cubicBezTo>
                      <a:pt x="287" y="2685"/>
                      <a:pt x="376" y="2721"/>
                      <a:pt x="466" y="2739"/>
                    </a:cubicBezTo>
                    <a:cubicBezTo>
                      <a:pt x="555" y="2757"/>
                      <a:pt x="645" y="2757"/>
                      <a:pt x="752" y="2757"/>
                    </a:cubicBezTo>
                    <a:cubicBezTo>
                      <a:pt x="1074" y="2757"/>
                      <a:pt x="1343" y="2631"/>
                      <a:pt x="1557" y="2381"/>
                    </a:cubicBezTo>
                    <a:cubicBezTo>
                      <a:pt x="1754" y="2130"/>
                      <a:pt x="1844" y="1808"/>
                      <a:pt x="1844" y="1379"/>
                    </a:cubicBezTo>
                    <a:cubicBezTo>
                      <a:pt x="1844" y="931"/>
                      <a:pt x="1772" y="591"/>
                      <a:pt x="1611" y="341"/>
                    </a:cubicBezTo>
                    <a:cubicBezTo>
                      <a:pt x="1450" y="108"/>
                      <a:pt x="1199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15"/>
              <p:cNvSpPr/>
              <p:nvPr/>
            </p:nvSpPr>
            <p:spPr>
              <a:xfrm>
                <a:off x="6466726" y="3222130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27" y="0"/>
                    </a:moveTo>
                    <a:lnTo>
                      <a:pt x="0" y="126"/>
                    </a:lnTo>
                    <a:lnTo>
                      <a:pt x="0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5"/>
              <p:cNvSpPr/>
              <p:nvPr/>
            </p:nvSpPr>
            <p:spPr>
              <a:xfrm>
                <a:off x="6514717" y="3222130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6558843" y="3220827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95" y="287"/>
                    </a:moveTo>
                    <a:cubicBezTo>
                      <a:pt x="1056" y="287"/>
                      <a:pt x="1181" y="341"/>
                      <a:pt x="1289" y="448"/>
                    </a:cubicBezTo>
                    <a:cubicBezTo>
                      <a:pt x="1378" y="573"/>
                      <a:pt x="1432" y="717"/>
                      <a:pt x="1432" y="913"/>
                    </a:cubicBezTo>
                    <a:cubicBezTo>
                      <a:pt x="1432" y="1110"/>
                      <a:pt x="1378" y="1253"/>
                      <a:pt x="1289" y="1361"/>
                    </a:cubicBezTo>
                    <a:cubicBezTo>
                      <a:pt x="1181" y="1468"/>
                      <a:pt x="1056" y="1540"/>
                      <a:pt x="895" y="1540"/>
                    </a:cubicBezTo>
                    <a:cubicBezTo>
                      <a:pt x="734" y="1540"/>
                      <a:pt x="608" y="1468"/>
                      <a:pt x="519" y="1361"/>
                    </a:cubicBezTo>
                    <a:cubicBezTo>
                      <a:pt x="412" y="1253"/>
                      <a:pt x="376" y="1110"/>
                      <a:pt x="376" y="913"/>
                    </a:cubicBezTo>
                    <a:cubicBezTo>
                      <a:pt x="376" y="717"/>
                      <a:pt x="412" y="573"/>
                      <a:pt x="519" y="448"/>
                    </a:cubicBezTo>
                    <a:cubicBezTo>
                      <a:pt x="608" y="341"/>
                      <a:pt x="734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26" y="1"/>
                      <a:pt x="412" y="90"/>
                      <a:pt x="251" y="251"/>
                    </a:cubicBezTo>
                    <a:cubicBezTo>
                      <a:pt x="90" y="412"/>
                      <a:pt x="0" y="627"/>
                      <a:pt x="0" y="913"/>
                    </a:cubicBezTo>
                    <a:cubicBezTo>
                      <a:pt x="0" y="1182"/>
                      <a:pt x="90" y="1414"/>
                      <a:pt x="233" y="1575"/>
                    </a:cubicBezTo>
                    <a:cubicBezTo>
                      <a:pt x="394" y="1737"/>
                      <a:pt x="608" y="1808"/>
                      <a:pt x="877" y="1808"/>
                    </a:cubicBezTo>
                    <a:cubicBezTo>
                      <a:pt x="1002" y="1808"/>
                      <a:pt x="1127" y="1790"/>
                      <a:pt x="1235" y="1737"/>
                    </a:cubicBezTo>
                    <a:cubicBezTo>
                      <a:pt x="1324" y="1683"/>
                      <a:pt x="1414" y="1593"/>
                      <a:pt x="1485" y="1504"/>
                    </a:cubicBezTo>
                    <a:lnTo>
                      <a:pt x="1485" y="1504"/>
                    </a:lnTo>
                    <a:cubicBezTo>
                      <a:pt x="1467" y="1826"/>
                      <a:pt x="1396" y="2059"/>
                      <a:pt x="1271" y="2220"/>
                    </a:cubicBezTo>
                    <a:cubicBezTo>
                      <a:pt x="1145" y="2381"/>
                      <a:pt x="966" y="2470"/>
                      <a:pt x="734" y="2470"/>
                    </a:cubicBezTo>
                    <a:cubicBezTo>
                      <a:pt x="644" y="2470"/>
                      <a:pt x="555" y="2452"/>
                      <a:pt x="447" y="2434"/>
                    </a:cubicBezTo>
                    <a:cubicBezTo>
                      <a:pt x="358" y="2417"/>
                      <a:pt x="268" y="2381"/>
                      <a:pt x="179" y="2327"/>
                    </a:cubicBezTo>
                    <a:lnTo>
                      <a:pt x="179" y="2667"/>
                    </a:lnTo>
                    <a:cubicBezTo>
                      <a:pt x="286" y="2703"/>
                      <a:pt x="376" y="2721"/>
                      <a:pt x="465" y="2739"/>
                    </a:cubicBezTo>
                    <a:cubicBezTo>
                      <a:pt x="555" y="2757"/>
                      <a:pt x="644" y="2774"/>
                      <a:pt x="752" y="2774"/>
                    </a:cubicBezTo>
                    <a:cubicBezTo>
                      <a:pt x="1074" y="2774"/>
                      <a:pt x="1342" y="2649"/>
                      <a:pt x="1557" y="2399"/>
                    </a:cubicBezTo>
                    <a:cubicBezTo>
                      <a:pt x="1754" y="2148"/>
                      <a:pt x="1843" y="1808"/>
                      <a:pt x="1843" y="1379"/>
                    </a:cubicBezTo>
                    <a:cubicBezTo>
                      <a:pt x="1843" y="931"/>
                      <a:pt x="1772" y="591"/>
                      <a:pt x="1611" y="359"/>
                    </a:cubicBezTo>
                    <a:cubicBezTo>
                      <a:pt x="1450" y="126"/>
                      <a:pt x="1199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6477093" y="3324455"/>
                <a:ext cx="51496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703" extrusionOk="0">
                    <a:moveTo>
                      <a:pt x="1057" y="1"/>
                    </a:moveTo>
                    <a:cubicBezTo>
                      <a:pt x="842" y="1"/>
                      <a:pt x="681" y="18"/>
                      <a:pt x="538" y="90"/>
                    </a:cubicBezTo>
                    <a:cubicBezTo>
                      <a:pt x="395" y="144"/>
                      <a:pt x="287" y="233"/>
                      <a:pt x="198" y="358"/>
                    </a:cubicBezTo>
                    <a:cubicBezTo>
                      <a:pt x="126" y="466"/>
                      <a:pt x="90" y="591"/>
                      <a:pt x="90" y="716"/>
                    </a:cubicBezTo>
                    <a:cubicBezTo>
                      <a:pt x="90" y="931"/>
                      <a:pt x="180" y="1110"/>
                      <a:pt x="341" y="1253"/>
                    </a:cubicBezTo>
                    <a:cubicBezTo>
                      <a:pt x="448" y="1361"/>
                      <a:pt x="645" y="1432"/>
                      <a:pt x="931" y="1504"/>
                    </a:cubicBezTo>
                    <a:cubicBezTo>
                      <a:pt x="1146" y="1557"/>
                      <a:pt x="1289" y="1611"/>
                      <a:pt x="1361" y="1629"/>
                    </a:cubicBezTo>
                    <a:cubicBezTo>
                      <a:pt x="1450" y="1665"/>
                      <a:pt x="1504" y="1701"/>
                      <a:pt x="1540" y="1736"/>
                    </a:cubicBezTo>
                    <a:cubicBezTo>
                      <a:pt x="1576" y="1790"/>
                      <a:pt x="1594" y="1844"/>
                      <a:pt x="1594" y="1897"/>
                    </a:cubicBezTo>
                    <a:cubicBezTo>
                      <a:pt x="1594" y="1987"/>
                      <a:pt x="1558" y="2076"/>
                      <a:pt x="1468" y="2148"/>
                    </a:cubicBezTo>
                    <a:cubicBezTo>
                      <a:pt x="1379" y="2220"/>
                      <a:pt x="1254" y="2255"/>
                      <a:pt x="1092" y="2255"/>
                    </a:cubicBezTo>
                    <a:cubicBezTo>
                      <a:pt x="931" y="2255"/>
                      <a:pt x="788" y="2220"/>
                      <a:pt x="699" y="2130"/>
                    </a:cubicBezTo>
                    <a:cubicBezTo>
                      <a:pt x="609" y="2059"/>
                      <a:pt x="538" y="1933"/>
                      <a:pt x="520" y="1754"/>
                    </a:cubicBezTo>
                    <a:lnTo>
                      <a:pt x="1" y="1808"/>
                    </a:lnTo>
                    <a:cubicBezTo>
                      <a:pt x="37" y="2094"/>
                      <a:pt x="144" y="2327"/>
                      <a:pt x="323" y="2470"/>
                    </a:cubicBezTo>
                    <a:cubicBezTo>
                      <a:pt x="502" y="2631"/>
                      <a:pt x="752" y="2703"/>
                      <a:pt x="1075" y="2703"/>
                    </a:cubicBezTo>
                    <a:cubicBezTo>
                      <a:pt x="1307" y="2703"/>
                      <a:pt x="1504" y="2667"/>
                      <a:pt x="1647" y="2613"/>
                    </a:cubicBezTo>
                    <a:cubicBezTo>
                      <a:pt x="1808" y="2542"/>
                      <a:pt x="1916" y="2452"/>
                      <a:pt x="2005" y="2327"/>
                    </a:cubicBezTo>
                    <a:cubicBezTo>
                      <a:pt x="2095" y="2184"/>
                      <a:pt x="2130" y="2041"/>
                      <a:pt x="2130" y="1897"/>
                    </a:cubicBezTo>
                    <a:cubicBezTo>
                      <a:pt x="2130" y="1736"/>
                      <a:pt x="2095" y="1593"/>
                      <a:pt x="2023" y="1486"/>
                    </a:cubicBezTo>
                    <a:cubicBezTo>
                      <a:pt x="1951" y="1361"/>
                      <a:pt x="1862" y="1271"/>
                      <a:pt x="1737" y="1217"/>
                    </a:cubicBezTo>
                    <a:cubicBezTo>
                      <a:pt x="1611" y="1146"/>
                      <a:pt x="1415" y="1092"/>
                      <a:pt x="1164" y="1021"/>
                    </a:cubicBezTo>
                    <a:cubicBezTo>
                      <a:pt x="914" y="967"/>
                      <a:pt x="752" y="895"/>
                      <a:pt x="681" y="842"/>
                    </a:cubicBezTo>
                    <a:cubicBezTo>
                      <a:pt x="627" y="806"/>
                      <a:pt x="591" y="752"/>
                      <a:pt x="591" y="681"/>
                    </a:cubicBezTo>
                    <a:cubicBezTo>
                      <a:pt x="591" y="627"/>
                      <a:pt x="627" y="573"/>
                      <a:pt x="681" y="520"/>
                    </a:cubicBezTo>
                    <a:cubicBezTo>
                      <a:pt x="770" y="466"/>
                      <a:pt x="896" y="430"/>
                      <a:pt x="1039" y="430"/>
                    </a:cubicBezTo>
                    <a:cubicBezTo>
                      <a:pt x="1200" y="430"/>
                      <a:pt x="1307" y="466"/>
                      <a:pt x="1379" y="520"/>
                    </a:cubicBezTo>
                    <a:cubicBezTo>
                      <a:pt x="1450" y="573"/>
                      <a:pt x="1504" y="681"/>
                      <a:pt x="1522" y="806"/>
                    </a:cubicBezTo>
                    <a:lnTo>
                      <a:pt x="2059" y="788"/>
                    </a:lnTo>
                    <a:cubicBezTo>
                      <a:pt x="2041" y="537"/>
                      <a:pt x="1951" y="358"/>
                      <a:pt x="1790" y="215"/>
                    </a:cubicBezTo>
                    <a:cubicBezTo>
                      <a:pt x="1629" y="72"/>
                      <a:pt x="1379" y="1"/>
                      <a:pt x="10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6538085" y="3341730"/>
                <a:ext cx="41540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951" extrusionOk="0">
                    <a:moveTo>
                      <a:pt x="1092" y="0"/>
                    </a:moveTo>
                    <a:cubicBezTo>
                      <a:pt x="841" y="0"/>
                      <a:pt x="626" y="108"/>
                      <a:pt x="465" y="322"/>
                    </a:cubicBezTo>
                    <a:lnTo>
                      <a:pt x="465" y="36"/>
                    </a:lnTo>
                    <a:lnTo>
                      <a:pt x="0" y="36"/>
                    </a:lnTo>
                    <a:lnTo>
                      <a:pt x="0" y="1951"/>
                    </a:lnTo>
                    <a:lnTo>
                      <a:pt x="501" y="1951"/>
                    </a:lnTo>
                    <a:lnTo>
                      <a:pt x="501" y="1092"/>
                    </a:lnTo>
                    <a:cubicBezTo>
                      <a:pt x="501" y="877"/>
                      <a:pt x="501" y="734"/>
                      <a:pt x="537" y="645"/>
                    </a:cubicBezTo>
                    <a:cubicBezTo>
                      <a:pt x="555" y="573"/>
                      <a:pt x="609" y="501"/>
                      <a:pt x="680" y="466"/>
                    </a:cubicBezTo>
                    <a:cubicBezTo>
                      <a:pt x="752" y="412"/>
                      <a:pt x="823" y="394"/>
                      <a:pt x="913" y="394"/>
                    </a:cubicBezTo>
                    <a:cubicBezTo>
                      <a:pt x="984" y="394"/>
                      <a:pt x="1038" y="394"/>
                      <a:pt x="1092" y="430"/>
                    </a:cubicBezTo>
                    <a:cubicBezTo>
                      <a:pt x="1127" y="466"/>
                      <a:pt x="1163" y="519"/>
                      <a:pt x="1199" y="573"/>
                    </a:cubicBezTo>
                    <a:cubicBezTo>
                      <a:pt x="1217" y="645"/>
                      <a:pt x="1217" y="770"/>
                      <a:pt x="1217" y="967"/>
                    </a:cubicBezTo>
                    <a:lnTo>
                      <a:pt x="1217" y="1951"/>
                    </a:lnTo>
                    <a:lnTo>
                      <a:pt x="1718" y="1951"/>
                    </a:lnTo>
                    <a:lnTo>
                      <a:pt x="1718" y="770"/>
                    </a:lnTo>
                    <a:cubicBezTo>
                      <a:pt x="1718" y="609"/>
                      <a:pt x="1718" y="501"/>
                      <a:pt x="1700" y="430"/>
                    </a:cubicBezTo>
                    <a:cubicBezTo>
                      <a:pt x="1682" y="340"/>
                      <a:pt x="1646" y="269"/>
                      <a:pt x="1593" y="215"/>
                    </a:cubicBezTo>
                    <a:cubicBezTo>
                      <a:pt x="1557" y="144"/>
                      <a:pt x="1485" y="108"/>
                      <a:pt x="1396" y="54"/>
                    </a:cubicBezTo>
                    <a:cubicBezTo>
                      <a:pt x="1306" y="18"/>
                      <a:pt x="1199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6504351" y="3419011"/>
                <a:ext cx="18172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58" extrusionOk="0">
                    <a:moveTo>
                      <a:pt x="143" y="1"/>
                    </a:moveTo>
                    <a:lnTo>
                      <a:pt x="143" y="341"/>
                    </a:lnTo>
                    <a:lnTo>
                      <a:pt x="0" y="341"/>
                    </a:lnTo>
                    <a:lnTo>
                      <a:pt x="0" y="502"/>
                    </a:lnTo>
                    <a:lnTo>
                      <a:pt x="143" y="502"/>
                    </a:lnTo>
                    <a:lnTo>
                      <a:pt x="143" y="1146"/>
                    </a:lnTo>
                    <a:cubicBezTo>
                      <a:pt x="143" y="1307"/>
                      <a:pt x="179" y="1414"/>
                      <a:pt x="233" y="1468"/>
                    </a:cubicBezTo>
                    <a:cubicBezTo>
                      <a:pt x="287" y="1522"/>
                      <a:pt x="394" y="1557"/>
                      <a:pt x="555" y="1557"/>
                    </a:cubicBezTo>
                    <a:lnTo>
                      <a:pt x="752" y="1557"/>
                    </a:lnTo>
                    <a:lnTo>
                      <a:pt x="752" y="1379"/>
                    </a:lnTo>
                    <a:lnTo>
                      <a:pt x="555" y="1379"/>
                    </a:lnTo>
                    <a:cubicBezTo>
                      <a:pt x="466" y="1379"/>
                      <a:pt x="412" y="1379"/>
                      <a:pt x="394" y="1343"/>
                    </a:cubicBezTo>
                    <a:cubicBezTo>
                      <a:pt x="358" y="1307"/>
                      <a:pt x="340" y="1253"/>
                      <a:pt x="340" y="1146"/>
                    </a:cubicBezTo>
                    <a:lnTo>
                      <a:pt x="340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0" y="34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6521653" y="3415995"/>
                <a:ext cx="4761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6532455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8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58" y="198"/>
                      <a:pt x="430" y="162"/>
                      <a:pt x="537" y="162"/>
                    </a:cubicBezTo>
                    <a:cubicBezTo>
                      <a:pt x="627" y="162"/>
                      <a:pt x="698" y="198"/>
                      <a:pt x="734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37"/>
                      <a:pt x="716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6487918" y="3485506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0"/>
                    </a:moveTo>
                    <a:lnTo>
                      <a:pt x="126" y="1343"/>
                    </a:lnTo>
                    <a:cubicBezTo>
                      <a:pt x="215" y="1307"/>
                      <a:pt x="322" y="1271"/>
                      <a:pt x="412" y="1253"/>
                    </a:cubicBezTo>
                    <a:cubicBezTo>
                      <a:pt x="519" y="1217"/>
                      <a:pt x="609" y="1217"/>
                      <a:pt x="698" y="1217"/>
                    </a:cubicBezTo>
                    <a:cubicBezTo>
                      <a:pt x="913" y="1217"/>
                      <a:pt x="1074" y="1271"/>
                      <a:pt x="1199" y="1378"/>
                    </a:cubicBezTo>
                    <a:cubicBezTo>
                      <a:pt x="1307" y="1486"/>
                      <a:pt x="1378" y="1629"/>
                      <a:pt x="1378" y="1826"/>
                    </a:cubicBezTo>
                    <a:cubicBezTo>
                      <a:pt x="1378" y="2005"/>
                      <a:pt x="1307" y="2148"/>
                      <a:pt x="1199" y="2255"/>
                    </a:cubicBezTo>
                    <a:cubicBezTo>
                      <a:pt x="1074" y="2363"/>
                      <a:pt x="913" y="2416"/>
                      <a:pt x="698" y="2416"/>
                    </a:cubicBezTo>
                    <a:cubicBezTo>
                      <a:pt x="573" y="2416"/>
                      <a:pt x="448" y="2416"/>
                      <a:pt x="340" y="2381"/>
                    </a:cubicBezTo>
                    <a:cubicBezTo>
                      <a:pt x="233" y="2345"/>
                      <a:pt x="108" y="2309"/>
                      <a:pt x="0" y="2255"/>
                    </a:cubicBezTo>
                    <a:lnTo>
                      <a:pt x="0" y="2613"/>
                    </a:lnTo>
                    <a:cubicBezTo>
                      <a:pt x="126" y="2649"/>
                      <a:pt x="251" y="2685"/>
                      <a:pt x="376" y="2703"/>
                    </a:cubicBezTo>
                    <a:cubicBezTo>
                      <a:pt x="483" y="2721"/>
                      <a:pt x="591" y="2721"/>
                      <a:pt x="716" y="2721"/>
                    </a:cubicBezTo>
                    <a:cubicBezTo>
                      <a:pt x="1038" y="2721"/>
                      <a:pt x="1289" y="2649"/>
                      <a:pt x="1468" y="2488"/>
                    </a:cubicBezTo>
                    <a:cubicBezTo>
                      <a:pt x="1647" y="2327"/>
                      <a:pt x="1736" y="2112"/>
                      <a:pt x="1736" y="1826"/>
                    </a:cubicBezTo>
                    <a:cubicBezTo>
                      <a:pt x="1736" y="1539"/>
                      <a:pt x="1647" y="1325"/>
                      <a:pt x="1468" y="1164"/>
                    </a:cubicBezTo>
                    <a:cubicBezTo>
                      <a:pt x="1307" y="985"/>
                      <a:pt x="1074" y="913"/>
                      <a:pt x="770" y="913"/>
                    </a:cubicBezTo>
                    <a:cubicBezTo>
                      <a:pt x="716" y="913"/>
                      <a:pt x="662" y="913"/>
                      <a:pt x="609" y="931"/>
                    </a:cubicBezTo>
                    <a:cubicBezTo>
                      <a:pt x="555" y="931"/>
                      <a:pt x="501" y="949"/>
                      <a:pt x="448" y="967"/>
                    </a:cubicBezTo>
                    <a:lnTo>
                      <a:pt x="448" y="305"/>
                    </a:lnTo>
                    <a:lnTo>
                      <a:pt x="1539" y="305"/>
                    </a:lnTo>
                    <a:lnTo>
                      <a:pt x="1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6535475" y="3484638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13" y="287"/>
                    </a:moveTo>
                    <a:cubicBezTo>
                      <a:pt x="1110" y="287"/>
                      <a:pt x="1253" y="376"/>
                      <a:pt x="1343" y="555"/>
                    </a:cubicBezTo>
                    <a:cubicBezTo>
                      <a:pt x="1432" y="734"/>
                      <a:pt x="1486" y="1021"/>
                      <a:pt x="1486" y="1379"/>
                    </a:cubicBezTo>
                    <a:cubicBezTo>
                      <a:pt x="1486" y="1754"/>
                      <a:pt x="1432" y="2023"/>
                      <a:pt x="1343" y="2202"/>
                    </a:cubicBezTo>
                    <a:cubicBezTo>
                      <a:pt x="1253" y="2381"/>
                      <a:pt x="1110" y="2470"/>
                      <a:pt x="913" y="2470"/>
                    </a:cubicBezTo>
                    <a:cubicBezTo>
                      <a:pt x="734" y="2470"/>
                      <a:pt x="591" y="2381"/>
                      <a:pt x="502" y="2202"/>
                    </a:cubicBezTo>
                    <a:cubicBezTo>
                      <a:pt x="412" y="2023"/>
                      <a:pt x="359" y="1754"/>
                      <a:pt x="359" y="1379"/>
                    </a:cubicBezTo>
                    <a:cubicBezTo>
                      <a:pt x="359" y="1021"/>
                      <a:pt x="412" y="734"/>
                      <a:pt x="502" y="555"/>
                    </a:cubicBezTo>
                    <a:cubicBezTo>
                      <a:pt x="591" y="376"/>
                      <a:pt x="734" y="287"/>
                      <a:pt x="913" y="287"/>
                    </a:cubicBezTo>
                    <a:close/>
                    <a:moveTo>
                      <a:pt x="913" y="1"/>
                    </a:moveTo>
                    <a:cubicBezTo>
                      <a:pt x="627" y="1"/>
                      <a:pt x="394" y="108"/>
                      <a:pt x="233" y="341"/>
                    </a:cubicBezTo>
                    <a:cubicBezTo>
                      <a:pt x="72" y="591"/>
                      <a:pt x="1" y="931"/>
                      <a:pt x="1" y="1379"/>
                    </a:cubicBezTo>
                    <a:cubicBezTo>
                      <a:pt x="1" y="1826"/>
                      <a:pt x="72" y="2166"/>
                      <a:pt x="233" y="2417"/>
                    </a:cubicBezTo>
                    <a:cubicBezTo>
                      <a:pt x="394" y="2649"/>
                      <a:pt x="627" y="2757"/>
                      <a:pt x="913" y="2757"/>
                    </a:cubicBezTo>
                    <a:cubicBezTo>
                      <a:pt x="1218" y="2757"/>
                      <a:pt x="1450" y="2649"/>
                      <a:pt x="1611" y="2417"/>
                    </a:cubicBezTo>
                    <a:cubicBezTo>
                      <a:pt x="1772" y="2166"/>
                      <a:pt x="1844" y="1826"/>
                      <a:pt x="1844" y="1379"/>
                    </a:cubicBezTo>
                    <a:cubicBezTo>
                      <a:pt x="1844" y="931"/>
                      <a:pt x="1772" y="591"/>
                      <a:pt x="1611" y="341"/>
                    </a:cubicBezTo>
                    <a:cubicBezTo>
                      <a:pt x="1450" y="108"/>
                      <a:pt x="1218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6848557" y="3222130"/>
                <a:ext cx="38084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667" extrusionOk="0">
                    <a:moveTo>
                      <a:pt x="627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27" y="323"/>
                    </a:lnTo>
                    <a:lnTo>
                      <a:pt x="627" y="2363"/>
                    </a:lnTo>
                    <a:lnTo>
                      <a:pt x="37" y="2363"/>
                    </a:lnTo>
                    <a:lnTo>
                      <a:pt x="37" y="2667"/>
                    </a:lnTo>
                    <a:lnTo>
                      <a:pt x="1576" y="2667"/>
                    </a:lnTo>
                    <a:lnTo>
                      <a:pt x="1576" y="2363"/>
                    </a:lnTo>
                    <a:lnTo>
                      <a:pt x="985" y="2363"/>
                    </a:lnTo>
                    <a:lnTo>
                      <a:pt x="9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6893528" y="3220827"/>
                <a:ext cx="40694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2721" extrusionOk="0">
                    <a:moveTo>
                      <a:pt x="770" y="1"/>
                    </a:moveTo>
                    <a:cubicBezTo>
                      <a:pt x="663" y="1"/>
                      <a:pt x="556" y="19"/>
                      <a:pt x="412" y="37"/>
                    </a:cubicBezTo>
                    <a:cubicBezTo>
                      <a:pt x="287" y="72"/>
                      <a:pt x="162" y="126"/>
                      <a:pt x="19" y="180"/>
                    </a:cubicBezTo>
                    <a:lnTo>
                      <a:pt x="19" y="538"/>
                    </a:lnTo>
                    <a:cubicBezTo>
                      <a:pt x="162" y="466"/>
                      <a:pt x="287" y="394"/>
                      <a:pt x="412" y="359"/>
                    </a:cubicBezTo>
                    <a:cubicBezTo>
                      <a:pt x="538" y="323"/>
                      <a:pt x="663" y="305"/>
                      <a:pt x="770" y="305"/>
                    </a:cubicBezTo>
                    <a:cubicBezTo>
                      <a:pt x="931" y="305"/>
                      <a:pt x="1057" y="341"/>
                      <a:pt x="1164" y="430"/>
                    </a:cubicBezTo>
                    <a:cubicBezTo>
                      <a:pt x="1271" y="520"/>
                      <a:pt x="1307" y="645"/>
                      <a:pt x="1307" y="788"/>
                    </a:cubicBezTo>
                    <a:cubicBezTo>
                      <a:pt x="1307" y="878"/>
                      <a:pt x="1289" y="967"/>
                      <a:pt x="1236" y="1057"/>
                    </a:cubicBezTo>
                    <a:cubicBezTo>
                      <a:pt x="1200" y="1146"/>
                      <a:pt x="1110" y="1253"/>
                      <a:pt x="1003" y="1379"/>
                    </a:cubicBezTo>
                    <a:cubicBezTo>
                      <a:pt x="949" y="1450"/>
                      <a:pt x="788" y="1611"/>
                      <a:pt x="556" y="1844"/>
                    </a:cubicBezTo>
                    <a:cubicBezTo>
                      <a:pt x="323" y="2077"/>
                      <a:pt x="126" y="2273"/>
                      <a:pt x="1" y="2417"/>
                    </a:cubicBezTo>
                    <a:lnTo>
                      <a:pt x="1" y="2721"/>
                    </a:lnTo>
                    <a:lnTo>
                      <a:pt x="1683" y="2721"/>
                    </a:lnTo>
                    <a:lnTo>
                      <a:pt x="1683" y="2417"/>
                    </a:lnTo>
                    <a:lnTo>
                      <a:pt x="430" y="2417"/>
                    </a:lnTo>
                    <a:cubicBezTo>
                      <a:pt x="717" y="2112"/>
                      <a:pt x="949" y="1880"/>
                      <a:pt x="1110" y="1719"/>
                    </a:cubicBezTo>
                    <a:cubicBezTo>
                      <a:pt x="1271" y="1558"/>
                      <a:pt x="1361" y="1450"/>
                      <a:pt x="1397" y="1414"/>
                    </a:cubicBezTo>
                    <a:cubicBezTo>
                      <a:pt x="1504" y="1289"/>
                      <a:pt x="1576" y="1182"/>
                      <a:pt x="1611" y="1074"/>
                    </a:cubicBezTo>
                    <a:cubicBezTo>
                      <a:pt x="1647" y="985"/>
                      <a:pt x="1683" y="878"/>
                      <a:pt x="1683" y="770"/>
                    </a:cubicBezTo>
                    <a:cubicBezTo>
                      <a:pt x="1683" y="538"/>
                      <a:pt x="1594" y="341"/>
                      <a:pt x="1433" y="215"/>
                    </a:cubicBezTo>
                    <a:cubicBezTo>
                      <a:pt x="1271" y="72"/>
                      <a:pt x="1039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6941544" y="3220827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80" y="1"/>
                      <a:pt x="555" y="19"/>
                      <a:pt x="430" y="37"/>
                    </a:cubicBezTo>
                    <a:cubicBezTo>
                      <a:pt x="304" y="72"/>
                      <a:pt x="161" y="126"/>
                      <a:pt x="18" y="180"/>
                    </a:cubicBezTo>
                    <a:lnTo>
                      <a:pt x="18" y="538"/>
                    </a:lnTo>
                    <a:cubicBezTo>
                      <a:pt x="161" y="466"/>
                      <a:pt x="304" y="394"/>
                      <a:pt x="430" y="359"/>
                    </a:cubicBezTo>
                    <a:cubicBezTo>
                      <a:pt x="555" y="323"/>
                      <a:pt x="680" y="305"/>
                      <a:pt x="788" y="305"/>
                    </a:cubicBezTo>
                    <a:cubicBezTo>
                      <a:pt x="949" y="305"/>
                      <a:pt x="1074" y="341"/>
                      <a:pt x="1181" y="430"/>
                    </a:cubicBezTo>
                    <a:cubicBezTo>
                      <a:pt x="1271" y="520"/>
                      <a:pt x="1325" y="645"/>
                      <a:pt x="1325" y="788"/>
                    </a:cubicBezTo>
                    <a:cubicBezTo>
                      <a:pt x="1325" y="878"/>
                      <a:pt x="1307" y="967"/>
                      <a:pt x="1253" y="1057"/>
                    </a:cubicBezTo>
                    <a:cubicBezTo>
                      <a:pt x="1217" y="1146"/>
                      <a:pt x="1128" y="1253"/>
                      <a:pt x="1020" y="1379"/>
                    </a:cubicBezTo>
                    <a:cubicBezTo>
                      <a:pt x="949" y="1450"/>
                      <a:pt x="806" y="1611"/>
                      <a:pt x="573" y="1844"/>
                    </a:cubicBezTo>
                    <a:cubicBezTo>
                      <a:pt x="322" y="2077"/>
                      <a:pt x="143" y="2273"/>
                      <a:pt x="0" y="2417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7"/>
                    </a:lnTo>
                    <a:lnTo>
                      <a:pt x="448" y="2417"/>
                    </a:lnTo>
                    <a:cubicBezTo>
                      <a:pt x="734" y="2112"/>
                      <a:pt x="949" y="1880"/>
                      <a:pt x="1110" y="1719"/>
                    </a:cubicBezTo>
                    <a:cubicBezTo>
                      <a:pt x="1271" y="1558"/>
                      <a:pt x="1378" y="1450"/>
                      <a:pt x="1396" y="1414"/>
                    </a:cubicBezTo>
                    <a:cubicBezTo>
                      <a:pt x="1503" y="1289"/>
                      <a:pt x="1575" y="1182"/>
                      <a:pt x="1629" y="1074"/>
                    </a:cubicBezTo>
                    <a:cubicBezTo>
                      <a:pt x="1665" y="985"/>
                      <a:pt x="1682" y="878"/>
                      <a:pt x="1682" y="770"/>
                    </a:cubicBezTo>
                    <a:cubicBezTo>
                      <a:pt x="1682" y="538"/>
                      <a:pt x="1611" y="341"/>
                      <a:pt x="1432" y="215"/>
                    </a:cubicBezTo>
                    <a:cubicBezTo>
                      <a:pt x="1271" y="72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6858948" y="3324455"/>
                <a:ext cx="51471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2703" extrusionOk="0">
                    <a:moveTo>
                      <a:pt x="1038" y="1"/>
                    </a:moveTo>
                    <a:cubicBezTo>
                      <a:pt x="841" y="1"/>
                      <a:pt x="680" y="18"/>
                      <a:pt x="537" y="90"/>
                    </a:cubicBezTo>
                    <a:cubicBezTo>
                      <a:pt x="394" y="144"/>
                      <a:pt x="287" y="233"/>
                      <a:pt x="197" y="358"/>
                    </a:cubicBezTo>
                    <a:cubicBezTo>
                      <a:pt x="126" y="466"/>
                      <a:pt x="90" y="591"/>
                      <a:pt x="90" y="716"/>
                    </a:cubicBezTo>
                    <a:cubicBezTo>
                      <a:pt x="90" y="931"/>
                      <a:pt x="161" y="1110"/>
                      <a:pt x="322" y="1253"/>
                    </a:cubicBezTo>
                    <a:cubicBezTo>
                      <a:pt x="448" y="1361"/>
                      <a:pt x="645" y="1432"/>
                      <a:pt x="931" y="1504"/>
                    </a:cubicBezTo>
                    <a:cubicBezTo>
                      <a:pt x="1146" y="1557"/>
                      <a:pt x="1289" y="1611"/>
                      <a:pt x="1360" y="1629"/>
                    </a:cubicBezTo>
                    <a:cubicBezTo>
                      <a:pt x="1450" y="1665"/>
                      <a:pt x="1503" y="1701"/>
                      <a:pt x="1539" y="1736"/>
                    </a:cubicBezTo>
                    <a:cubicBezTo>
                      <a:pt x="1575" y="1790"/>
                      <a:pt x="1593" y="1844"/>
                      <a:pt x="1593" y="1897"/>
                    </a:cubicBezTo>
                    <a:cubicBezTo>
                      <a:pt x="1593" y="1987"/>
                      <a:pt x="1557" y="2076"/>
                      <a:pt x="1468" y="2148"/>
                    </a:cubicBezTo>
                    <a:cubicBezTo>
                      <a:pt x="1378" y="2220"/>
                      <a:pt x="1253" y="2255"/>
                      <a:pt x="1074" y="2255"/>
                    </a:cubicBezTo>
                    <a:cubicBezTo>
                      <a:pt x="913" y="2255"/>
                      <a:pt x="788" y="2220"/>
                      <a:pt x="698" y="2130"/>
                    </a:cubicBezTo>
                    <a:cubicBezTo>
                      <a:pt x="609" y="2059"/>
                      <a:pt x="537" y="1933"/>
                      <a:pt x="501" y="1754"/>
                    </a:cubicBezTo>
                    <a:lnTo>
                      <a:pt x="0" y="1808"/>
                    </a:lnTo>
                    <a:cubicBezTo>
                      <a:pt x="36" y="2094"/>
                      <a:pt x="143" y="2327"/>
                      <a:pt x="305" y="2470"/>
                    </a:cubicBezTo>
                    <a:cubicBezTo>
                      <a:pt x="483" y="2631"/>
                      <a:pt x="752" y="2703"/>
                      <a:pt x="1074" y="2703"/>
                    </a:cubicBezTo>
                    <a:cubicBezTo>
                      <a:pt x="1307" y="2703"/>
                      <a:pt x="1503" y="2667"/>
                      <a:pt x="1647" y="2613"/>
                    </a:cubicBezTo>
                    <a:cubicBezTo>
                      <a:pt x="1808" y="2542"/>
                      <a:pt x="1915" y="2452"/>
                      <a:pt x="2005" y="2327"/>
                    </a:cubicBezTo>
                    <a:cubicBezTo>
                      <a:pt x="2094" y="2184"/>
                      <a:pt x="2130" y="2041"/>
                      <a:pt x="2130" y="1897"/>
                    </a:cubicBezTo>
                    <a:cubicBezTo>
                      <a:pt x="2130" y="1736"/>
                      <a:pt x="2094" y="1593"/>
                      <a:pt x="2022" y="1486"/>
                    </a:cubicBezTo>
                    <a:cubicBezTo>
                      <a:pt x="1951" y="1361"/>
                      <a:pt x="1861" y="1271"/>
                      <a:pt x="1736" y="1217"/>
                    </a:cubicBezTo>
                    <a:cubicBezTo>
                      <a:pt x="1611" y="1146"/>
                      <a:pt x="1414" y="1092"/>
                      <a:pt x="1163" y="1021"/>
                    </a:cubicBezTo>
                    <a:cubicBezTo>
                      <a:pt x="895" y="967"/>
                      <a:pt x="734" y="895"/>
                      <a:pt x="680" y="842"/>
                    </a:cubicBezTo>
                    <a:cubicBezTo>
                      <a:pt x="627" y="806"/>
                      <a:pt x="591" y="752"/>
                      <a:pt x="591" y="681"/>
                    </a:cubicBezTo>
                    <a:cubicBezTo>
                      <a:pt x="591" y="627"/>
                      <a:pt x="627" y="573"/>
                      <a:pt x="680" y="520"/>
                    </a:cubicBezTo>
                    <a:cubicBezTo>
                      <a:pt x="770" y="466"/>
                      <a:pt x="895" y="430"/>
                      <a:pt x="1038" y="430"/>
                    </a:cubicBezTo>
                    <a:cubicBezTo>
                      <a:pt x="1181" y="430"/>
                      <a:pt x="1307" y="466"/>
                      <a:pt x="1378" y="520"/>
                    </a:cubicBezTo>
                    <a:cubicBezTo>
                      <a:pt x="1450" y="573"/>
                      <a:pt x="1503" y="681"/>
                      <a:pt x="1521" y="806"/>
                    </a:cubicBezTo>
                    <a:lnTo>
                      <a:pt x="2058" y="788"/>
                    </a:lnTo>
                    <a:cubicBezTo>
                      <a:pt x="2040" y="537"/>
                      <a:pt x="1951" y="358"/>
                      <a:pt x="1790" y="215"/>
                    </a:cubicBezTo>
                    <a:cubicBezTo>
                      <a:pt x="1629" y="72"/>
                      <a:pt x="1378" y="1"/>
                      <a:pt x="10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6919046" y="3325324"/>
                <a:ext cx="449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667" extrusionOk="0">
                    <a:moveTo>
                      <a:pt x="931" y="1074"/>
                    </a:moveTo>
                    <a:cubicBezTo>
                      <a:pt x="1057" y="1074"/>
                      <a:pt x="1146" y="1110"/>
                      <a:pt x="1235" y="1217"/>
                    </a:cubicBezTo>
                    <a:cubicBezTo>
                      <a:pt x="1307" y="1307"/>
                      <a:pt x="1343" y="1468"/>
                      <a:pt x="1343" y="1682"/>
                    </a:cubicBezTo>
                    <a:cubicBezTo>
                      <a:pt x="1343" y="1879"/>
                      <a:pt x="1307" y="2040"/>
                      <a:pt x="1235" y="2130"/>
                    </a:cubicBezTo>
                    <a:cubicBezTo>
                      <a:pt x="1146" y="2219"/>
                      <a:pt x="1057" y="2273"/>
                      <a:pt x="949" y="2273"/>
                    </a:cubicBezTo>
                    <a:cubicBezTo>
                      <a:pt x="806" y="2273"/>
                      <a:pt x="681" y="2201"/>
                      <a:pt x="609" y="2076"/>
                    </a:cubicBezTo>
                    <a:cubicBezTo>
                      <a:pt x="538" y="1969"/>
                      <a:pt x="502" y="1826"/>
                      <a:pt x="502" y="1629"/>
                    </a:cubicBezTo>
                    <a:cubicBezTo>
                      <a:pt x="502" y="1450"/>
                      <a:pt x="555" y="1307"/>
                      <a:pt x="627" y="1199"/>
                    </a:cubicBezTo>
                    <a:cubicBezTo>
                      <a:pt x="717" y="1110"/>
                      <a:pt x="806" y="1074"/>
                      <a:pt x="931" y="1074"/>
                    </a:cubicBezTo>
                    <a:close/>
                    <a:moveTo>
                      <a:pt x="1" y="0"/>
                    </a:moveTo>
                    <a:lnTo>
                      <a:pt x="1" y="2631"/>
                    </a:lnTo>
                    <a:lnTo>
                      <a:pt x="484" y="2631"/>
                    </a:lnTo>
                    <a:lnTo>
                      <a:pt x="484" y="2345"/>
                    </a:lnTo>
                    <a:cubicBezTo>
                      <a:pt x="555" y="2452"/>
                      <a:pt x="645" y="2524"/>
                      <a:pt x="752" y="2595"/>
                    </a:cubicBezTo>
                    <a:cubicBezTo>
                      <a:pt x="860" y="2649"/>
                      <a:pt x="967" y="2667"/>
                      <a:pt x="1074" y="2667"/>
                    </a:cubicBezTo>
                    <a:cubicBezTo>
                      <a:pt x="1289" y="2667"/>
                      <a:pt x="1486" y="2577"/>
                      <a:pt x="1629" y="2398"/>
                    </a:cubicBezTo>
                    <a:cubicBezTo>
                      <a:pt x="1790" y="2237"/>
                      <a:pt x="1862" y="1987"/>
                      <a:pt x="1862" y="1647"/>
                    </a:cubicBezTo>
                    <a:cubicBezTo>
                      <a:pt x="1862" y="1342"/>
                      <a:pt x="1790" y="1092"/>
                      <a:pt x="1629" y="931"/>
                    </a:cubicBezTo>
                    <a:cubicBezTo>
                      <a:pt x="1486" y="770"/>
                      <a:pt x="1289" y="680"/>
                      <a:pt x="1057" y="680"/>
                    </a:cubicBezTo>
                    <a:cubicBezTo>
                      <a:pt x="860" y="680"/>
                      <a:pt x="663" y="770"/>
                      <a:pt x="520" y="949"/>
                    </a:cubicBez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6810521" y="3426780"/>
                <a:ext cx="2467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4" extrusionOk="0">
                    <a:moveTo>
                      <a:pt x="823" y="627"/>
                    </a:moveTo>
                    <a:lnTo>
                      <a:pt x="823" y="663"/>
                    </a:lnTo>
                    <a:cubicBezTo>
                      <a:pt x="823" y="788"/>
                      <a:pt x="787" y="895"/>
                      <a:pt x="716" y="985"/>
                    </a:cubicBezTo>
                    <a:cubicBezTo>
                      <a:pt x="644" y="1057"/>
                      <a:pt x="573" y="1092"/>
                      <a:pt x="447" y="1092"/>
                    </a:cubicBezTo>
                    <a:cubicBezTo>
                      <a:pt x="376" y="1092"/>
                      <a:pt x="304" y="1074"/>
                      <a:pt x="268" y="1039"/>
                    </a:cubicBezTo>
                    <a:cubicBezTo>
                      <a:pt x="215" y="985"/>
                      <a:pt x="197" y="931"/>
                      <a:pt x="197" y="860"/>
                    </a:cubicBezTo>
                    <a:cubicBezTo>
                      <a:pt x="197" y="770"/>
                      <a:pt x="233" y="717"/>
                      <a:pt x="286" y="681"/>
                    </a:cubicBezTo>
                    <a:cubicBezTo>
                      <a:pt x="358" y="645"/>
                      <a:pt x="465" y="627"/>
                      <a:pt x="626" y="627"/>
                    </a:cubicBezTo>
                    <a:close/>
                    <a:moveTo>
                      <a:pt x="501" y="1"/>
                    </a:moveTo>
                    <a:cubicBezTo>
                      <a:pt x="430" y="1"/>
                      <a:pt x="358" y="1"/>
                      <a:pt x="304" y="19"/>
                    </a:cubicBezTo>
                    <a:cubicBezTo>
                      <a:pt x="233" y="37"/>
                      <a:pt x="161" y="54"/>
                      <a:pt x="90" y="90"/>
                    </a:cubicBezTo>
                    <a:lnTo>
                      <a:pt x="90" y="269"/>
                    </a:lnTo>
                    <a:cubicBezTo>
                      <a:pt x="143" y="233"/>
                      <a:pt x="215" y="198"/>
                      <a:pt x="268" y="198"/>
                    </a:cubicBezTo>
                    <a:cubicBezTo>
                      <a:pt x="340" y="180"/>
                      <a:pt x="412" y="162"/>
                      <a:pt x="483" y="162"/>
                    </a:cubicBezTo>
                    <a:cubicBezTo>
                      <a:pt x="591" y="162"/>
                      <a:pt x="662" y="198"/>
                      <a:pt x="734" y="233"/>
                    </a:cubicBezTo>
                    <a:cubicBezTo>
                      <a:pt x="787" y="287"/>
                      <a:pt x="823" y="359"/>
                      <a:pt x="823" y="448"/>
                    </a:cubicBezTo>
                    <a:lnTo>
                      <a:pt x="823" y="466"/>
                    </a:lnTo>
                    <a:lnTo>
                      <a:pt x="537" y="466"/>
                    </a:lnTo>
                    <a:cubicBezTo>
                      <a:pt x="358" y="466"/>
                      <a:pt x="233" y="502"/>
                      <a:pt x="143" y="573"/>
                    </a:cubicBezTo>
                    <a:cubicBezTo>
                      <a:pt x="54" y="645"/>
                      <a:pt x="0" y="734"/>
                      <a:pt x="0" y="878"/>
                    </a:cubicBezTo>
                    <a:cubicBezTo>
                      <a:pt x="0" y="985"/>
                      <a:pt x="36" y="1092"/>
                      <a:pt x="107" y="1164"/>
                    </a:cubicBezTo>
                    <a:cubicBezTo>
                      <a:pt x="179" y="1218"/>
                      <a:pt x="286" y="1253"/>
                      <a:pt x="412" y="1253"/>
                    </a:cubicBezTo>
                    <a:cubicBezTo>
                      <a:pt x="501" y="1253"/>
                      <a:pt x="591" y="1235"/>
                      <a:pt x="644" y="1200"/>
                    </a:cubicBezTo>
                    <a:cubicBezTo>
                      <a:pt x="716" y="1164"/>
                      <a:pt x="770" y="1110"/>
                      <a:pt x="823" y="1039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38"/>
                    </a:lnTo>
                    <a:cubicBezTo>
                      <a:pt x="1020" y="359"/>
                      <a:pt x="966" y="215"/>
                      <a:pt x="895" y="126"/>
                    </a:cubicBezTo>
                    <a:cubicBezTo>
                      <a:pt x="805" y="37"/>
                      <a:pt x="662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6840776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3" y="341"/>
                      <a:pt x="287" y="269"/>
                    </a:cubicBezTo>
                    <a:cubicBezTo>
                      <a:pt x="359" y="198"/>
                      <a:pt x="430" y="162"/>
                      <a:pt x="538" y="162"/>
                    </a:cubicBezTo>
                    <a:cubicBezTo>
                      <a:pt x="627" y="162"/>
                      <a:pt x="699" y="198"/>
                      <a:pt x="752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37"/>
                      <a:pt x="734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6865859" y="3419011"/>
                <a:ext cx="18196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58" extrusionOk="0">
                    <a:moveTo>
                      <a:pt x="162" y="1"/>
                    </a:moveTo>
                    <a:lnTo>
                      <a:pt x="162" y="341"/>
                    </a:lnTo>
                    <a:lnTo>
                      <a:pt x="1" y="341"/>
                    </a:lnTo>
                    <a:lnTo>
                      <a:pt x="1" y="502"/>
                    </a:lnTo>
                    <a:lnTo>
                      <a:pt x="162" y="502"/>
                    </a:lnTo>
                    <a:lnTo>
                      <a:pt x="162" y="1146"/>
                    </a:lnTo>
                    <a:cubicBezTo>
                      <a:pt x="162" y="1307"/>
                      <a:pt x="180" y="1414"/>
                      <a:pt x="233" y="1468"/>
                    </a:cubicBezTo>
                    <a:cubicBezTo>
                      <a:pt x="305" y="1522"/>
                      <a:pt x="412" y="1557"/>
                      <a:pt x="555" y="1557"/>
                    </a:cubicBezTo>
                    <a:lnTo>
                      <a:pt x="752" y="1557"/>
                    </a:lnTo>
                    <a:lnTo>
                      <a:pt x="752" y="1379"/>
                    </a:lnTo>
                    <a:lnTo>
                      <a:pt x="555" y="1379"/>
                    </a:lnTo>
                    <a:cubicBezTo>
                      <a:pt x="466" y="1379"/>
                      <a:pt x="412" y="1379"/>
                      <a:pt x="394" y="1343"/>
                    </a:cubicBezTo>
                    <a:cubicBezTo>
                      <a:pt x="359" y="1307"/>
                      <a:pt x="359" y="1253"/>
                      <a:pt x="359" y="1146"/>
                    </a:cubicBezTo>
                    <a:lnTo>
                      <a:pt x="359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59" y="341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6883596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6893963" y="3426780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73" y="1"/>
                    </a:moveTo>
                    <a:cubicBezTo>
                      <a:pt x="502" y="1"/>
                      <a:pt x="412" y="19"/>
                      <a:pt x="359" y="54"/>
                    </a:cubicBezTo>
                    <a:cubicBezTo>
                      <a:pt x="287" y="90"/>
                      <a:pt x="233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3" y="341"/>
                      <a:pt x="287" y="269"/>
                    </a:cubicBezTo>
                    <a:cubicBezTo>
                      <a:pt x="341" y="198"/>
                      <a:pt x="430" y="162"/>
                      <a:pt x="520" y="162"/>
                    </a:cubicBezTo>
                    <a:cubicBezTo>
                      <a:pt x="609" y="162"/>
                      <a:pt x="663" y="198"/>
                      <a:pt x="717" y="251"/>
                    </a:cubicBezTo>
                    <a:cubicBezTo>
                      <a:pt x="752" y="305"/>
                      <a:pt x="770" y="394"/>
                      <a:pt x="770" y="502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7" y="269"/>
                    </a:cubicBezTo>
                    <a:cubicBezTo>
                      <a:pt x="1128" y="198"/>
                      <a:pt x="1200" y="162"/>
                      <a:pt x="1307" y="162"/>
                    </a:cubicBezTo>
                    <a:cubicBezTo>
                      <a:pt x="1379" y="162"/>
                      <a:pt x="1450" y="198"/>
                      <a:pt x="1486" y="251"/>
                    </a:cubicBezTo>
                    <a:cubicBezTo>
                      <a:pt x="1522" y="305"/>
                      <a:pt x="1558" y="394"/>
                      <a:pt x="1558" y="502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02"/>
                    </a:lnTo>
                    <a:cubicBezTo>
                      <a:pt x="1755" y="341"/>
                      <a:pt x="1719" y="215"/>
                      <a:pt x="1647" y="126"/>
                    </a:cubicBezTo>
                    <a:cubicBezTo>
                      <a:pt x="1576" y="37"/>
                      <a:pt x="1486" y="1"/>
                      <a:pt x="1361" y="1"/>
                    </a:cubicBezTo>
                    <a:cubicBezTo>
                      <a:pt x="1271" y="1"/>
                      <a:pt x="1182" y="19"/>
                      <a:pt x="1110" y="54"/>
                    </a:cubicBezTo>
                    <a:cubicBezTo>
                      <a:pt x="1039" y="108"/>
                      <a:pt x="985" y="162"/>
                      <a:pt x="931" y="251"/>
                    </a:cubicBezTo>
                    <a:cubicBezTo>
                      <a:pt x="913" y="180"/>
                      <a:pt x="860" y="108"/>
                      <a:pt x="806" y="72"/>
                    </a:cubicBezTo>
                    <a:cubicBezTo>
                      <a:pt x="735" y="19"/>
                      <a:pt x="663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6935478" y="3426780"/>
                <a:ext cx="2641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54" extrusionOk="0">
                    <a:moveTo>
                      <a:pt x="538" y="162"/>
                    </a:moveTo>
                    <a:cubicBezTo>
                      <a:pt x="645" y="162"/>
                      <a:pt x="734" y="215"/>
                      <a:pt x="788" y="287"/>
                    </a:cubicBezTo>
                    <a:cubicBezTo>
                      <a:pt x="860" y="377"/>
                      <a:pt x="878" y="484"/>
                      <a:pt x="878" y="627"/>
                    </a:cubicBezTo>
                    <a:cubicBezTo>
                      <a:pt x="878" y="770"/>
                      <a:pt x="860" y="878"/>
                      <a:pt x="788" y="967"/>
                    </a:cubicBezTo>
                    <a:cubicBezTo>
                      <a:pt x="734" y="1057"/>
                      <a:pt x="645" y="1092"/>
                      <a:pt x="538" y="1092"/>
                    </a:cubicBezTo>
                    <a:cubicBezTo>
                      <a:pt x="430" y="1092"/>
                      <a:pt x="359" y="1057"/>
                      <a:pt x="287" y="967"/>
                    </a:cubicBezTo>
                    <a:cubicBezTo>
                      <a:pt x="233" y="878"/>
                      <a:pt x="198" y="770"/>
                      <a:pt x="198" y="627"/>
                    </a:cubicBezTo>
                    <a:cubicBezTo>
                      <a:pt x="198" y="484"/>
                      <a:pt x="233" y="377"/>
                      <a:pt x="287" y="287"/>
                    </a:cubicBezTo>
                    <a:cubicBezTo>
                      <a:pt x="359" y="215"/>
                      <a:pt x="430" y="162"/>
                      <a:pt x="538" y="162"/>
                    </a:cubicBezTo>
                    <a:close/>
                    <a:moveTo>
                      <a:pt x="538" y="1"/>
                    </a:moveTo>
                    <a:cubicBezTo>
                      <a:pt x="377" y="1"/>
                      <a:pt x="233" y="54"/>
                      <a:pt x="144" y="162"/>
                    </a:cubicBezTo>
                    <a:cubicBezTo>
                      <a:pt x="37" y="269"/>
                      <a:pt x="1" y="430"/>
                      <a:pt x="1" y="627"/>
                    </a:cubicBezTo>
                    <a:cubicBezTo>
                      <a:pt x="1" y="824"/>
                      <a:pt x="37" y="985"/>
                      <a:pt x="144" y="1092"/>
                    </a:cubicBezTo>
                    <a:cubicBezTo>
                      <a:pt x="233" y="1200"/>
                      <a:pt x="377" y="1253"/>
                      <a:pt x="538" y="1253"/>
                    </a:cubicBezTo>
                    <a:cubicBezTo>
                      <a:pt x="717" y="1253"/>
                      <a:pt x="842" y="1200"/>
                      <a:pt x="949" y="1092"/>
                    </a:cubicBezTo>
                    <a:cubicBezTo>
                      <a:pt x="1039" y="985"/>
                      <a:pt x="1092" y="824"/>
                      <a:pt x="1092" y="627"/>
                    </a:cubicBezTo>
                    <a:cubicBezTo>
                      <a:pt x="1092" y="430"/>
                      <a:pt x="1039" y="269"/>
                      <a:pt x="949" y="162"/>
                    </a:cubicBezTo>
                    <a:cubicBezTo>
                      <a:pt x="842" y="54"/>
                      <a:pt x="717" y="1"/>
                      <a:pt x="5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6965757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76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58" y="198"/>
                      <a:pt x="448" y="162"/>
                      <a:pt x="555" y="162"/>
                    </a:cubicBezTo>
                    <a:cubicBezTo>
                      <a:pt x="627" y="162"/>
                      <a:pt x="698" y="198"/>
                      <a:pt x="752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41" y="37"/>
                      <a:pt x="734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6991275" y="3427214"/>
                <a:ext cx="28128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665" extrusionOk="0">
                    <a:moveTo>
                      <a:pt x="0" y="1"/>
                    </a:moveTo>
                    <a:lnTo>
                      <a:pt x="483" y="1182"/>
                    </a:lnTo>
                    <a:lnTo>
                      <a:pt x="448" y="1271"/>
                    </a:lnTo>
                    <a:cubicBezTo>
                      <a:pt x="412" y="1379"/>
                      <a:pt x="376" y="1432"/>
                      <a:pt x="358" y="1468"/>
                    </a:cubicBezTo>
                    <a:cubicBezTo>
                      <a:pt x="322" y="1486"/>
                      <a:pt x="287" y="1504"/>
                      <a:pt x="233" y="1504"/>
                    </a:cubicBezTo>
                    <a:lnTo>
                      <a:pt x="108" y="1504"/>
                    </a:lnTo>
                    <a:lnTo>
                      <a:pt x="108" y="1665"/>
                    </a:lnTo>
                    <a:lnTo>
                      <a:pt x="269" y="1665"/>
                    </a:lnTo>
                    <a:cubicBezTo>
                      <a:pt x="358" y="1665"/>
                      <a:pt x="430" y="1647"/>
                      <a:pt x="483" y="1593"/>
                    </a:cubicBezTo>
                    <a:cubicBezTo>
                      <a:pt x="537" y="1557"/>
                      <a:pt x="591" y="1468"/>
                      <a:pt x="644" y="1325"/>
                    </a:cubicBezTo>
                    <a:lnTo>
                      <a:pt x="1163" y="1"/>
                    </a:lnTo>
                    <a:lnTo>
                      <a:pt x="967" y="1"/>
                    </a:lnTo>
                    <a:lnTo>
                      <a:pt x="591" y="949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6869750" y="3485506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0"/>
                    </a:moveTo>
                    <a:lnTo>
                      <a:pt x="126" y="1343"/>
                    </a:lnTo>
                    <a:cubicBezTo>
                      <a:pt x="215" y="1307"/>
                      <a:pt x="323" y="1271"/>
                      <a:pt x="412" y="1253"/>
                    </a:cubicBezTo>
                    <a:cubicBezTo>
                      <a:pt x="502" y="1217"/>
                      <a:pt x="609" y="1217"/>
                      <a:pt x="699" y="1217"/>
                    </a:cubicBezTo>
                    <a:cubicBezTo>
                      <a:pt x="913" y="1217"/>
                      <a:pt x="1074" y="1271"/>
                      <a:pt x="1200" y="1378"/>
                    </a:cubicBezTo>
                    <a:cubicBezTo>
                      <a:pt x="1307" y="1486"/>
                      <a:pt x="1379" y="1629"/>
                      <a:pt x="1379" y="1826"/>
                    </a:cubicBezTo>
                    <a:cubicBezTo>
                      <a:pt x="1379" y="2005"/>
                      <a:pt x="1307" y="2148"/>
                      <a:pt x="1200" y="2255"/>
                    </a:cubicBezTo>
                    <a:cubicBezTo>
                      <a:pt x="1074" y="2363"/>
                      <a:pt x="913" y="2416"/>
                      <a:pt x="699" y="2416"/>
                    </a:cubicBezTo>
                    <a:cubicBezTo>
                      <a:pt x="573" y="2416"/>
                      <a:pt x="448" y="2416"/>
                      <a:pt x="341" y="2381"/>
                    </a:cubicBezTo>
                    <a:cubicBezTo>
                      <a:pt x="215" y="2345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51" y="2685"/>
                      <a:pt x="359" y="2703"/>
                    </a:cubicBezTo>
                    <a:cubicBezTo>
                      <a:pt x="484" y="2721"/>
                      <a:pt x="591" y="2721"/>
                      <a:pt x="716" y="2721"/>
                    </a:cubicBezTo>
                    <a:cubicBezTo>
                      <a:pt x="1039" y="2721"/>
                      <a:pt x="1289" y="2649"/>
                      <a:pt x="1468" y="2488"/>
                    </a:cubicBezTo>
                    <a:cubicBezTo>
                      <a:pt x="1647" y="2327"/>
                      <a:pt x="1737" y="2112"/>
                      <a:pt x="1737" y="1826"/>
                    </a:cubicBezTo>
                    <a:cubicBezTo>
                      <a:pt x="1737" y="1539"/>
                      <a:pt x="1647" y="1325"/>
                      <a:pt x="1468" y="1164"/>
                    </a:cubicBezTo>
                    <a:cubicBezTo>
                      <a:pt x="1289" y="985"/>
                      <a:pt x="1056" y="913"/>
                      <a:pt x="770" y="913"/>
                    </a:cubicBezTo>
                    <a:cubicBezTo>
                      <a:pt x="716" y="913"/>
                      <a:pt x="663" y="913"/>
                      <a:pt x="609" y="931"/>
                    </a:cubicBezTo>
                    <a:cubicBezTo>
                      <a:pt x="555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40" y="305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6921221" y="3485506"/>
                <a:ext cx="3806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2685" extrusionOk="0">
                    <a:moveTo>
                      <a:pt x="627" y="0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27" y="340"/>
                    </a:lnTo>
                    <a:lnTo>
                      <a:pt x="627" y="2381"/>
                    </a:lnTo>
                    <a:lnTo>
                      <a:pt x="36" y="2381"/>
                    </a:lnTo>
                    <a:lnTo>
                      <a:pt x="36" y="2685"/>
                    </a:lnTo>
                    <a:lnTo>
                      <a:pt x="1575" y="2685"/>
                    </a:lnTo>
                    <a:lnTo>
                      <a:pt x="1575" y="2381"/>
                    </a:lnTo>
                    <a:lnTo>
                      <a:pt x="984" y="2381"/>
                    </a:lnTo>
                    <a:lnTo>
                      <a:pt x="9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7229977" y="3222130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5" y="0"/>
                    </a:moveTo>
                    <a:lnTo>
                      <a:pt x="0" y="126"/>
                    </a:lnTo>
                    <a:lnTo>
                      <a:pt x="0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7274948" y="3220827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88" y="1"/>
                    </a:moveTo>
                    <a:cubicBezTo>
                      <a:pt x="680" y="1"/>
                      <a:pt x="555" y="19"/>
                      <a:pt x="430" y="37"/>
                    </a:cubicBezTo>
                    <a:cubicBezTo>
                      <a:pt x="305" y="72"/>
                      <a:pt x="179" y="126"/>
                      <a:pt x="18" y="180"/>
                    </a:cubicBezTo>
                    <a:lnTo>
                      <a:pt x="18" y="538"/>
                    </a:lnTo>
                    <a:cubicBezTo>
                      <a:pt x="161" y="466"/>
                      <a:pt x="305" y="394"/>
                      <a:pt x="430" y="359"/>
                    </a:cubicBezTo>
                    <a:cubicBezTo>
                      <a:pt x="555" y="323"/>
                      <a:pt x="680" y="305"/>
                      <a:pt x="788" y="305"/>
                    </a:cubicBezTo>
                    <a:cubicBezTo>
                      <a:pt x="949" y="305"/>
                      <a:pt x="1074" y="341"/>
                      <a:pt x="1182" y="430"/>
                    </a:cubicBezTo>
                    <a:cubicBezTo>
                      <a:pt x="1271" y="520"/>
                      <a:pt x="1325" y="645"/>
                      <a:pt x="1325" y="788"/>
                    </a:cubicBezTo>
                    <a:cubicBezTo>
                      <a:pt x="1325" y="878"/>
                      <a:pt x="1307" y="967"/>
                      <a:pt x="1253" y="1057"/>
                    </a:cubicBezTo>
                    <a:cubicBezTo>
                      <a:pt x="1217" y="1146"/>
                      <a:pt x="1128" y="1253"/>
                      <a:pt x="1020" y="1379"/>
                    </a:cubicBezTo>
                    <a:cubicBezTo>
                      <a:pt x="949" y="1450"/>
                      <a:pt x="806" y="1611"/>
                      <a:pt x="573" y="1844"/>
                    </a:cubicBezTo>
                    <a:cubicBezTo>
                      <a:pt x="340" y="2077"/>
                      <a:pt x="144" y="2273"/>
                      <a:pt x="0" y="2417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7"/>
                    </a:lnTo>
                    <a:lnTo>
                      <a:pt x="448" y="2417"/>
                    </a:lnTo>
                    <a:cubicBezTo>
                      <a:pt x="734" y="2112"/>
                      <a:pt x="967" y="1880"/>
                      <a:pt x="1128" y="1719"/>
                    </a:cubicBezTo>
                    <a:cubicBezTo>
                      <a:pt x="1271" y="1558"/>
                      <a:pt x="1378" y="1450"/>
                      <a:pt x="1396" y="1414"/>
                    </a:cubicBezTo>
                    <a:cubicBezTo>
                      <a:pt x="1522" y="1289"/>
                      <a:pt x="1593" y="1182"/>
                      <a:pt x="1629" y="1074"/>
                    </a:cubicBezTo>
                    <a:cubicBezTo>
                      <a:pt x="1665" y="985"/>
                      <a:pt x="1683" y="878"/>
                      <a:pt x="1683" y="770"/>
                    </a:cubicBezTo>
                    <a:cubicBezTo>
                      <a:pt x="1683" y="538"/>
                      <a:pt x="1611" y="341"/>
                      <a:pt x="1450" y="215"/>
                    </a:cubicBezTo>
                    <a:cubicBezTo>
                      <a:pt x="1271" y="72"/>
                      <a:pt x="1056" y="1"/>
                      <a:pt x="7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7322940" y="3220827"/>
                <a:ext cx="44149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775" extrusionOk="0">
                    <a:moveTo>
                      <a:pt x="913" y="287"/>
                    </a:moveTo>
                    <a:cubicBezTo>
                      <a:pt x="1075" y="287"/>
                      <a:pt x="1200" y="323"/>
                      <a:pt x="1271" y="394"/>
                    </a:cubicBezTo>
                    <a:cubicBezTo>
                      <a:pt x="1361" y="484"/>
                      <a:pt x="1415" y="591"/>
                      <a:pt x="1415" y="734"/>
                    </a:cubicBezTo>
                    <a:cubicBezTo>
                      <a:pt x="1415" y="860"/>
                      <a:pt x="1361" y="967"/>
                      <a:pt x="1271" y="1057"/>
                    </a:cubicBezTo>
                    <a:cubicBezTo>
                      <a:pt x="1200" y="1128"/>
                      <a:pt x="1075" y="1164"/>
                      <a:pt x="913" y="1164"/>
                    </a:cubicBezTo>
                    <a:cubicBezTo>
                      <a:pt x="752" y="1164"/>
                      <a:pt x="645" y="1128"/>
                      <a:pt x="556" y="1057"/>
                    </a:cubicBezTo>
                    <a:cubicBezTo>
                      <a:pt x="466" y="967"/>
                      <a:pt x="430" y="860"/>
                      <a:pt x="430" y="734"/>
                    </a:cubicBezTo>
                    <a:cubicBezTo>
                      <a:pt x="430" y="591"/>
                      <a:pt x="466" y="484"/>
                      <a:pt x="556" y="394"/>
                    </a:cubicBezTo>
                    <a:cubicBezTo>
                      <a:pt x="645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8" y="1504"/>
                      <a:pt x="1325" y="1593"/>
                    </a:cubicBezTo>
                    <a:cubicBezTo>
                      <a:pt x="1415" y="1683"/>
                      <a:pt x="1468" y="1808"/>
                      <a:pt x="1468" y="1969"/>
                    </a:cubicBezTo>
                    <a:cubicBezTo>
                      <a:pt x="1468" y="2130"/>
                      <a:pt x="1415" y="2256"/>
                      <a:pt x="1325" y="2345"/>
                    </a:cubicBezTo>
                    <a:cubicBezTo>
                      <a:pt x="1218" y="2434"/>
                      <a:pt x="1092" y="2488"/>
                      <a:pt x="913" y="2488"/>
                    </a:cubicBezTo>
                    <a:cubicBezTo>
                      <a:pt x="752" y="2488"/>
                      <a:pt x="609" y="2434"/>
                      <a:pt x="502" y="2345"/>
                    </a:cubicBezTo>
                    <a:cubicBezTo>
                      <a:pt x="412" y="2256"/>
                      <a:pt x="359" y="2130"/>
                      <a:pt x="359" y="1969"/>
                    </a:cubicBezTo>
                    <a:cubicBezTo>
                      <a:pt x="359" y="1808"/>
                      <a:pt x="412" y="1683"/>
                      <a:pt x="502" y="1593"/>
                    </a:cubicBezTo>
                    <a:cubicBezTo>
                      <a:pt x="609" y="1504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5" y="1"/>
                      <a:pt x="448" y="54"/>
                      <a:pt x="287" y="180"/>
                    </a:cubicBezTo>
                    <a:cubicBezTo>
                      <a:pt x="144" y="305"/>
                      <a:pt x="54" y="484"/>
                      <a:pt x="54" y="699"/>
                    </a:cubicBezTo>
                    <a:cubicBezTo>
                      <a:pt x="54" y="842"/>
                      <a:pt x="108" y="967"/>
                      <a:pt x="198" y="1074"/>
                    </a:cubicBezTo>
                    <a:cubicBezTo>
                      <a:pt x="287" y="1182"/>
                      <a:pt x="394" y="1253"/>
                      <a:pt x="556" y="1289"/>
                    </a:cubicBezTo>
                    <a:cubicBezTo>
                      <a:pt x="377" y="1343"/>
                      <a:pt x="251" y="1414"/>
                      <a:pt x="144" y="1540"/>
                    </a:cubicBezTo>
                    <a:cubicBezTo>
                      <a:pt x="54" y="1647"/>
                      <a:pt x="1" y="1790"/>
                      <a:pt x="1" y="1969"/>
                    </a:cubicBezTo>
                    <a:cubicBezTo>
                      <a:pt x="1" y="2220"/>
                      <a:pt x="72" y="2434"/>
                      <a:pt x="233" y="2560"/>
                    </a:cubicBezTo>
                    <a:cubicBezTo>
                      <a:pt x="394" y="2703"/>
                      <a:pt x="627" y="2774"/>
                      <a:pt x="913" y="2774"/>
                    </a:cubicBezTo>
                    <a:cubicBezTo>
                      <a:pt x="1218" y="2774"/>
                      <a:pt x="1432" y="2703"/>
                      <a:pt x="1593" y="2560"/>
                    </a:cubicBezTo>
                    <a:cubicBezTo>
                      <a:pt x="1755" y="2434"/>
                      <a:pt x="1826" y="2220"/>
                      <a:pt x="1826" y="1969"/>
                    </a:cubicBezTo>
                    <a:cubicBezTo>
                      <a:pt x="1826" y="1790"/>
                      <a:pt x="1790" y="1647"/>
                      <a:pt x="1683" y="1540"/>
                    </a:cubicBezTo>
                    <a:cubicBezTo>
                      <a:pt x="1593" y="1414"/>
                      <a:pt x="1450" y="1343"/>
                      <a:pt x="1271" y="1289"/>
                    </a:cubicBezTo>
                    <a:cubicBezTo>
                      <a:pt x="1432" y="1253"/>
                      <a:pt x="1558" y="1182"/>
                      <a:pt x="1647" y="1074"/>
                    </a:cubicBezTo>
                    <a:cubicBezTo>
                      <a:pt x="1719" y="967"/>
                      <a:pt x="1772" y="842"/>
                      <a:pt x="1772" y="699"/>
                    </a:cubicBezTo>
                    <a:cubicBezTo>
                      <a:pt x="1772" y="484"/>
                      <a:pt x="1701" y="305"/>
                      <a:pt x="1540" y="180"/>
                    </a:cubicBezTo>
                    <a:cubicBezTo>
                      <a:pt x="1397" y="54"/>
                      <a:pt x="1182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7244235" y="3325324"/>
                <a:ext cx="5019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631" extrusionOk="0">
                    <a:moveTo>
                      <a:pt x="1" y="0"/>
                    </a:moveTo>
                    <a:lnTo>
                      <a:pt x="1" y="448"/>
                    </a:lnTo>
                    <a:lnTo>
                      <a:pt x="770" y="448"/>
                    </a:lnTo>
                    <a:lnTo>
                      <a:pt x="770" y="2631"/>
                    </a:lnTo>
                    <a:lnTo>
                      <a:pt x="1307" y="2631"/>
                    </a:lnTo>
                    <a:lnTo>
                      <a:pt x="1307" y="448"/>
                    </a:lnTo>
                    <a:lnTo>
                      <a:pt x="2077" y="448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5"/>
              <p:cNvSpPr/>
              <p:nvPr/>
            </p:nvSpPr>
            <p:spPr>
              <a:xfrm>
                <a:off x="7297857" y="3341730"/>
                <a:ext cx="43280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987" extrusionOk="0">
                    <a:moveTo>
                      <a:pt x="914" y="394"/>
                    </a:moveTo>
                    <a:cubicBezTo>
                      <a:pt x="1003" y="394"/>
                      <a:pt x="1092" y="430"/>
                      <a:pt x="1164" y="501"/>
                    </a:cubicBezTo>
                    <a:cubicBezTo>
                      <a:pt x="1236" y="573"/>
                      <a:pt x="1271" y="680"/>
                      <a:pt x="1289" y="824"/>
                    </a:cubicBezTo>
                    <a:lnTo>
                      <a:pt x="538" y="824"/>
                    </a:lnTo>
                    <a:cubicBezTo>
                      <a:pt x="538" y="698"/>
                      <a:pt x="556" y="591"/>
                      <a:pt x="627" y="501"/>
                    </a:cubicBezTo>
                    <a:cubicBezTo>
                      <a:pt x="699" y="430"/>
                      <a:pt x="806" y="394"/>
                      <a:pt x="914" y="394"/>
                    </a:cubicBezTo>
                    <a:close/>
                    <a:moveTo>
                      <a:pt x="878" y="0"/>
                    </a:moveTo>
                    <a:cubicBezTo>
                      <a:pt x="627" y="0"/>
                      <a:pt x="412" y="90"/>
                      <a:pt x="251" y="269"/>
                    </a:cubicBezTo>
                    <a:cubicBezTo>
                      <a:pt x="90" y="448"/>
                      <a:pt x="1" y="698"/>
                      <a:pt x="1" y="1002"/>
                    </a:cubicBezTo>
                    <a:cubicBezTo>
                      <a:pt x="1" y="1271"/>
                      <a:pt x="72" y="1486"/>
                      <a:pt x="198" y="1665"/>
                    </a:cubicBezTo>
                    <a:cubicBezTo>
                      <a:pt x="359" y="1879"/>
                      <a:pt x="591" y="1987"/>
                      <a:pt x="931" y="1987"/>
                    </a:cubicBezTo>
                    <a:cubicBezTo>
                      <a:pt x="1128" y="1987"/>
                      <a:pt x="1307" y="1933"/>
                      <a:pt x="1450" y="1844"/>
                    </a:cubicBezTo>
                    <a:cubicBezTo>
                      <a:pt x="1594" y="1754"/>
                      <a:pt x="1683" y="1611"/>
                      <a:pt x="1755" y="1432"/>
                    </a:cubicBezTo>
                    <a:lnTo>
                      <a:pt x="1254" y="1343"/>
                    </a:lnTo>
                    <a:cubicBezTo>
                      <a:pt x="1218" y="1432"/>
                      <a:pt x="1182" y="1504"/>
                      <a:pt x="1128" y="1539"/>
                    </a:cubicBezTo>
                    <a:cubicBezTo>
                      <a:pt x="1075" y="1593"/>
                      <a:pt x="1003" y="1611"/>
                      <a:pt x="931" y="1611"/>
                    </a:cubicBezTo>
                    <a:cubicBezTo>
                      <a:pt x="824" y="1611"/>
                      <a:pt x="717" y="1575"/>
                      <a:pt x="645" y="1486"/>
                    </a:cubicBezTo>
                    <a:cubicBezTo>
                      <a:pt x="574" y="1396"/>
                      <a:pt x="520" y="1289"/>
                      <a:pt x="520" y="1146"/>
                    </a:cubicBezTo>
                    <a:lnTo>
                      <a:pt x="1773" y="1146"/>
                    </a:lnTo>
                    <a:cubicBezTo>
                      <a:pt x="1790" y="752"/>
                      <a:pt x="1719" y="466"/>
                      <a:pt x="1540" y="287"/>
                    </a:cubicBezTo>
                    <a:cubicBezTo>
                      <a:pt x="1379" y="90"/>
                      <a:pt x="1164" y="0"/>
                      <a:pt x="8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5"/>
              <p:cNvSpPr/>
              <p:nvPr/>
            </p:nvSpPr>
            <p:spPr>
              <a:xfrm>
                <a:off x="7198394" y="3419011"/>
                <a:ext cx="18196" cy="3759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58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1" y="341"/>
                    </a:lnTo>
                    <a:lnTo>
                      <a:pt x="1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307"/>
                      <a:pt x="180" y="1414"/>
                      <a:pt x="234" y="1468"/>
                    </a:cubicBezTo>
                    <a:cubicBezTo>
                      <a:pt x="287" y="1522"/>
                      <a:pt x="395" y="1557"/>
                      <a:pt x="556" y="1557"/>
                    </a:cubicBezTo>
                    <a:lnTo>
                      <a:pt x="753" y="1557"/>
                    </a:lnTo>
                    <a:lnTo>
                      <a:pt x="753" y="1379"/>
                    </a:lnTo>
                    <a:lnTo>
                      <a:pt x="556" y="1379"/>
                    </a:lnTo>
                    <a:cubicBezTo>
                      <a:pt x="466" y="1379"/>
                      <a:pt x="413" y="1379"/>
                      <a:pt x="395" y="1343"/>
                    </a:cubicBezTo>
                    <a:cubicBezTo>
                      <a:pt x="359" y="1307"/>
                      <a:pt x="341" y="1253"/>
                      <a:pt x="341" y="1146"/>
                    </a:cubicBezTo>
                    <a:lnTo>
                      <a:pt x="341" y="502"/>
                    </a:lnTo>
                    <a:lnTo>
                      <a:pt x="753" y="502"/>
                    </a:lnTo>
                    <a:lnTo>
                      <a:pt x="753" y="341"/>
                    </a:lnTo>
                    <a:lnTo>
                      <a:pt x="341" y="341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5"/>
              <p:cNvSpPr/>
              <p:nvPr/>
            </p:nvSpPr>
            <p:spPr>
              <a:xfrm>
                <a:off x="7213545" y="3426780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91" y="162"/>
                    </a:moveTo>
                    <a:cubicBezTo>
                      <a:pt x="698" y="162"/>
                      <a:pt x="770" y="198"/>
                      <a:pt x="824" y="269"/>
                    </a:cubicBezTo>
                    <a:cubicBezTo>
                      <a:pt x="895" y="323"/>
                      <a:pt x="913" y="412"/>
                      <a:pt x="913" y="520"/>
                    </a:cubicBezTo>
                    <a:lnTo>
                      <a:pt x="215" y="520"/>
                    </a:lnTo>
                    <a:cubicBezTo>
                      <a:pt x="233" y="412"/>
                      <a:pt x="269" y="323"/>
                      <a:pt x="340" y="251"/>
                    </a:cubicBezTo>
                    <a:cubicBezTo>
                      <a:pt x="394" y="198"/>
                      <a:pt x="483" y="162"/>
                      <a:pt x="591" y="162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1" y="180"/>
                    </a:cubicBezTo>
                    <a:cubicBezTo>
                      <a:pt x="54" y="287"/>
                      <a:pt x="0" y="448"/>
                      <a:pt x="0" y="645"/>
                    </a:cubicBezTo>
                    <a:cubicBezTo>
                      <a:pt x="0" y="824"/>
                      <a:pt x="54" y="985"/>
                      <a:pt x="179" y="1092"/>
                    </a:cubicBezTo>
                    <a:cubicBezTo>
                      <a:pt x="287" y="1200"/>
                      <a:pt x="430" y="1253"/>
                      <a:pt x="627" y="1253"/>
                    </a:cubicBezTo>
                    <a:cubicBezTo>
                      <a:pt x="698" y="1253"/>
                      <a:pt x="788" y="1253"/>
                      <a:pt x="859" y="1235"/>
                    </a:cubicBezTo>
                    <a:cubicBezTo>
                      <a:pt x="931" y="1218"/>
                      <a:pt x="1002" y="1200"/>
                      <a:pt x="1074" y="1164"/>
                    </a:cubicBezTo>
                    <a:lnTo>
                      <a:pt x="1074" y="985"/>
                    </a:lnTo>
                    <a:cubicBezTo>
                      <a:pt x="1002" y="1021"/>
                      <a:pt x="931" y="1039"/>
                      <a:pt x="859" y="1057"/>
                    </a:cubicBezTo>
                    <a:cubicBezTo>
                      <a:pt x="788" y="1074"/>
                      <a:pt x="716" y="1092"/>
                      <a:pt x="645" y="1092"/>
                    </a:cubicBezTo>
                    <a:cubicBezTo>
                      <a:pt x="501" y="1092"/>
                      <a:pt x="412" y="1057"/>
                      <a:pt x="340" y="985"/>
                    </a:cubicBezTo>
                    <a:cubicBezTo>
                      <a:pt x="269" y="913"/>
                      <a:pt x="215" y="806"/>
                      <a:pt x="215" y="681"/>
                    </a:cubicBezTo>
                    <a:lnTo>
                      <a:pt x="1110" y="681"/>
                    </a:lnTo>
                    <a:lnTo>
                      <a:pt x="1110" y="573"/>
                    </a:lnTo>
                    <a:cubicBezTo>
                      <a:pt x="1110" y="394"/>
                      <a:pt x="1074" y="251"/>
                      <a:pt x="985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5"/>
              <p:cNvSpPr/>
              <p:nvPr/>
            </p:nvSpPr>
            <p:spPr>
              <a:xfrm>
                <a:off x="7244235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7255061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0" y="0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7264992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1"/>
                    </a:moveTo>
                    <a:lnTo>
                      <a:pt x="1" y="734"/>
                    </a:lnTo>
                    <a:cubicBezTo>
                      <a:pt x="1" y="895"/>
                      <a:pt x="37" y="1021"/>
                      <a:pt x="108" y="1110"/>
                    </a:cubicBezTo>
                    <a:cubicBezTo>
                      <a:pt x="180" y="1200"/>
                      <a:pt x="287" y="1235"/>
                      <a:pt x="430" y="1235"/>
                    </a:cubicBezTo>
                    <a:cubicBezTo>
                      <a:pt x="520" y="1235"/>
                      <a:pt x="591" y="1217"/>
                      <a:pt x="645" y="1182"/>
                    </a:cubicBezTo>
                    <a:cubicBezTo>
                      <a:pt x="717" y="1146"/>
                      <a:pt x="770" y="1092"/>
                      <a:pt x="806" y="102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1"/>
                    </a:lnTo>
                    <a:lnTo>
                      <a:pt x="806" y="1"/>
                    </a:lnTo>
                    <a:lnTo>
                      <a:pt x="806" y="681"/>
                    </a:lnTo>
                    <a:cubicBezTo>
                      <a:pt x="806" y="806"/>
                      <a:pt x="788" y="895"/>
                      <a:pt x="717" y="967"/>
                    </a:cubicBezTo>
                    <a:cubicBezTo>
                      <a:pt x="663" y="1039"/>
                      <a:pt x="573" y="1074"/>
                      <a:pt x="466" y="1074"/>
                    </a:cubicBezTo>
                    <a:cubicBezTo>
                      <a:pt x="377" y="1074"/>
                      <a:pt x="323" y="1039"/>
                      <a:pt x="269" y="985"/>
                    </a:cubicBezTo>
                    <a:cubicBezTo>
                      <a:pt x="233" y="931"/>
                      <a:pt x="198" y="842"/>
                      <a:pt x="198" y="734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7294401" y="3426780"/>
                <a:ext cx="17326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236" extrusionOk="0">
                    <a:moveTo>
                      <a:pt x="609" y="1"/>
                    </a:moveTo>
                    <a:cubicBezTo>
                      <a:pt x="520" y="1"/>
                      <a:pt x="430" y="19"/>
                      <a:pt x="377" y="54"/>
                    </a:cubicBezTo>
                    <a:cubicBezTo>
                      <a:pt x="305" y="90"/>
                      <a:pt x="251" y="144"/>
                      <a:pt x="215" y="215"/>
                    </a:cubicBezTo>
                    <a:lnTo>
                      <a:pt x="215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215" y="1235"/>
                    </a:lnTo>
                    <a:lnTo>
                      <a:pt x="215" y="591"/>
                    </a:lnTo>
                    <a:cubicBezTo>
                      <a:pt x="215" y="466"/>
                      <a:pt x="233" y="359"/>
                      <a:pt x="287" y="287"/>
                    </a:cubicBezTo>
                    <a:cubicBezTo>
                      <a:pt x="359" y="215"/>
                      <a:pt x="448" y="180"/>
                      <a:pt x="555" y="180"/>
                    </a:cubicBezTo>
                    <a:lnTo>
                      <a:pt x="645" y="180"/>
                    </a:lnTo>
                    <a:cubicBezTo>
                      <a:pt x="663" y="198"/>
                      <a:pt x="681" y="198"/>
                      <a:pt x="717" y="215"/>
                    </a:cubicBez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7311268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7321659" y="3427214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7" y="1110"/>
                    </a:cubicBezTo>
                    <a:cubicBezTo>
                      <a:pt x="179" y="1200"/>
                      <a:pt x="286" y="1235"/>
                      <a:pt x="412" y="1235"/>
                    </a:cubicBezTo>
                    <a:cubicBezTo>
                      <a:pt x="501" y="1235"/>
                      <a:pt x="573" y="1217"/>
                      <a:pt x="644" y="1182"/>
                    </a:cubicBezTo>
                    <a:cubicBezTo>
                      <a:pt x="698" y="1146"/>
                      <a:pt x="752" y="1092"/>
                      <a:pt x="805" y="1021"/>
                    </a:cubicBezTo>
                    <a:lnTo>
                      <a:pt x="805" y="1217"/>
                    </a:lnTo>
                    <a:lnTo>
                      <a:pt x="1002" y="1217"/>
                    </a:lnTo>
                    <a:lnTo>
                      <a:pt x="1002" y="1"/>
                    </a:lnTo>
                    <a:lnTo>
                      <a:pt x="805" y="1"/>
                    </a:lnTo>
                    <a:lnTo>
                      <a:pt x="805" y="681"/>
                    </a:lnTo>
                    <a:cubicBezTo>
                      <a:pt x="805" y="806"/>
                      <a:pt x="770" y="895"/>
                      <a:pt x="716" y="967"/>
                    </a:cubicBezTo>
                    <a:cubicBezTo>
                      <a:pt x="644" y="1039"/>
                      <a:pt x="573" y="1074"/>
                      <a:pt x="465" y="1074"/>
                    </a:cubicBezTo>
                    <a:cubicBezTo>
                      <a:pt x="376" y="1074"/>
                      <a:pt x="304" y="1039"/>
                      <a:pt x="269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7350198" y="3426780"/>
                <a:ext cx="42385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36" extrusionOk="0">
                    <a:moveTo>
                      <a:pt x="591" y="1"/>
                    </a:moveTo>
                    <a:cubicBezTo>
                      <a:pt x="501" y="1"/>
                      <a:pt x="430" y="19"/>
                      <a:pt x="358" y="54"/>
                    </a:cubicBezTo>
                    <a:cubicBezTo>
                      <a:pt x="304" y="90"/>
                      <a:pt x="251" y="144"/>
                      <a:pt x="197" y="215"/>
                    </a:cubicBezTo>
                    <a:lnTo>
                      <a:pt x="197" y="19"/>
                    </a:lnTo>
                    <a:lnTo>
                      <a:pt x="0" y="19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69"/>
                    </a:cubicBezTo>
                    <a:cubicBezTo>
                      <a:pt x="358" y="198"/>
                      <a:pt x="430" y="162"/>
                      <a:pt x="537" y="162"/>
                    </a:cubicBezTo>
                    <a:cubicBezTo>
                      <a:pt x="627" y="162"/>
                      <a:pt x="680" y="198"/>
                      <a:pt x="716" y="251"/>
                    </a:cubicBezTo>
                    <a:cubicBezTo>
                      <a:pt x="770" y="305"/>
                      <a:pt x="788" y="394"/>
                      <a:pt x="788" y="502"/>
                    </a:cubicBezTo>
                    <a:lnTo>
                      <a:pt x="788" y="1235"/>
                    </a:lnTo>
                    <a:lnTo>
                      <a:pt x="984" y="1235"/>
                    </a:lnTo>
                    <a:lnTo>
                      <a:pt x="984" y="555"/>
                    </a:lnTo>
                    <a:cubicBezTo>
                      <a:pt x="984" y="430"/>
                      <a:pt x="1020" y="341"/>
                      <a:pt x="1074" y="269"/>
                    </a:cubicBezTo>
                    <a:cubicBezTo>
                      <a:pt x="1128" y="198"/>
                      <a:pt x="1217" y="162"/>
                      <a:pt x="1307" y="162"/>
                    </a:cubicBezTo>
                    <a:cubicBezTo>
                      <a:pt x="1396" y="162"/>
                      <a:pt x="1450" y="198"/>
                      <a:pt x="1503" y="251"/>
                    </a:cubicBezTo>
                    <a:cubicBezTo>
                      <a:pt x="1539" y="305"/>
                      <a:pt x="1557" y="394"/>
                      <a:pt x="1557" y="502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64" y="126"/>
                    </a:cubicBezTo>
                    <a:cubicBezTo>
                      <a:pt x="1593" y="37"/>
                      <a:pt x="1485" y="1"/>
                      <a:pt x="1360" y="1"/>
                    </a:cubicBezTo>
                    <a:cubicBezTo>
                      <a:pt x="1271" y="1"/>
                      <a:pt x="1199" y="19"/>
                      <a:pt x="1128" y="54"/>
                    </a:cubicBezTo>
                    <a:cubicBezTo>
                      <a:pt x="1056" y="108"/>
                      <a:pt x="1002" y="162"/>
                      <a:pt x="949" y="251"/>
                    </a:cubicBezTo>
                    <a:cubicBezTo>
                      <a:pt x="913" y="180"/>
                      <a:pt x="877" y="108"/>
                      <a:pt x="805" y="72"/>
                    </a:cubicBezTo>
                    <a:cubicBezTo>
                      <a:pt x="752" y="19"/>
                      <a:pt x="680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7251605" y="3485506"/>
                <a:ext cx="4195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721" extrusionOk="0">
                    <a:moveTo>
                      <a:pt x="107" y="0"/>
                    </a:moveTo>
                    <a:lnTo>
                      <a:pt x="107" y="1343"/>
                    </a:lnTo>
                    <a:cubicBezTo>
                      <a:pt x="215" y="1307"/>
                      <a:pt x="304" y="1271"/>
                      <a:pt x="412" y="1253"/>
                    </a:cubicBezTo>
                    <a:cubicBezTo>
                      <a:pt x="501" y="1217"/>
                      <a:pt x="609" y="1217"/>
                      <a:pt x="698" y="1217"/>
                    </a:cubicBezTo>
                    <a:cubicBezTo>
                      <a:pt x="895" y="1217"/>
                      <a:pt x="1074" y="1271"/>
                      <a:pt x="1181" y="1378"/>
                    </a:cubicBezTo>
                    <a:cubicBezTo>
                      <a:pt x="1306" y="1486"/>
                      <a:pt x="1360" y="1629"/>
                      <a:pt x="1360" y="1826"/>
                    </a:cubicBezTo>
                    <a:cubicBezTo>
                      <a:pt x="1360" y="2005"/>
                      <a:pt x="1306" y="2148"/>
                      <a:pt x="1181" y="2255"/>
                    </a:cubicBezTo>
                    <a:cubicBezTo>
                      <a:pt x="1074" y="2363"/>
                      <a:pt x="895" y="2416"/>
                      <a:pt x="698" y="2416"/>
                    </a:cubicBezTo>
                    <a:cubicBezTo>
                      <a:pt x="573" y="2416"/>
                      <a:pt x="447" y="2416"/>
                      <a:pt x="340" y="2381"/>
                    </a:cubicBezTo>
                    <a:cubicBezTo>
                      <a:pt x="215" y="2345"/>
                      <a:pt x="107" y="2309"/>
                      <a:pt x="0" y="2255"/>
                    </a:cubicBezTo>
                    <a:lnTo>
                      <a:pt x="0" y="2613"/>
                    </a:lnTo>
                    <a:cubicBezTo>
                      <a:pt x="125" y="2649"/>
                      <a:pt x="251" y="2685"/>
                      <a:pt x="358" y="2703"/>
                    </a:cubicBezTo>
                    <a:cubicBezTo>
                      <a:pt x="483" y="2721"/>
                      <a:pt x="591" y="2721"/>
                      <a:pt x="698" y="2721"/>
                    </a:cubicBezTo>
                    <a:cubicBezTo>
                      <a:pt x="1038" y="2721"/>
                      <a:pt x="1289" y="2649"/>
                      <a:pt x="1468" y="2488"/>
                    </a:cubicBezTo>
                    <a:cubicBezTo>
                      <a:pt x="1646" y="2327"/>
                      <a:pt x="1736" y="2112"/>
                      <a:pt x="1736" y="1826"/>
                    </a:cubicBezTo>
                    <a:cubicBezTo>
                      <a:pt x="1736" y="1539"/>
                      <a:pt x="1646" y="1325"/>
                      <a:pt x="1468" y="1164"/>
                    </a:cubicBezTo>
                    <a:cubicBezTo>
                      <a:pt x="1289" y="985"/>
                      <a:pt x="1056" y="913"/>
                      <a:pt x="752" y="913"/>
                    </a:cubicBezTo>
                    <a:cubicBezTo>
                      <a:pt x="716" y="913"/>
                      <a:pt x="662" y="913"/>
                      <a:pt x="609" y="931"/>
                    </a:cubicBezTo>
                    <a:cubicBezTo>
                      <a:pt x="555" y="931"/>
                      <a:pt x="501" y="949"/>
                      <a:pt x="447" y="967"/>
                    </a:cubicBezTo>
                    <a:lnTo>
                      <a:pt x="447" y="305"/>
                    </a:lnTo>
                    <a:lnTo>
                      <a:pt x="1539" y="305"/>
                    </a:lnTo>
                    <a:lnTo>
                      <a:pt x="1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7299597" y="3484638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5" y="1"/>
                      <a:pt x="430" y="36"/>
                    </a:cubicBezTo>
                    <a:cubicBezTo>
                      <a:pt x="305" y="72"/>
                      <a:pt x="162" y="108"/>
                      <a:pt x="18" y="162"/>
                    </a:cubicBezTo>
                    <a:lnTo>
                      <a:pt x="18" y="538"/>
                    </a:lnTo>
                    <a:cubicBezTo>
                      <a:pt x="162" y="448"/>
                      <a:pt x="287" y="394"/>
                      <a:pt x="412" y="359"/>
                    </a:cubicBezTo>
                    <a:cubicBezTo>
                      <a:pt x="537" y="323"/>
                      <a:pt x="663" y="305"/>
                      <a:pt x="770" y="305"/>
                    </a:cubicBezTo>
                    <a:cubicBezTo>
                      <a:pt x="931" y="305"/>
                      <a:pt x="1074" y="341"/>
                      <a:pt x="1164" y="430"/>
                    </a:cubicBezTo>
                    <a:cubicBezTo>
                      <a:pt x="1271" y="520"/>
                      <a:pt x="1325" y="645"/>
                      <a:pt x="1325" y="770"/>
                    </a:cubicBezTo>
                    <a:cubicBezTo>
                      <a:pt x="1325" y="860"/>
                      <a:pt x="1289" y="949"/>
                      <a:pt x="1253" y="1039"/>
                    </a:cubicBezTo>
                    <a:cubicBezTo>
                      <a:pt x="1199" y="1128"/>
                      <a:pt x="1128" y="1235"/>
                      <a:pt x="1003" y="1379"/>
                    </a:cubicBezTo>
                    <a:cubicBezTo>
                      <a:pt x="949" y="1450"/>
                      <a:pt x="788" y="1593"/>
                      <a:pt x="555" y="1844"/>
                    </a:cubicBezTo>
                    <a:cubicBezTo>
                      <a:pt x="323" y="2077"/>
                      <a:pt x="144" y="2273"/>
                      <a:pt x="0" y="2417"/>
                    </a:cubicBezTo>
                    <a:lnTo>
                      <a:pt x="0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30" y="2417"/>
                    </a:lnTo>
                    <a:cubicBezTo>
                      <a:pt x="716" y="2112"/>
                      <a:pt x="949" y="1880"/>
                      <a:pt x="1110" y="1719"/>
                    </a:cubicBezTo>
                    <a:cubicBezTo>
                      <a:pt x="1271" y="1558"/>
                      <a:pt x="1360" y="1450"/>
                      <a:pt x="1396" y="1414"/>
                    </a:cubicBezTo>
                    <a:cubicBezTo>
                      <a:pt x="1504" y="1289"/>
                      <a:pt x="1575" y="1164"/>
                      <a:pt x="1611" y="1074"/>
                    </a:cubicBezTo>
                    <a:cubicBezTo>
                      <a:pt x="1665" y="967"/>
                      <a:pt x="1683" y="860"/>
                      <a:pt x="1683" y="752"/>
                    </a:cubicBezTo>
                    <a:cubicBezTo>
                      <a:pt x="1683" y="520"/>
                      <a:pt x="1593" y="341"/>
                      <a:pt x="1432" y="198"/>
                    </a:cubicBezTo>
                    <a:cubicBezTo>
                      <a:pt x="1271" y="54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7611808" y="3222130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7656780" y="3220827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81" y="1"/>
                      <a:pt x="556" y="19"/>
                      <a:pt x="430" y="37"/>
                    </a:cubicBezTo>
                    <a:cubicBezTo>
                      <a:pt x="305" y="72"/>
                      <a:pt x="162" y="126"/>
                      <a:pt x="19" y="180"/>
                    </a:cubicBezTo>
                    <a:lnTo>
                      <a:pt x="19" y="538"/>
                    </a:lnTo>
                    <a:cubicBezTo>
                      <a:pt x="162" y="466"/>
                      <a:pt x="305" y="394"/>
                      <a:pt x="430" y="359"/>
                    </a:cubicBezTo>
                    <a:cubicBezTo>
                      <a:pt x="556" y="323"/>
                      <a:pt x="681" y="305"/>
                      <a:pt x="788" y="305"/>
                    </a:cubicBezTo>
                    <a:cubicBezTo>
                      <a:pt x="949" y="305"/>
                      <a:pt x="1075" y="341"/>
                      <a:pt x="1182" y="430"/>
                    </a:cubicBezTo>
                    <a:cubicBezTo>
                      <a:pt x="1271" y="520"/>
                      <a:pt x="1325" y="645"/>
                      <a:pt x="1325" y="788"/>
                    </a:cubicBezTo>
                    <a:cubicBezTo>
                      <a:pt x="1325" y="878"/>
                      <a:pt x="1307" y="967"/>
                      <a:pt x="1254" y="1057"/>
                    </a:cubicBezTo>
                    <a:cubicBezTo>
                      <a:pt x="1218" y="1146"/>
                      <a:pt x="1128" y="1253"/>
                      <a:pt x="1021" y="1379"/>
                    </a:cubicBezTo>
                    <a:cubicBezTo>
                      <a:pt x="949" y="1450"/>
                      <a:pt x="806" y="1611"/>
                      <a:pt x="574" y="1844"/>
                    </a:cubicBezTo>
                    <a:cubicBezTo>
                      <a:pt x="323" y="2077"/>
                      <a:pt x="144" y="2273"/>
                      <a:pt x="1" y="2417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7"/>
                    </a:lnTo>
                    <a:lnTo>
                      <a:pt x="448" y="2417"/>
                    </a:lnTo>
                    <a:cubicBezTo>
                      <a:pt x="735" y="2112"/>
                      <a:pt x="949" y="1880"/>
                      <a:pt x="1110" y="1719"/>
                    </a:cubicBezTo>
                    <a:cubicBezTo>
                      <a:pt x="1271" y="1558"/>
                      <a:pt x="1379" y="1450"/>
                      <a:pt x="1397" y="1414"/>
                    </a:cubicBezTo>
                    <a:cubicBezTo>
                      <a:pt x="1504" y="1289"/>
                      <a:pt x="1576" y="1182"/>
                      <a:pt x="1629" y="1074"/>
                    </a:cubicBezTo>
                    <a:cubicBezTo>
                      <a:pt x="1665" y="985"/>
                      <a:pt x="1683" y="878"/>
                      <a:pt x="1683" y="770"/>
                    </a:cubicBezTo>
                    <a:cubicBezTo>
                      <a:pt x="1683" y="538"/>
                      <a:pt x="1611" y="341"/>
                      <a:pt x="1432" y="215"/>
                    </a:cubicBezTo>
                    <a:cubicBezTo>
                      <a:pt x="1271" y="72"/>
                      <a:pt x="1057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7706076" y="3222130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5"/>
                    </a:lnTo>
                    <a:lnTo>
                      <a:pt x="1271" y="305"/>
                    </a:lnTo>
                    <a:lnTo>
                      <a:pt x="359" y="2667"/>
                    </a:lnTo>
                    <a:lnTo>
                      <a:pt x="735" y="2667"/>
                    </a:lnTo>
                    <a:lnTo>
                      <a:pt x="1719" y="144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7669321" y="3325324"/>
                <a:ext cx="12566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2631" extrusionOk="0">
                    <a:moveTo>
                      <a:pt x="1" y="0"/>
                    </a:moveTo>
                    <a:lnTo>
                      <a:pt x="1" y="2631"/>
                    </a:lnTo>
                    <a:lnTo>
                      <a:pt x="520" y="2631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7611808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7620460" y="3426780"/>
                <a:ext cx="26412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54" extrusionOk="0">
                    <a:moveTo>
                      <a:pt x="555" y="162"/>
                    </a:moveTo>
                    <a:cubicBezTo>
                      <a:pt x="663" y="162"/>
                      <a:pt x="734" y="215"/>
                      <a:pt x="806" y="287"/>
                    </a:cubicBezTo>
                    <a:cubicBezTo>
                      <a:pt x="860" y="377"/>
                      <a:pt x="895" y="484"/>
                      <a:pt x="895" y="627"/>
                    </a:cubicBezTo>
                    <a:cubicBezTo>
                      <a:pt x="895" y="770"/>
                      <a:pt x="860" y="878"/>
                      <a:pt x="806" y="967"/>
                    </a:cubicBezTo>
                    <a:cubicBezTo>
                      <a:pt x="734" y="1057"/>
                      <a:pt x="663" y="1092"/>
                      <a:pt x="555" y="1092"/>
                    </a:cubicBezTo>
                    <a:cubicBezTo>
                      <a:pt x="448" y="1092"/>
                      <a:pt x="359" y="1057"/>
                      <a:pt x="305" y="967"/>
                    </a:cubicBezTo>
                    <a:cubicBezTo>
                      <a:pt x="233" y="878"/>
                      <a:pt x="215" y="770"/>
                      <a:pt x="215" y="627"/>
                    </a:cubicBezTo>
                    <a:cubicBezTo>
                      <a:pt x="215" y="484"/>
                      <a:pt x="233" y="377"/>
                      <a:pt x="305" y="287"/>
                    </a:cubicBezTo>
                    <a:cubicBezTo>
                      <a:pt x="359" y="215"/>
                      <a:pt x="448" y="162"/>
                      <a:pt x="555" y="162"/>
                    </a:cubicBezTo>
                    <a:close/>
                    <a:moveTo>
                      <a:pt x="555" y="1"/>
                    </a:moveTo>
                    <a:cubicBezTo>
                      <a:pt x="376" y="1"/>
                      <a:pt x="251" y="54"/>
                      <a:pt x="144" y="162"/>
                    </a:cubicBezTo>
                    <a:cubicBezTo>
                      <a:pt x="54" y="269"/>
                      <a:pt x="1" y="430"/>
                      <a:pt x="1" y="627"/>
                    </a:cubicBezTo>
                    <a:cubicBezTo>
                      <a:pt x="1" y="824"/>
                      <a:pt x="54" y="985"/>
                      <a:pt x="144" y="1092"/>
                    </a:cubicBezTo>
                    <a:cubicBezTo>
                      <a:pt x="251" y="1200"/>
                      <a:pt x="376" y="1253"/>
                      <a:pt x="555" y="1253"/>
                    </a:cubicBezTo>
                    <a:cubicBezTo>
                      <a:pt x="716" y="1253"/>
                      <a:pt x="860" y="1200"/>
                      <a:pt x="949" y="1092"/>
                    </a:cubicBezTo>
                    <a:cubicBezTo>
                      <a:pt x="1057" y="985"/>
                      <a:pt x="1092" y="824"/>
                      <a:pt x="1092" y="627"/>
                    </a:cubicBezTo>
                    <a:cubicBezTo>
                      <a:pt x="1092" y="430"/>
                      <a:pt x="1057" y="269"/>
                      <a:pt x="949" y="162"/>
                    </a:cubicBezTo>
                    <a:cubicBezTo>
                      <a:pt x="860" y="54"/>
                      <a:pt x="716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7648998" y="3415995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34" y="645"/>
                      <a:pt x="788" y="734"/>
                    </a:cubicBezTo>
                    <a:cubicBezTo>
                      <a:pt x="842" y="824"/>
                      <a:pt x="878" y="931"/>
                      <a:pt x="878" y="1074"/>
                    </a:cubicBezTo>
                    <a:cubicBezTo>
                      <a:pt x="878" y="1217"/>
                      <a:pt x="842" y="1342"/>
                      <a:pt x="788" y="1414"/>
                    </a:cubicBezTo>
                    <a:cubicBezTo>
                      <a:pt x="734" y="1504"/>
                      <a:pt x="645" y="1539"/>
                      <a:pt x="538" y="1539"/>
                    </a:cubicBezTo>
                    <a:cubicBezTo>
                      <a:pt x="430" y="1539"/>
                      <a:pt x="359" y="1504"/>
                      <a:pt x="305" y="1414"/>
                    </a:cubicBezTo>
                    <a:cubicBezTo>
                      <a:pt x="233" y="1342"/>
                      <a:pt x="216" y="1217"/>
                      <a:pt x="216" y="1074"/>
                    </a:cubicBezTo>
                    <a:cubicBezTo>
                      <a:pt x="216" y="931"/>
                      <a:pt x="233" y="824"/>
                      <a:pt x="305" y="734"/>
                    </a:cubicBezTo>
                    <a:cubicBezTo>
                      <a:pt x="359" y="645"/>
                      <a:pt x="430" y="609"/>
                      <a:pt x="538" y="609"/>
                    </a:cubicBezTo>
                    <a:close/>
                    <a:moveTo>
                      <a:pt x="878" y="0"/>
                    </a:moveTo>
                    <a:lnTo>
                      <a:pt x="878" y="662"/>
                    </a:lnTo>
                    <a:cubicBezTo>
                      <a:pt x="842" y="591"/>
                      <a:pt x="788" y="537"/>
                      <a:pt x="717" y="501"/>
                    </a:cubicBezTo>
                    <a:cubicBezTo>
                      <a:pt x="663" y="466"/>
                      <a:pt x="591" y="448"/>
                      <a:pt x="502" y="448"/>
                    </a:cubicBezTo>
                    <a:cubicBezTo>
                      <a:pt x="341" y="448"/>
                      <a:pt x="233" y="501"/>
                      <a:pt x="144" y="627"/>
                    </a:cubicBezTo>
                    <a:cubicBezTo>
                      <a:pt x="54" y="734"/>
                      <a:pt x="1" y="895"/>
                      <a:pt x="1" y="1074"/>
                    </a:cubicBezTo>
                    <a:cubicBezTo>
                      <a:pt x="1" y="1271"/>
                      <a:pt x="54" y="1414"/>
                      <a:pt x="144" y="1539"/>
                    </a:cubicBezTo>
                    <a:cubicBezTo>
                      <a:pt x="233" y="1647"/>
                      <a:pt x="341" y="1700"/>
                      <a:pt x="502" y="1700"/>
                    </a:cubicBezTo>
                    <a:cubicBezTo>
                      <a:pt x="591" y="1700"/>
                      <a:pt x="663" y="1682"/>
                      <a:pt x="717" y="1647"/>
                    </a:cubicBezTo>
                    <a:cubicBezTo>
                      <a:pt x="788" y="1611"/>
                      <a:pt x="842" y="1557"/>
                      <a:pt x="878" y="1486"/>
                    </a:cubicBezTo>
                    <a:lnTo>
                      <a:pt x="878" y="1682"/>
                    </a:lnTo>
                    <a:lnTo>
                      <a:pt x="1074" y="1682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7679712" y="3415995"/>
                <a:ext cx="4785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6"/>
                    </a:moveTo>
                    <a:lnTo>
                      <a:pt x="0" y="1682"/>
                    </a:lnTo>
                    <a:lnTo>
                      <a:pt x="197" y="1682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7690079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77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3" y="341"/>
                      <a:pt x="287" y="269"/>
                    </a:cubicBezTo>
                    <a:cubicBezTo>
                      <a:pt x="359" y="198"/>
                      <a:pt x="448" y="162"/>
                      <a:pt x="538" y="162"/>
                    </a:cubicBezTo>
                    <a:cubicBezTo>
                      <a:pt x="627" y="162"/>
                      <a:pt x="699" y="198"/>
                      <a:pt x="752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6" y="126"/>
                    </a:cubicBezTo>
                    <a:cubicBezTo>
                      <a:pt x="824" y="37"/>
                      <a:pt x="735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7716902" y="3426780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91" y="162"/>
                    </a:moveTo>
                    <a:cubicBezTo>
                      <a:pt x="680" y="162"/>
                      <a:pt x="770" y="198"/>
                      <a:pt x="823" y="269"/>
                    </a:cubicBezTo>
                    <a:cubicBezTo>
                      <a:pt x="877" y="323"/>
                      <a:pt x="913" y="412"/>
                      <a:pt x="913" y="520"/>
                    </a:cubicBezTo>
                    <a:lnTo>
                      <a:pt x="215" y="520"/>
                    </a:lnTo>
                    <a:cubicBezTo>
                      <a:pt x="215" y="412"/>
                      <a:pt x="269" y="323"/>
                      <a:pt x="322" y="251"/>
                    </a:cubicBezTo>
                    <a:cubicBezTo>
                      <a:pt x="394" y="198"/>
                      <a:pt x="483" y="162"/>
                      <a:pt x="591" y="162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1" y="180"/>
                    </a:cubicBezTo>
                    <a:cubicBezTo>
                      <a:pt x="54" y="287"/>
                      <a:pt x="0" y="448"/>
                      <a:pt x="0" y="645"/>
                    </a:cubicBezTo>
                    <a:cubicBezTo>
                      <a:pt x="0" y="824"/>
                      <a:pt x="54" y="985"/>
                      <a:pt x="161" y="1092"/>
                    </a:cubicBezTo>
                    <a:cubicBezTo>
                      <a:pt x="287" y="1200"/>
                      <a:pt x="430" y="1253"/>
                      <a:pt x="627" y="1253"/>
                    </a:cubicBezTo>
                    <a:cubicBezTo>
                      <a:pt x="698" y="1253"/>
                      <a:pt x="770" y="1253"/>
                      <a:pt x="841" y="1235"/>
                    </a:cubicBezTo>
                    <a:cubicBezTo>
                      <a:pt x="931" y="1218"/>
                      <a:pt x="1002" y="1200"/>
                      <a:pt x="1074" y="1164"/>
                    </a:cubicBezTo>
                    <a:lnTo>
                      <a:pt x="1074" y="985"/>
                    </a:lnTo>
                    <a:cubicBezTo>
                      <a:pt x="1002" y="1021"/>
                      <a:pt x="931" y="1039"/>
                      <a:pt x="859" y="1057"/>
                    </a:cubicBezTo>
                    <a:cubicBezTo>
                      <a:pt x="788" y="1074"/>
                      <a:pt x="716" y="1092"/>
                      <a:pt x="627" y="1092"/>
                    </a:cubicBezTo>
                    <a:cubicBezTo>
                      <a:pt x="501" y="1092"/>
                      <a:pt x="394" y="1057"/>
                      <a:pt x="322" y="985"/>
                    </a:cubicBezTo>
                    <a:cubicBezTo>
                      <a:pt x="251" y="913"/>
                      <a:pt x="215" y="806"/>
                      <a:pt x="215" y="681"/>
                    </a:cubicBezTo>
                    <a:lnTo>
                      <a:pt x="1110" y="681"/>
                    </a:lnTo>
                    <a:lnTo>
                      <a:pt x="1110" y="573"/>
                    </a:lnTo>
                    <a:cubicBezTo>
                      <a:pt x="1110" y="394"/>
                      <a:pt x="1074" y="251"/>
                      <a:pt x="967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7633436" y="3485506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0"/>
                    </a:moveTo>
                    <a:lnTo>
                      <a:pt x="108" y="1343"/>
                    </a:lnTo>
                    <a:cubicBezTo>
                      <a:pt x="215" y="1307"/>
                      <a:pt x="305" y="1271"/>
                      <a:pt x="412" y="1253"/>
                    </a:cubicBezTo>
                    <a:cubicBezTo>
                      <a:pt x="502" y="1217"/>
                      <a:pt x="591" y="1217"/>
                      <a:pt x="698" y="1217"/>
                    </a:cubicBezTo>
                    <a:cubicBezTo>
                      <a:pt x="895" y="1217"/>
                      <a:pt x="1056" y="1271"/>
                      <a:pt x="1182" y="1378"/>
                    </a:cubicBezTo>
                    <a:cubicBezTo>
                      <a:pt x="1307" y="1486"/>
                      <a:pt x="1361" y="1629"/>
                      <a:pt x="1361" y="1826"/>
                    </a:cubicBezTo>
                    <a:cubicBezTo>
                      <a:pt x="1361" y="2005"/>
                      <a:pt x="1307" y="2148"/>
                      <a:pt x="1182" y="2255"/>
                    </a:cubicBezTo>
                    <a:cubicBezTo>
                      <a:pt x="1056" y="2363"/>
                      <a:pt x="895" y="2416"/>
                      <a:pt x="698" y="2416"/>
                    </a:cubicBezTo>
                    <a:cubicBezTo>
                      <a:pt x="573" y="2416"/>
                      <a:pt x="448" y="2416"/>
                      <a:pt x="323" y="2381"/>
                    </a:cubicBezTo>
                    <a:cubicBezTo>
                      <a:pt x="215" y="2345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33" y="2685"/>
                      <a:pt x="358" y="2703"/>
                    </a:cubicBezTo>
                    <a:cubicBezTo>
                      <a:pt x="466" y="2721"/>
                      <a:pt x="591" y="2721"/>
                      <a:pt x="698" y="2721"/>
                    </a:cubicBezTo>
                    <a:cubicBezTo>
                      <a:pt x="1021" y="2721"/>
                      <a:pt x="1271" y="2649"/>
                      <a:pt x="1450" y="2488"/>
                    </a:cubicBezTo>
                    <a:cubicBezTo>
                      <a:pt x="1629" y="2327"/>
                      <a:pt x="1718" y="2112"/>
                      <a:pt x="1718" y="1826"/>
                    </a:cubicBezTo>
                    <a:cubicBezTo>
                      <a:pt x="1718" y="1539"/>
                      <a:pt x="1647" y="1325"/>
                      <a:pt x="1468" y="1164"/>
                    </a:cubicBezTo>
                    <a:cubicBezTo>
                      <a:pt x="1289" y="985"/>
                      <a:pt x="1056" y="913"/>
                      <a:pt x="752" y="913"/>
                    </a:cubicBezTo>
                    <a:cubicBezTo>
                      <a:pt x="698" y="913"/>
                      <a:pt x="645" y="913"/>
                      <a:pt x="591" y="931"/>
                    </a:cubicBezTo>
                    <a:cubicBezTo>
                      <a:pt x="555" y="931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22" y="305"/>
                    </a:lnTo>
                    <a:lnTo>
                      <a:pt x="15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7681428" y="3484638"/>
                <a:ext cx="42845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2757" extrusionOk="0">
                    <a:moveTo>
                      <a:pt x="806" y="1"/>
                    </a:moveTo>
                    <a:cubicBezTo>
                      <a:pt x="699" y="1"/>
                      <a:pt x="591" y="1"/>
                      <a:pt x="466" y="19"/>
                    </a:cubicBezTo>
                    <a:cubicBezTo>
                      <a:pt x="359" y="36"/>
                      <a:pt x="216" y="72"/>
                      <a:pt x="90" y="108"/>
                    </a:cubicBezTo>
                    <a:lnTo>
                      <a:pt x="90" y="430"/>
                    </a:lnTo>
                    <a:cubicBezTo>
                      <a:pt x="216" y="376"/>
                      <a:pt x="341" y="359"/>
                      <a:pt x="466" y="323"/>
                    </a:cubicBezTo>
                    <a:cubicBezTo>
                      <a:pt x="574" y="305"/>
                      <a:pt x="681" y="305"/>
                      <a:pt x="770" y="305"/>
                    </a:cubicBezTo>
                    <a:cubicBezTo>
                      <a:pt x="967" y="305"/>
                      <a:pt x="1093" y="341"/>
                      <a:pt x="1200" y="412"/>
                    </a:cubicBezTo>
                    <a:cubicBezTo>
                      <a:pt x="1289" y="484"/>
                      <a:pt x="1343" y="591"/>
                      <a:pt x="1343" y="716"/>
                    </a:cubicBezTo>
                    <a:cubicBezTo>
                      <a:pt x="1343" y="860"/>
                      <a:pt x="1289" y="967"/>
                      <a:pt x="1200" y="1039"/>
                    </a:cubicBezTo>
                    <a:cubicBezTo>
                      <a:pt x="1110" y="1092"/>
                      <a:pt x="967" y="1128"/>
                      <a:pt x="788" y="1128"/>
                    </a:cubicBezTo>
                    <a:lnTo>
                      <a:pt x="466" y="1128"/>
                    </a:lnTo>
                    <a:lnTo>
                      <a:pt x="466" y="1432"/>
                    </a:lnTo>
                    <a:lnTo>
                      <a:pt x="770" y="1432"/>
                    </a:lnTo>
                    <a:cubicBezTo>
                      <a:pt x="967" y="1432"/>
                      <a:pt x="1128" y="1486"/>
                      <a:pt x="1236" y="1575"/>
                    </a:cubicBezTo>
                    <a:cubicBezTo>
                      <a:pt x="1343" y="1647"/>
                      <a:pt x="1397" y="1772"/>
                      <a:pt x="1397" y="1933"/>
                    </a:cubicBezTo>
                    <a:cubicBezTo>
                      <a:pt x="1397" y="2112"/>
                      <a:pt x="1343" y="2238"/>
                      <a:pt x="1218" y="2327"/>
                    </a:cubicBezTo>
                    <a:cubicBezTo>
                      <a:pt x="1110" y="2417"/>
                      <a:pt x="931" y="2452"/>
                      <a:pt x="717" y="2452"/>
                    </a:cubicBezTo>
                    <a:cubicBezTo>
                      <a:pt x="574" y="2452"/>
                      <a:pt x="448" y="2452"/>
                      <a:pt x="341" y="2417"/>
                    </a:cubicBezTo>
                    <a:cubicBezTo>
                      <a:pt x="216" y="2381"/>
                      <a:pt x="108" y="2345"/>
                      <a:pt x="1" y="2291"/>
                    </a:cubicBezTo>
                    <a:lnTo>
                      <a:pt x="1" y="2631"/>
                    </a:lnTo>
                    <a:cubicBezTo>
                      <a:pt x="126" y="2685"/>
                      <a:pt x="251" y="2703"/>
                      <a:pt x="377" y="2739"/>
                    </a:cubicBezTo>
                    <a:cubicBezTo>
                      <a:pt x="484" y="2757"/>
                      <a:pt x="609" y="2757"/>
                      <a:pt x="717" y="2757"/>
                    </a:cubicBezTo>
                    <a:cubicBezTo>
                      <a:pt x="1057" y="2757"/>
                      <a:pt x="1307" y="2685"/>
                      <a:pt x="1486" y="2542"/>
                    </a:cubicBezTo>
                    <a:cubicBezTo>
                      <a:pt x="1665" y="2399"/>
                      <a:pt x="1773" y="2202"/>
                      <a:pt x="1773" y="1933"/>
                    </a:cubicBezTo>
                    <a:cubicBezTo>
                      <a:pt x="1773" y="1772"/>
                      <a:pt x="1719" y="1611"/>
                      <a:pt x="1611" y="1504"/>
                    </a:cubicBezTo>
                    <a:cubicBezTo>
                      <a:pt x="1522" y="1379"/>
                      <a:pt x="1379" y="1307"/>
                      <a:pt x="1218" y="1271"/>
                    </a:cubicBezTo>
                    <a:cubicBezTo>
                      <a:pt x="1361" y="1235"/>
                      <a:pt x="1486" y="1164"/>
                      <a:pt x="1576" y="1056"/>
                    </a:cubicBezTo>
                    <a:cubicBezTo>
                      <a:pt x="1665" y="967"/>
                      <a:pt x="1701" y="842"/>
                      <a:pt x="1701" y="681"/>
                    </a:cubicBezTo>
                    <a:cubicBezTo>
                      <a:pt x="1701" y="466"/>
                      <a:pt x="1629" y="305"/>
                      <a:pt x="1468" y="180"/>
                    </a:cubicBezTo>
                    <a:cubicBezTo>
                      <a:pt x="1307" y="54"/>
                      <a:pt x="1093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7993664" y="3222130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4" y="0"/>
                    </a:moveTo>
                    <a:lnTo>
                      <a:pt x="0" y="126"/>
                    </a:lnTo>
                    <a:lnTo>
                      <a:pt x="0" y="448"/>
                    </a:lnTo>
                    <a:lnTo>
                      <a:pt x="644" y="323"/>
                    </a:lnTo>
                    <a:lnTo>
                      <a:pt x="644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8039070" y="3220827"/>
                <a:ext cx="4238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775" extrusionOk="0">
                    <a:moveTo>
                      <a:pt x="805" y="1"/>
                    </a:moveTo>
                    <a:cubicBezTo>
                      <a:pt x="698" y="1"/>
                      <a:pt x="573" y="19"/>
                      <a:pt x="465" y="37"/>
                    </a:cubicBezTo>
                    <a:cubicBezTo>
                      <a:pt x="340" y="54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94"/>
                      <a:pt x="340" y="359"/>
                      <a:pt x="448" y="341"/>
                    </a:cubicBezTo>
                    <a:cubicBezTo>
                      <a:pt x="555" y="323"/>
                      <a:pt x="662" y="305"/>
                      <a:pt x="770" y="305"/>
                    </a:cubicBezTo>
                    <a:cubicBezTo>
                      <a:pt x="949" y="305"/>
                      <a:pt x="1092" y="341"/>
                      <a:pt x="1181" y="412"/>
                    </a:cubicBezTo>
                    <a:cubicBezTo>
                      <a:pt x="1289" y="484"/>
                      <a:pt x="1324" y="591"/>
                      <a:pt x="1324" y="734"/>
                    </a:cubicBezTo>
                    <a:cubicBezTo>
                      <a:pt x="1324" y="860"/>
                      <a:pt x="1289" y="967"/>
                      <a:pt x="1181" y="1039"/>
                    </a:cubicBezTo>
                    <a:cubicBezTo>
                      <a:pt x="1092" y="1110"/>
                      <a:pt x="967" y="1146"/>
                      <a:pt x="788" y="1146"/>
                    </a:cubicBezTo>
                    <a:lnTo>
                      <a:pt x="448" y="1146"/>
                    </a:lnTo>
                    <a:lnTo>
                      <a:pt x="448" y="1432"/>
                    </a:lnTo>
                    <a:lnTo>
                      <a:pt x="770" y="1432"/>
                    </a:lnTo>
                    <a:cubicBezTo>
                      <a:pt x="967" y="1432"/>
                      <a:pt x="1110" y="1486"/>
                      <a:pt x="1235" y="1575"/>
                    </a:cubicBezTo>
                    <a:cubicBezTo>
                      <a:pt x="1342" y="1665"/>
                      <a:pt x="1396" y="1790"/>
                      <a:pt x="1396" y="1951"/>
                    </a:cubicBezTo>
                    <a:cubicBezTo>
                      <a:pt x="1396" y="2112"/>
                      <a:pt x="1342" y="2238"/>
                      <a:pt x="1217" y="2327"/>
                    </a:cubicBezTo>
                    <a:cubicBezTo>
                      <a:pt x="1092" y="2417"/>
                      <a:pt x="931" y="2470"/>
                      <a:pt x="698" y="2470"/>
                    </a:cubicBezTo>
                    <a:cubicBezTo>
                      <a:pt x="573" y="2470"/>
                      <a:pt x="448" y="2452"/>
                      <a:pt x="322" y="2417"/>
                    </a:cubicBezTo>
                    <a:cubicBezTo>
                      <a:pt x="197" y="2399"/>
                      <a:pt x="90" y="2345"/>
                      <a:pt x="0" y="2291"/>
                    </a:cubicBezTo>
                    <a:lnTo>
                      <a:pt x="0" y="2631"/>
                    </a:lnTo>
                    <a:cubicBezTo>
                      <a:pt x="125" y="2685"/>
                      <a:pt x="251" y="2721"/>
                      <a:pt x="358" y="2739"/>
                    </a:cubicBezTo>
                    <a:cubicBezTo>
                      <a:pt x="483" y="2757"/>
                      <a:pt x="591" y="2774"/>
                      <a:pt x="716" y="2774"/>
                    </a:cubicBezTo>
                    <a:cubicBezTo>
                      <a:pt x="1038" y="2774"/>
                      <a:pt x="1307" y="2703"/>
                      <a:pt x="1486" y="2560"/>
                    </a:cubicBezTo>
                    <a:cubicBezTo>
                      <a:pt x="1664" y="2417"/>
                      <a:pt x="1754" y="2202"/>
                      <a:pt x="1754" y="1951"/>
                    </a:cubicBezTo>
                    <a:cubicBezTo>
                      <a:pt x="1754" y="1772"/>
                      <a:pt x="1700" y="1629"/>
                      <a:pt x="1611" y="1504"/>
                    </a:cubicBezTo>
                    <a:cubicBezTo>
                      <a:pt x="1503" y="1397"/>
                      <a:pt x="1378" y="1325"/>
                      <a:pt x="1199" y="1271"/>
                    </a:cubicBezTo>
                    <a:cubicBezTo>
                      <a:pt x="1360" y="1235"/>
                      <a:pt x="1486" y="1164"/>
                      <a:pt x="1557" y="1074"/>
                    </a:cubicBezTo>
                    <a:cubicBezTo>
                      <a:pt x="1647" y="967"/>
                      <a:pt x="1682" y="842"/>
                      <a:pt x="1682" y="699"/>
                    </a:cubicBezTo>
                    <a:cubicBezTo>
                      <a:pt x="1682" y="484"/>
                      <a:pt x="1611" y="305"/>
                      <a:pt x="1450" y="180"/>
                    </a:cubicBezTo>
                    <a:cubicBezTo>
                      <a:pt x="1289" y="54"/>
                      <a:pt x="1074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8090082" y="3222130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5" y="2363"/>
                    </a:lnTo>
                    <a:lnTo>
                      <a:pt x="55" y="2667"/>
                    </a:lnTo>
                    <a:lnTo>
                      <a:pt x="1594" y="2667"/>
                    </a:lnTo>
                    <a:lnTo>
                      <a:pt x="1594" y="2363"/>
                    </a:lnTo>
                    <a:lnTo>
                      <a:pt x="1003" y="2363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8003596" y="3325324"/>
                <a:ext cx="58842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631" extrusionOk="0">
                    <a:moveTo>
                      <a:pt x="90" y="0"/>
                    </a:moveTo>
                    <a:lnTo>
                      <a:pt x="896" y="1253"/>
                    </a:lnTo>
                    <a:lnTo>
                      <a:pt x="1" y="2631"/>
                    </a:lnTo>
                    <a:lnTo>
                      <a:pt x="627" y="2631"/>
                    </a:lnTo>
                    <a:lnTo>
                      <a:pt x="1218" y="1718"/>
                    </a:lnTo>
                    <a:lnTo>
                      <a:pt x="1790" y="2631"/>
                    </a:lnTo>
                    <a:lnTo>
                      <a:pt x="2435" y="2631"/>
                    </a:lnTo>
                    <a:lnTo>
                      <a:pt x="1540" y="1271"/>
                    </a:lnTo>
                    <a:lnTo>
                      <a:pt x="2363" y="0"/>
                    </a:lnTo>
                    <a:lnTo>
                      <a:pt x="1737" y="0"/>
                    </a:lnTo>
                    <a:lnTo>
                      <a:pt x="1236" y="841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8064153" y="3341730"/>
                <a:ext cx="43255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987" extrusionOk="0">
                    <a:moveTo>
                      <a:pt x="895" y="394"/>
                    </a:moveTo>
                    <a:cubicBezTo>
                      <a:pt x="1002" y="394"/>
                      <a:pt x="1092" y="430"/>
                      <a:pt x="1163" y="501"/>
                    </a:cubicBezTo>
                    <a:cubicBezTo>
                      <a:pt x="1235" y="573"/>
                      <a:pt x="1271" y="680"/>
                      <a:pt x="1271" y="824"/>
                    </a:cubicBezTo>
                    <a:lnTo>
                      <a:pt x="519" y="824"/>
                    </a:lnTo>
                    <a:cubicBezTo>
                      <a:pt x="519" y="698"/>
                      <a:pt x="555" y="591"/>
                      <a:pt x="626" y="501"/>
                    </a:cubicBezTo>
                    <a:cubicBezTo>
                      <a:pt x="698" y="430"/>
                      <a:pt x="788" y="394"/>
                      <a:pt x="895" y="394"/>
                    </a:cubicBezTo>
                    <a:close/>
                    <a:moveTo>
                      <a:pt x="877" y="0"/>
                    </a:moveTo>
                    <a:cubicBezTo>
                      <a:pt x="626" y="0"/>
                      <a:pt x="412" y="90"/>
                      <a:pt x="251" y="269"/>
                    </a:cubicBezTo>
                    <a:cubicBezTo>
                      <a:pt x="90" y="448"/>
                      <a:pt x="0" y="698"/>
                      <a:pt x="0" y="1002"/>
                    </a:cubicBezTo>
                    <a:cubicBezTo>
                      <a:pt x="0" y="1271"/>
                      <a:pt x="72" y="1486"/>
                      <a:pt x="197" y="1665"/>
                    </a:cubicBezTo>
                    <a:cubicBezTo>
                      <a:pt x="340" y="1879"/>
                      <a:pt x="591" y="1987"/>
                      <a:pt x="931" y="1987"/>
                    </a:cubicBezTo>
                    <a:cubicBezTo>
                      <a:pt x="1128" y="1987"/>
                      <a:pt x="1306" y="1933"/>
                      <a:pt x="1450" y="1844"/>
                    </a:cubicBezTo>
                    <a:cubicBezTo>
                      <a:pt x="1575" y="1754"/>
                      <a:pt x="1682" y="1611"/>
                      <a:pt x="1754" y="1432"/>
                    </a:cubicBezTo>
                    <a:lnTo>
                      <a:pt x="1253" y="1343"/>
                    </a:lnTo>
                    <a:cubicBezTo>
                      <a:pt x="1217" y="1432"/>
                      <a:pt x="1181" y="1504"/>
                      <a:pt x="1128" y="1539"/>
                    </a:cubicBezTo>
                    <a:cubicBezTo>
                      <a:pt x="1074" y="1593"/>
                      <a:pt x="1002" y="1611"/>
                      <a:pt x="931" y="1611"/>
                    </a:cubicBezTo>
                    <a:cubicBezTo>
                      <a:pt x="805" y="1611"/>
                      <a:pt x="716" y="1575"/>
                      <a:pt x="644" y="1486"/>
                    </a:cubicBezTo>
                    <a:cubicBezTo>
                      <a:pt x="555" y="1396"/>
                      <a:pt x="519" y="1289"/>
                      <a:pt x="519" y="1146"/>
                    </a:cubicBezTo>
                    <a:lnTo>
                      <a:pt x="1772" y="1146"/>
                    </a:lnTo>
                    <a:cubicBezTo>
                      <a:pt x="1790" y="752"/>
                      <a:pt x="1700" y="466"/>
                      <a:pt x="1539" y="287"/>
                    </a:cubicBezTo>
                    <a:cubicBezTo>
                      <a:pt x="1378" y="90"/>
                      <a:pt x="1163" y="0"/>
                      <a:pt x="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7988033" y="3427214"/>
                <a:ext cx="28128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218" extrusionOk="0">
                    <a:moveTo>
                      <a:pt x="36" y="1"/>
                    </a:moveTo>
                    <a:lnTo>
                      <a:pt x="466" y="573"/>
                    </a:lnTo>
                    <a:lnTo>
                      <a:pt x="1" y="1217"/>
                    </a:lnTo>
                    <a:lnTo>
                      <a:pt x="233" y="1217"/>
                    </a:lnTo>
                    <a:lnTo>
                      <a:pt x="591" y="734"/>
                    </a:lnTo>
                    <a:lnTo>
                      <a:pt x="931" y="1217"/>
                    </a:lnTo>
                    <a:lnTo>
                      <a:pt x="1164" y="1217"/>
                    </a:lnTo>
                    <a:lnTo>
                      <a:pt x="716" y="591"/>
                    </a:lnTo>
                    <a:lnTo>
                      <a:pt x="1146" y="1"/>
                    </a:lnTo>
                    <a:lnTo>
                      <a:pt x="913" y="1"/>
                    </a:lnTo>
                    <a:lnTo>
                      <a:pt x="591" y="430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8014422" y="3426780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91" y="162"/>
                    </a:moveTo>
                    <a:cubicBezTo>
                      <a:pt x="680" y="162"/>
                      <a:pt x="770" y="198"/>
                      <a:pt x="823" y="269"/>
                    </a:cubicBezTo>
                    <a:cubicBezTo>
                      <a:pt x="877" y="323"/>
                      <a:pt x="913" y="412"/>
                      <a:pt x="913" y="520"/>
                    </a:cubicBezTo>
                    <a:lnTo>
                      <a:pt x="215" y="520"/>
                    </a:lnTo>
                    <a:cubicBezTo>
                      <a:pt x="215" y="412"/>
                      <a:pt x="251" y="323"/>
                      <a:pt x="322" y="251"/>
                    </a:cubicBezTo>
                    <a:cubicBezTo>
                      <a:pt x="394" y="198"/>
                      <a:pt x="483" y="162"/>
                      <a:pt x="591" y="162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1" y="180"/>
                    </a:cubicBezTo>
                    <a:cubicBezTo>
                      <a:pt x="54" y="287"/>
                      <a:pt x="0" y="448"/>
                      <a:pt x="0" y="645"/>
                    </a:cubicBezTo>
                    <a:cubicBezTo>
                      <a:pt x="0" y="824"/>
                      <a:pt x="54" y="985"/>
                      <a:pt x="161" y="1092"/>
                    </a:cubicBezTo>
                    <a:cubicBezTo>
                      <a:pt x="287" y="1200"/>
                      <a:pt x="430" y="1253"/>
                      <a:pt x="627" y="1253"/>
                    </a:cubicBezTo>
                    <a:cubicBezTo>
                      <a:pt x="698" y="1253"/>
                      <a:pt x="770" y="1253"/>
                      <a:pt x="841" y="1235"/>
                    </a:cubicBezTo>
                    <a:cubicBezTo>
                      <a:pt x="931" y="1218"/>
                      <a:pt x="1002" y="1200"/>
                      <a:pt x="1074" y="1164"/>
                    </a:cubicBezTo>
                    <a:lnTo>
                      <a:pt x="1074" y="985"/>
                    </a:lnTo>
                    <a:cubicBezTo>
                      <a:pt x="1002" y="1021"/>
                      <a:pt x="931" y="1039"/>
                      <a:pt x="859" y="1057"/>
                    </a:cubicBezTo>
                    <a:cubicBezTo>
                      <a:pt x="788" y="1074"/>
                      <a:pt x="716" y="1092"/>
                      <a:pt x="627" y="1092"/>
                    </a:cubicBezTo>
                    <a:cubicBezTo>
                      <a:pt x="501" y="1092"/>
                      <a:pt x="394" y="1057"/>
                      <a:pt x="322" y="985"/>
                    </a:cubicBezTo>
                    <a:cubicBezTo>
                      <a:pt x="251" y="913"/>
                      <a:pt x="215" y="806"/>
                      <a:pt x="197" y="681"/>
                    </a:cubicBezTo>
                    <a:lnTo>
                      <a:pt x="1110" y="681"/>
                    </a:lnTo>
                    <a:lnTo>
                      <a:pt x="1110" y="573"/>
                    </a:lnTo>
                    <a:cubicBezTo>
                      <a:pt x="1110" y="394"/>
                      <a:pt x="1056" y="251"/>
                      <a:pt x="967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5"/>
              <p:cNvSpPr/>
              <p:nvPr/>
            </p:nvSpPr>
            <p:spPr>
              <a:xfrm>
                <a:off x="8045111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73" y="1"/>
                    </a:moveTo>
                    <a:cubicBezTo>
                      <a:pt x="502" y="1"/>
                      <a:pt x="412" y="19"/>
                      <a:pt x="359" y="54"/>
                    </a:cubicBezTo>
                    <a:cubicBezTo>
                      <a:pt x="287" y="90"/>
                      <a:pt x="233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15" y="341"/>
                      <a:pt x="287" y="269"/>
                    </a:cubicBezTo>
                    <a:cubicBezTo>
                      <a:pt x="341" y="198"/>
                      <a:pt x="430" y="162"/>
                      <a:pt x="538" y="162"/>
                    </a:cubicBezTo>
                    <a:cubicBezTo>
                      <a:pt x="627" y="162"/>
                      <a:pt x="681" y="198"/>
                      <a:pt x="734" y="251"/>
                    </a:cubicBezTo>
                    <a:cubicBezTo>
                      <a:pt x="770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37"/>
                      <a:pt x="717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5"/>
              <p:cNvSpPr/>
              <p:nvPr/>
            </p:nvSpPr>
            <p:spPr>
              <a:xfrm>
                <a:off x="8071499" y="3426780"/>
                <a:ext cx="26823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4" extrusionOk="0">
                    <a:moveTo>
                      <a:pt x="555" y="162"/>
                    </a:moveTo>
                    <a:cubicBezTo>
                      <a:pt x="662" y="162"/>
                      <a:pt x="752" y="215"/>
                      <a:pt x="806" y="287"/>
                    </a:cubicBezTo>
                    <a:cubicBezTo>
                      <a:pt x="877" y="377"/>
                      <a:pt x="895" y="484"/>
                      <a:pt x="895" y="627"/>
                    </a:cubicBezTo>
                    <a:cubicBezTo>
                      <a:pt x="895" y="770"/>
                      <a:pt x="877" y="878"/>
                      <a:pt x="806" y="967"/>
                    </a:cubicBezTo>
                    <a:cubicBezTo>
                      <a:pt x="752" y="1057"/>
                      <a:pt x="662" y="1092"/>
                      <a:pt x="555" y="1092"/>
                    </a:cubicBezTo>
                    <a:cubicBezTo>
                      <a:pt x="448" y="1092"/>
                      <a:pt x="376" y="1057"/>
                      <a:pt x="305" y="967"/>
                    </a:cubicBezTo>
                    <a:cubicBezTo>
                      <a:pt x="251" y="878"/>
                      <a:pt x="215" y="770"/>
                      <a:pt x="215" y="627"/>
                    </a:cubicBezTo>
                    <a:cubicBezTo>
                      <a:pt x="215" y="484"/>
                      <a:pt x="251" y="377"/>
                      <a:pt x="305" y="287"/>
                    </a:cubicBezTo>
                    <a:cubicBezTo>
                      <a:pt x="376" y="215"/>
                      <a:pt x="448" y="162"/>
                      <a:pt x="555" y="162"/>
                    </a:cubicBezTo>
                    <a:close/>
                    <a:moveTo>
                      <a:pt x="555" y="1"/>
                    </a:moveTo>
                    <a:cubicBezTo>
                      <a:pt x="394" y="1"/>
                      <a:pt x="251" y="54"/>
                      <a:pt x="161" y="162"/>
                    </a:cubicBezTo>
                    <a:cubicBezTo>
                      <a:pt x="54" y="269"/>
                      <a:pt x="0" y="430"/>
                      <a:pt x="0" y="627"/>
                    </a:cubicBezTo>
                    <a:cubicBezTo>
                      <a:pt x="0" y="824"/>
                      <a:pt x="54" y="985"/>
                      <a:pt x="161" y="1092"/>
                    </a:cubicBezTo>
                    <a:cubicBezTo>
                      <a:pt x="251" y="1200"/>
                      <a:pt x="394" y="1253"/>
                      <a:pt x="555" y="1253"/>
                    </a:cubicBezTo>
                    <a:cubicBezTo>
                      <a:pt x="734" y="1253"/>
                      <a:pt x="859" y="1200"/>
                      <a:pt x="967" y="1092"/>
                    </a:cubicBezTo>
                    <a:cubicBezTo>
                      <a:pt x="1056" y="985"/>
                      <a:pt x="1110" y="824"/>
                      <a:pt x="1110" y="627"/>
                    </a:cubicBezTo>
                    <a:cubicBezTo>
                      <a:pt x="1110" y="430"/>
                      <a:pt x="1056" y="269"/>
                      <a:pt x="967" y="162"/>
                    </a:cubicBezTo>
                    <a:cubicBezTo>
                      <a:pt x="859" y="54"/>
                      <a:pt x="734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5"/>
              <p:cNvSpPr/>
              <p:nvPr/>
            </p:nvSpPr>
            <p:spPr>
              <a:xfrm>
                <a:off x="8102189" y="3426780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4" y="341"/>
                      <a:pt x="287" y="269"/>
                    </a:cubicBezTo>
                    <a:cubicBezTo>
                      <a:pt x="359" y="198"/>
                      <a:pt x="430" y="162"/>
                      <a:pt x="538" y="162"/>
                    </a:cubicBezTo>
                    <a:cubicBezTo>
                      <a:pt x="627" y="162"/>
                      <a:pt x="699" y="198"/>
                      <a:pt x="735" y="251"/>
                    </a:cubicBezTo>
                    <a:cubicBezTo>
                      <a:pt x="788" y="305"/>
                      <a:pt x="806" y="394"/>
                      <a:pt x="806" y="502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6" y="126"/>
                    </a:cubicBezTo>
                    <a:cubicBezTo>
                      <a:pt x="824" y="37"/>
                      <a:pt x="717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5"/>
              <p:cNvSpPr/>
              <p:nvPr/>
            </p:nvSpPr>
            <p:spPr>
              <a:xfrm>
                <a:off x="8015267" y="3485506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0"/>
                    </a:moveTo>
                    <a:lnTo>
                      <a:pt x="108" y="1343"/>
                    </a:lnTo>
                    <a:cubicBezTo>
                      <a:pt x="216" y="1307"/>
                      <a:pt x="305" y="1271"/>
                      <a:pt x="395" y="1253"/>
                    </a:cubicBezTo>
                    <a:cubicBezTo>
                      <a:pt x="502" y="1217"/>
                      <a:pt x="592" y="1217"/>
                      <a:pt x="699" y="1217"/>
                    </a:cubicBezTo>
                    <a:cubicBezTo>
                      <a:pt x="896" y="1217"/>
                      <a:pt x="1057" y="1271"/>
                      <a:pt x="1182" y="1378"/>
                    </a:cubicBezTo>
                    <a:cubicBezTo>
                      <a:pt x="1307" y="1486"/>
                      <a:pt x="1361" y="1629"/>
                      <a:pt x="1361" y="1826"/>
                    </a:cubicBezTo>
                    <a:cubicBezTo>
                      <a:pt x="1361" y="2005"/>
                      <a:pt x="1307" y="2148"/>
                      <a:pt x="1182" y="2255"/>
                    </a:cubicBezTo>
                    <a:cubicBezTo>
                      <a:pt x="1057" y="2363"/>
                      <a:pt x="896" y="2416"/>
                      <a:pt x="699" y="2416"/>
                    </a:cubicBezTo>
                    <a:cubicBezTo>
                      <a:pt x="556" y="2416"/>
                      <a:pt x="448" y="2416"/>
                      <a:pt x="323" y="2381"/>
                    </a:cubicBezTo>
                    <a:cubicBezTo>
                      <a:pt x="216" y="2345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34" y="2685"/>
                      <a:pt x="359" y="2703"/>
                    </a:cubicBezTo>
                    <a:cubicBezTo>
                      <a:pt x="466" y="2721"/>
                      <a:pt x="592" y="2721"/>
                      <a:pt x="699" y="2721"/>
                    </a:cubicBezTo>
                    <a:cubicBezTo>
                      <a:pt x="1021" y="2721"/>
                      <a:pt x="1272" y="2649"/>
                      <a:pt x="1450" y="2488"/>
                    </a:cubicBezTo>
                    <a:cubicBezTo>
                      <a:pt x="1629" y="2327"/>
                      <a:pt x="1719" y="2112"/>
                      <a:pt x="1719" y="1826"/>
                    </a:cubicBezTo>
                    <a:cubicBezTo>
                      <a:pt x="1719" y="1539"/>
                      <a:pt x="1629" y="1325"/>
                      <a:pt x="1468" y="1164"/>
                    </a:cubicBezTo>
                    <a:cubicBezTo>
                      <a:pt x="1289" y="985"/>
                      <a:pt x="1057" y="913"/>
                      <a:pt x="753" y="913"/>
                    </a:cubicBezTo>
                    <a:cubicBezTo>
                      <a:pt x="699" y="913"/>
                      <a:pt x="645" y="913"/>
                      <a:pt x="592" y="931"/>
                    </a:cubicBezTo>
                    <a:cubicBezTo>
                      <a:pt x="538" y="931"/>
                      <a:pt x="484" y="949"/>
                      <a:pt x="430" y="967"/>
                    </a:cubicBezTo>
                    <a:lnTo>
                      <a:pt x="430" y="305"/>
                    </a:lnTo>
                    <a:lnTo>
                      <a:pt x="1522" y="305"/>
                    </a:lnTo>
                    <a:lnTo>
                      <a:pt x="15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5"/>
              <p:cNvSpPr/>
              <p:nvPr/>
            </p:nvSpPr>
            <p:spPr>
              <a:xfrm>
                <a:off x="8060673" y="3485506"/>
                <a:ext cx="47170" cy="647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85" extrusionOk="0">
                    <a:moveTo>
                      <a:pt x="1218" y="323"/>
                    </a:moveTo>
                    <a:lnTo>
                      <a:pt x="1218" y="1754"/>
                    </a:lnTo>
                    <a:lnTo>
                      <a:pt x="305" y="1754"/>
                    </a:lnTo>
                    <a:lnTo>
                      <a:pt x="1218" y="323"/>
                    </a:lnTo>
                    <a:close/>
                    <a:moveTo>
                      <a:pt x="1128" y="0"/>
                    </a:moveTo>
                    <a:lnTo>
                      <a:pt x="1" y="1700"/>
                    </a:lnTo>
                    <a:lnTo>
                      <a:pt x="1" y="2041"/>
                    </a:lnTo>
                    <a:lnTo>
                      <a:pt x="1218" y="2041"/>
                    </a:lnTo>
                    <a:lnTo>
                      <a:pt x="1218" y="2685"/>
                    </a:lnTo>
                    <a:lnTo>
                      <a:pt x="1576" y="2685"/>
                    </a:lnTo>
                    <a:lnTo>
                      <a:pt x="1576" y="2041"/>
                    </a:lnTo>
                    <a:lnTo>
                      <a:pt x="1952" y="2041"/>
                    </a:lnTo>
                    <a:lnTo>
                      <a:pt x="1952" y="1754"/>
                    </a:lnTo>
                    <a:lnTo>
                      <a:pt x="1576" y="1754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5"/>
              <p:cNvSpPr/>
              <p:nvPr/>
            </p:nvSpPr>
            <p:spPr>
              <a:xfrm>
                <a:off x="1365712" y="3162535"/>
                <a:ext cx="6891326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285178" h="180" extrusionOk="0">
                    <a:moveTo>
                      <a:pt x="0" y="1"/>
                    </a:moveTo>
                    <a:lnTo>
                      <a:pt x="0" y="180"/>
                    </a:lnTo>
                    <a:lnTo>
                      <a:pt x="285177" y="180"/>
                    </a:lnTo>
                    <a:lnTo>
                      <a:pt x="2851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5"/>
              <p:cNvSpPr/>
              <p:nvPr/>
            </p:nvSpPr>
            <p:spPr>
              <a:xfrm>
                <a:off x="1755324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5"/>
              <p:cNvSpPr/>
              <p:nvPr/>
            </p:nvSpPr>
            <p:spPr>
              <a:xfrm>
                <a:off x="2137155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5"/>
              <p:cNvSpPr/>
              <p:nvPr/>
            </p:nvSpPr>
            <p:spPr>
              <a:xfrm>
                <a:off x="2519011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5"/>
              <p:cNvSpPr/>
              <p:nvPr/>
            </p:nvSpPr>
            <p:spPr>
              <a:xfrm>
                <a:off x="2900842" y="3166854"/>
                <a:ext cx="3915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62" y="18272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5"/>
              <p:cNvSpPr/>
              <p:nvPr/>
            </p:nvSpPr>
            <p:spPr>
              <a:xfrm>
                <a:off x="3282262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5"/>
              <p:cNvSpPr/>
              <p:nvPr/>
            </p:nvSpPr>
            <p:spPr>
              <a:xfrm>
                <a:off x="3664093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5"/>
              <p:cNvSpPr/>
              <p:nvPr/>
            </p:nvSpPr>
            <p:spPr>
              <a:xfrm>
                <a:off x="4045949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5"/>
              <p:cNvSpPr/>
              <p:nvPr/>
            </p:nvSpPr>
            <p:spPr>
              <a:xfrm>
                <a:off x="4427780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5"/>
              <p:cNvSpPr/>
              <p:nvPr/>
            </p:nvSpPr>
            <p:spPr>
              <a:xfrm>
                <a:off x="4809635" y="3166854"/>
                <a:ext cx="3915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61" y="18272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5"/>
              <p:cNvSpPr/>
              <p:nvPr/>
            </p:nvSpPr>
            <p:spPr>
              <a:xfrm>
                <a:off x="5191031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5"/>
              <p:cNvSpPr/>
              <p:nvPr/>
            </p:nvSpPr>
            <p:spPr>
              <a:xfrm>
                <a:off x="5572887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5"/>
              <p:cNvSpPr/>
              <p:nvPr/>
            </p:nvSpPr>
            <p:spPr>
              <a:xfrm>
                <a:off x="5954718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5"/>
              <p:cNvSpPr/>
              <p:nvPr/>
            </p:nvSpPr>
            <p:spPr>
              <a:xfrm>
                <a:off x="6336549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5"/>
              <p:cNvSpPr/>
              <p:nvPr/>
            </p:nvSpPr>
            <p:spPr>
              <a:xfrm>
                <a:off x="6718404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5"/>
              <p:cNvSpPr/>
              <p:nvPr/>
            </p:nvSpPr>
            <p:spPr>
              <a:xfrm>
                <a:off x="7100235" y="3166854"/>
                <a:ext cx="3915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62" y="18272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5"/>
              <p:cNvSpPr/>
              <p:nvPr/>
            </p:nvSpPr>
            <p:spPr>
              <a:xfrm>
                <a:off x="7481656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179" y="18272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5"/>
              <p:cNvSpPr/>
              <p:nvPr/>
            </p:nvSpPr>
            <p:spPr>
              <a:xfrm>
                <a:off x="7863487" y="3166854"/>
                <a:ext cx="4350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72" extrusionOk="0">
                    <a:moveTo>
                      <a:pt x="1" y="1"/>
                    </a:moveTo>
                    <a:lnTo>
                      <a:pt x="1" y="18272"/>
                    </a:lnTo>
                    <a:lnTo>
                      <a:pt x="180" y="18272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5"/>
              <p:cNvSpPr/>
              <p:nvPr/>
            </p:nvSpPr>
            <p:spPr>
              <a:xfrm>
                <a:off x="8237561" y="3166854"/>
                <a:ext cx="19477" cy="44085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5" y="1827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5"/>
              <p:cNvSpPr/>
              <p:nvPr/>
            </p:nvSpPr>
            <p:spPr>
              <a:xfrm>
                <a:off x="1549052" y="3666414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8" y="1"/>
                      <a:pt x="591" y="18"/>
                      <a:pt x="466" y="36"/>
                    </a:cubicBezTo>
                    <a:cubicBezTo>
                      <a:pt x="341" y="54"/>
                      <a:pt x="215" y="90"/>
                      <a:pt x="72" y="126"/>
                    </a:cubicBezTo>
                    <a:lnTo>
                      <a:pt x="72" y="448"/>
                    </a:lnTo>
                    <a:cubicBezTo>
                      <a:pt x="215" y="394"/>
                      <a:pt x="341" y="358"/>
                      <a:pt x="448" y="341"/>
                    </a:cubicBezTo>
                    <a:cubicBezTo>
                      <a:pt x="573" y="323"/>
                      <a:pt x="681" y="305"/>
                      <a:pt x="770" y="305"/>
                    </a:cubicBezTo>
                    <a:cubicBezTo>
                      <a:pt x="949" y="305"/>
                      <a:pt x="1092" y="341"/>
                      <a:pt x="1182" y="430"/>
                    </a:cubicBezTo>
                    <a:cubicBezTo>
                      <a:pt x="1289" y="502"/>
                      <a:pt x="1343" y="591"/>
                      <a:pt x="1343" y="734"/>
                    </a:cubicBezTo>
                    <a:cubicBezTo>
                      <a:pt x="1343" y="877"/>
                      <a:pt x="1289" y="967"/>
                      <a:pt x="1200" y="1038"/>
                    </a:cubicBezTo>
                    <a:cubicBezTo>
                      <a:pt x="1092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50"/>
                    </a:lnTo>
                    <a:lnTo>
                      <a:pt x="770" y="1450"/>
                    </a:lnTo>
                    <a:cubicBezTo>
                      <a:pt x="967" y="1450"/>
                      <a:pt x="1128" y="1486"/>
                      <a:pt x="1235" y="1575"/>
                    </a:cubicBezTo>
                    <a:cubicBezTo>
                      <a:pt x="1343" y="1665"/>
                      <a:pt x="1396" y="1790"/>
                      <a:pt x="1396" y="1951"/>
                    </a:cubicBezTo>
                    <a:cubicBezTo>
                      <a:pt x="1396" y="2112"/>
                      <a:pt x="1343" y="2255"/>
                      <a:pt x="1217" y="2345"/>
                    </a:cubicBezTo>
                    <a:cubicBezTo>
                      <a:pt x="1110" y="2434"/>
                      <a:pt x="931" y="2470"/>
                      <a:pt x="698" y="2470"/>
                    </a:cubicBezTo>
                    <a:cubicBezTo>
                      <a:pt x="573" y="2470"/>
                      <a:pt x="448" y="2452"/>
                      <a:pt x="323" y="2434"/>
                    </a:cubicBezTo>
                    <a:cubicBezTo>
                      <a:pt x="215" y="2398"/>
                      <a:pt x="108" y="2363"/>
                      <a:pt x="1" y="2291"/>
                    </a:cubicBezTo>
                    <a:lnTo>
                      <a:pt x="1" y="2649"/>
                    </a:lnTo>
                    <a:cubicBezTo>
                      <a:pt x="126" y="2685"/>
                      <a:pt x="251" y="2721"/>
                      <a:pt x="358" y="2738"/>
                    </a:cubicBezTo>
                    <a:cubicBezTo>
                      <a:pt x="484" y="2774"/>
                      <a:pt x="609" y="2774"/>
                      <a:pt x="716" y="2774"/>
                    </a:cubicBezTo>
                    <a:cubicBezTo>
                      <a:pt x="1038" y="2774"/>
                      <a:pt x="1307" y="2703"/>
                      <a:pt x="1486" y="2560"/>
                    </a:cubicBezTo>
                    <a:cubicBezTo>
                      <a:pt x="1665" y="2416"/>
                      <a:pt x="1754" y="2220"/>
                      <a:pt x="1754" y="1951"/>
                    </a:cubicBezTo>
                    <a:cubicBezTo>
                      <a:pt x="1754" y="1772"/>
                      <a:pt x="1701" y="1629"/>
                      <a:pt x="1611" y="1522"/>
                    </a:cubicBezTo>
                    <a:cubicBezTo>
                      <a:pt x="1522" y="1396"/>
                      <a:pt x="1378" y="1325"/>
                      <a:pt x="1200" y="1289"/>
                    </a:cubicBezTo>
                    <a:cubicBezTo>
                      <a:pt x="1361" y="1253"/>
                      <a:pt x="1486" y="1182"/>
                      <a:pt x="1575" y="1074"/>
                    </a:cubicBezTo>
                    <a:cubicBezTo>
                      <a:pt x="1647" y="967"/>
                      <a:pt x="1701" y="842"/>
                      <a:pt x="1701" y="698"/>
                    </a:cubicBezTo>
                    <a:cubicBezTo>
                      <a:pt x="1701" y="484"/>
                      <a:pt x="1611" y="323"/>
                      <a:pt x="1450" y="197"/>
                    </a:cubicBezTo>
                    <a:cubicBezTo>
                      <a:pt x="1289" y="72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5"/>
              <p:cNvSpPr/>
              <p:nvPr/>
            </p:nvSpPr>
            <p:spPr>
              <a:xfrm>
                <a:off x="1597478" y="3666414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9" y="1"/>
                      <a:pt x="573" y="18"/>
                      <a:pt x="466" y="36"/>
                    </a:cubicBezTo>
                    <a:cubicBezTo>
                      <a:pt x="341" y="54"/>
                      <a:pt x="216" y="90"/>
                      <a:pt x="72" y="126"/>
                    </a:cubicBezTo>
                    <a:lnTo>
                      <a:pt x="72" y="448"/>
                    </a:lnTo>
                    <a:cubicBezTo>
                      <a:pt x="216" y="394"/>
                      <a:pt x="341" y="358"/>
                      <a:pt x="448" y="341"/>
                    </a:cubicBezTo>
                    <a:cubicBezTo>
                      <a:pt x="556" y="323"/>
                      <a:pt x="663" y="305"/>
                      <a:pt x="770" y="305"/>
                    </a:cubicBezTo>
                    <a:cubicBezTo>
                      <a:pt x="949" y="305"/>
                      <a:pt x="1092" y="341"/>
                      <a:pt x="1182" y="430"/>
                    </a:cubicBezTo>
                    <a:cubicBezTo>
                      <a:pt x="1289" y="502"/>
                      <a:pt x="1325" y="591"/>
                      <a:pt x="1325" y="734"/>
                    </a:cubicBezTo>
                    <a:cubicBezTo>
                      <a:pt x="1325" y="877"/>
                      <a:pt x="1289" y="967"/>
                      <a:pt x="1182" y="1038"/>
                    </a:cubicBezTo>
                    <a:cubicBezTo>
                      <a:pt x="1092" y="1110"/>
                      <a:pt x="949" y="1146"/>
                      <a:pt x="788" y="1146"/>
                    </a:cubicBezTo>
                    <a:lnTo>
                      <a:pt x="448" y="1146"/>
                    </a:lnTo>
                    <a:lnTo>
                      <a:pt x="448" y="1450"/>
                    </a:lnTo>
                    <a:lnTo>
                      <a:pt x="770" y="1450"/>
                    </a:lnTo>
                    <a:cubicBezTo>
                      <a:pt x="967" y="1450"/>
                      <a:pt x="1110" y="1486"/>
                      <a:pt x="1218" y="1575"/>
                    </a:cubicBezTo>
                    <a:cubicBezTo>
                      <a:pt x="1343" y="1665"/>
                      <a:pt x="1397" y="1790"/>
                      <a:pt x="1397" y="1951"/>
                    </a:cubicBezTo>
                    <a:cubicBezTo>
                      <a:pt x="1397" y="2112"/>
                      <a:pt x="1325" y="2255"/>
                      <a:pt x="1218" y="2345"/>
                    </a:cubicBezTo>
                    <a:cubicBezTo>
                      <a:pt x="1092" y="2434"/>
                      <a:pt x="931" y="2470"/>
                      <a:pt x="699" y="2470"/>
                    </a:cubicBezTo>
                    <a:cubicBezTo>
                      <a:pt x="573" y="2470"/>
                      <a:pt x="448" y="2452"/>
                      <a:pt x="323" y="2434"/>
                    </a:cubicBezTo>
                    <a:cubicBezTo>
                      <a:pt x="198" y="2398"/>
                      <a:pt x="90" y="2363"/>
                      <a:pt x="1" y="2291"/>
                    </a:cubicBezTo>
                    <a:lnTo>
                      <a:pt x="1" y="2649"/>
                    </a:lnTo>
                    <a:cubicBezTo>
                      <a:pt x="126" y="2685"/>
                      <a:pt x="233" y="2721"/>
                      <a:pt x="359" y="2738"/>
                    </a:cubicBezTo>
                    <a:cubicBezTo>
                      <a:pt x="484" y="2774"/>
                      <a:pt x="591" y="2774"/>
                      <a:pt x="699" y="2774"/>
                    </a:cubicBezTo>
                    <a:cubicBezTo>
                      <a:pt x="1039" y="2774"/>
                      <a:pt x="1307" y="2703"/>
                      <a:pt x="1486" y="2560"/>
                    </a:cubicBezTo>
                    <a:cubicBezTo>
                      <a:pt x="1665" y="2416"/>
                      <a:pt x="1755" y="2220"/>
                      <a:pt x="1755" y="1951"/>
                    </a:cubicBezTo>
                    <a:cubicBezTo>
                      <a:pt x="1755" y="1772"/>
                      <a:pt x="1701" y="1629"/>
                      <a:pt x="1611" y="1522"/>
                    </a:cubicBezTo>
                    <a:cubicBezTo>
                      <a:pt x="1504" y="1396"/>
                      <a:pt x="1379" y="1325"/>
                      <a:pt x="1200" y="1289"/>
                    </a:cubicBezTo>
                    <a:cubicBezTo>
                      <a:pt x="1361" y="1253"/>
                      <a:pt x="1486" y="1182"/>
                      <a:pt x="1558" y="1074"/>
                    </a:cubicBezTo>
                    <a:cubicBezTo>
                      <a:pt x="1647" y="967"/>
                      <a:pt x="1683" y="842"/>
                      <a:pt x="1683" y="698"/>
                    </a:cubicBezTo>
                    <a:cubicBezTo>
                      <a:pt x="1683" y="484"/>
                      <a:pt x="1611" y="323"/>
                      <a:pt x="1450" y="197"/>
                    </a:cubicBezTo>
                    <a:cubicBezTo>
                      <a:pt x="1289" y="72"/>
                      <a:pt x="1075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5"/>
              <p:cNvSpPr/>
              <p:nvPr/>
            </p:nvSpPr>
            <p:spPr>
              <a:xfrm>
                <a:off x="1576286" y="3786883"/>
                <a:ext cx="42845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987" extrusionOk="0">
                    <a:moveTo>
                      <a:pt x="860" y="0"/>
                    </a:moveTo>
                    <a:cubicBezTo>
                      <a:pt x="591" y="0"/>
                      <a:pt x="395" y="54"/>
                      <a:pt x="251" y="179"/>
                    </a:cubicBezTo>
                    <a:cubicBezTo>
                      <a:pt x="126" y="287"/>
                      <a:pt x="55" y="430"/>
                      <a:pt x="55" y="591"/>
                    </a:cubicBezTo>
                    <a:cubicBezTo>
                      <a:pt x="55" y="770"/>
                      <a:pt x="144" y="913"/>
                      <a:pt x="287" y="1020"/>
                    </a:cubicBezTo>
                    <a:cubicBezTo>
                      <a:pt x="395" y="1092"/>
                      <a:pt x="663" y="1163"/>
                      <a:pt x="1057" y="1253"/>
                    </a:cubicBezTo>
                    <a:cubicBezTo>
                      <a:pt x="1146" y="1271"/>
                      <a:pt x="1200" y="1307"/>
                      <a:pt x="1236" y="1325"/>
                    </a:cubicBezTo>
                    <a:cubicBezTo>
                      <a:pt x="1254" y="1342"/>
                      <a:pt x="1272" y="1378"/>
                      <a:pt x="1272" y="1414"/>
                    </a:cubicBezTo>
                    <a:cubicBezTo>
                      <a:pt x="1272" y="1468"/>
                      <a:pt x="1236" y="1521"/>
                      <a:pt x="1200" y="1557"/>
                    </a:cubicBezTo>
                    <a:cubicBezTo>
                      <a:pt x="1128" y="1611"/>
                      <a:pt x="1039" y="1629"/>
                      <a:pt x="896" y="1629"/>
                    </a:cubicBezTo>
                    <a:cubicBezTo>
                      <a:pt x="788" y="1629"/>
                      <a:pt x="699" y="1593"/>
                      <a:pt x="627" y="1557"/>
                    </a:cubicBezTo>
                    <a:cubicBezTo>
                      <a:pt x="556" y="1503"/>
                      <a:pt x="520" y="1432"/>
                      <a:pt x="502" y="1325"/>
                    </a:cubicBezTo>
                    <a:lnTo>
                      <a:pt x="1" y="1396"/>
                    </a:lnTo>
                    <a:cubicBezTo>
                      <a:pt x="37" y="1593"/>
                      <a:pt x="144" y="1718"/>
                      <a:pt x="287" y="1826"/>
                    </a:cubicBezTo>
                    <a:cubicBezTo>
                      <a:pt x="448" y="1933"/>
                      <a:pt x="645" y="1987"/>
                      <a:pt x="896" y="1987"/>
                    </a:cubicBezTo>
                    <a:cubicBezTo>
                      <a:pt x="1182" y="1987"/>
                      <a:pt x="1397" y="1933"/>
                      <a:pt x="1558" y="1808"/>
                    </a:cubicBezTo>
                    <a:cubicBezTo>
                      <a:pt x="1701" y="1682"/>
                      <a:pt x="1773" y="1521"/>
                      <a:pt x="1773" y="1360"/>
                    </a:cubicBezTo>
                    <a:cubicBezTo>
                      <a:pt x="1773" y="1199"/>
                      <a:pt x="1719" y="1074"/>
                      <a:pt x="1612" y="985"/>
                    </a:cubicBezTo>
                    <a:cubicBezTo>
                      <a:pt x="1504" y="895"/>
                      <a:pt x="1325" y="823"/>
                      <a:pt x="1057" y="752"/>
                    </a:cubicBezTo>
                    <a:cubicBezTo>
                      <a:pt x="788" y="698"/>
                      <a:pt x="627" y="645"/>
                      <a:pt x="574" y="609"/>
                    </a:cubicBezTo>
                    <a:cubicBezTo>
                      <a:pt x="556" y="591"/>
                      <a:pt x="538" y="555"/>
                      <a:pt x="538" y="519"/>
                    </a:cubicBezTo>
                    <a:cubicBezTo>
                      <a:pt x="538" y="483"/>
                      <a:pt x="556" y="448"/>
                      <a:pt x="591" y="412"/>
                    </a:cubicBezTo>
                    <a:cubicBezTo>
                      <a:pt x="645" y="376"/>
                      <a:pt x="735" y="358"/>
                      <a:pt x="878" y="358"/>
                    </a:cubicBezTo>
                    <a:cubicBezTo>
                      <a:pt x="985" y="358"/>
                      <a:pt x="1057" y="376"/>
                      <a:pt x="1110" y="430"/>
                    </a:cubicBezTo>
                    <a:cubicBezTo>
                      <a:pt x="1164" y="466"/>
                      <a:pt x="1218" y="519"/>
                      <a:pt x="1236" y="591"/>
                    </a:cubicBezTo>
                    <a:lnTo>
                      <a:pt x="1701" y="501"/>
                    </a:lnTo>
                    <a:cubicBezTo>
                      <a:pt x="1647" y="340"/>
                      <a:pt x="1576" y="215"/>
                      <a:pt x="1450" y="126"/>
                    </a:cubicBezTo>
                    <a:cubicBezTo>
                      <a:pt x="1307" y="54"/>
                      <a:pt x="1128" y="0"/>
                      <a:pt x="8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5"/>
              <p:cNvSpPr/>
              <p:nvPr/>
            </p:nvSpPr>
            <p:spPr>
              <a:xfrm>
                <a:off x="1556833" y="3872366"/>
                <a:ext cx="2208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72" extrusionOk="0">
                    <a:moveTo>
                      <a:pt x="466" y="1"/>
                    </a:moveTo>
                    <a:cubicBezTo>
                      <a:pt x="323" y="1"/>
                      <a:pt x="198" y="36"/>
                      <a:pt x="126" y="90"/>
                    </a:cubicBezTo>
                    <a:cubicBezTo>
                      <a:pt x="54" y="162"/>
                      <a:pt x="1" y="251"/>
                      <a:pt x="1" y="358"/>
                    </a:cubicBezTo>
                    <a:cubicBezTo>
                      <a:pt x="1" y="448"/>
                      <a:pt x="36" y="519"/>
                      <a:pt x="90" y="573"/>
                    </a:cubicBezTo>
                    <a:cubicBezTo>
                      <a:pt x="144" y="627"/>
                      <a:pt x="233" y="663"/>
                      <a:pt x="359" y="698"/>
                    </a:cubicBezTo>
                    <a:lnTo>
                      <a:pt x="412" y="716"/>
                    </a:lnTo>
                    <a:cubicBezTo>
                      <a:pt x="538" y="734"/>
                      <a:pt x="627" y="770"/>
                      <a:pt x="663" y="788"/>
                    </a:cubicBezTo>
                    <a:cubicBezTo>
                      <a:pt x="699" y="824"/>
                      <a:pt x="716" y="859"/>
                      <a:pt x="716" y="913"/>
                    </a:cubicBezTo>
                    <a:cubicBezTo>
                      <a:pt x="716" y="967"/>
                      <a:pt x="681" y="1021"/>
                      <a:pt x="645" y="1056"/>
                    </a:cubicBezTo>
                    <a:cubicBezTo>
                      <a:pt x="591" y="1092"/>
                      <a:pt x="520" y="1092"/>
                      <a:pt x="430" y="1092"/>
                    </a:cubicBezTo>
                    <a:cubicBezTo>
                      <a:pt x="359" y="1092"/>
                      <a:pt x="287" y="1092"/>
                      <a:pt x="215" y="1074"/>
                    </a:cubicBezTo>
                    <a:cubicBezTo>
                      <a:pt x="144" y="1056"/>
                      <a:pt x="72" y="1021"/>
                      <a:pt x="1" y="985"/>
                    </a:cubicBezTo>
                    <a:lnTo>
                      <a:pt x="1" y="1182"/>
                    </a:lnTo>
                    <a:cubicBezTo>
                      <a:pt x="72" y="1217"/>
                      <a:pt x="144" y="1235"/>
                      <a:pt x="215" y="1253"/>
                    </a:cubicBezTo>
                    <a:cubicBezTo>
                      <a:pt x="287" y="1253"/>
                      <a:pt x="359" y="1271"/>
                      <a:pt x="412" y="1271"/>
                    </a:cubicBezTo>
                    <a:cubicBezTo>
                      <a:pt x="573" y="1271"/>
                      <a:pt x="699" y="1235"/>
                      <a:pt x="788" y="1164"/>
                    </a:cubicBezTo>
                    <a:cubicBezTo>
                      <a:pt x="878" y="1110"/>
                      <a:pt x="913" y="1021"/>
                      <a:pt x="913" y="895"/>
                    </a:cubicBezTo>
                    <a:cubicBezTo>
                      <a:pt x="913" y="806"/>
                      <a:pt x="878" y="734"/>
                      <a:pt x="824" y="681"/>
                    </a:cubicBezTo>
                    <a:cubicBezTo>
                      <a:pt x="770" y="627"/>
                      <a:pt x="663" y="573"/>
                      <a:pt x="520" y="555"/>
                    </a:cubicBezTo>
                    <a:lnTo>
                      <a:pt x="466" y="537"/>
                    </a:lnTo>
                    <a:cubicBezTo>
                      <a:pt x="359" y="502"/>
                      <a:pt x="287" y="484"/>
                      <a:pt x="251" y="466"/>
                    </a:cubicBezTo>
                    <a:cubicBezTo>
                      <a:pt x="215" y="430"/>
                      <a:pt x="198" y="394"/>
                      <a:pt x="198" y="358"/>
                    </a:cubicBezTo>
                    <a:cubicBezTo>
                      <a:pt x="198" y="287"/>
                      <a:pt x="215" y="251"/>
                      <a:pt x="269" y="215"/>
                    </a:cubicBezTo>
                    <a:cubicBezTo>
                      <a:pt x="323" y="179"/>
                      <a:pt x="394" y="162"/>
                      <a:pt x="484" y="162"/>
                    </a:cubicBezTo>
                    <a:cubicBezTo>
                      <a:pt x="555" y="162"/>
                      <a:pt x="609" y="179"/>
                      <a:pt x="681" y="197"/>
                    </a:cubicBezTo>
                    <a:cubicBezTo>
                      <a:pt x="734" y="197"/>
                      <a:pt x="788" y="233"/>
                      <a:pt x="842" y="251"/>
                    </a:cubicBezTo>
                    <a:lnTo>
                      <a:pt x="842" y="72"/>
                    </a:lnTo>
                    <a:cubicBezTo>
                      <a:pt x="788" y="54"/>
                      <a:pt x="734" y="36"/>
                      <a:pt x="681" y="18"/>
                    </a:cubicBezTo>
                    <a:cubicBezTo>
                      <a:pt x="609" y="18"/>
                      <a:pt x="538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5"/>
              <p:cNvSpPr/>
              <p:nvPr/>
            </p:nvSpPr>
            <p:spPr>
              <a:xfrm>
                <a:off x="1584502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5"/>
                    </a:moveTo>
                    <a:lnTo>
                      <a:pt x="1" y="1664"/>
                    </a:lnTo>
                    <a:lnTo>
                      <a:pt x="198" y="1664"/>
                    </a:lnTo>
                    <a:lnTo>
                      <a:pt x="198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5"/>
              <p:cNvSpPr/>
              <p:nvPr/>
            </p:nvSpPr>
            <p:spPr>
              <a:xfrm>
                <a:off x="1594893" y="3873235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0"/>
                    </a:moveTo>
                    <a:lnTo>
                      <a:pt x="0" y="716"/>
                    </a:lnTo>
                    <a:cubicBezTo>
                      <a:pt x="0" y="895"/>
                      <a:pt x="36" y="1020"/>
                      <a:pt x="108" y="1092"/>
                    </a:cubicBezTo>
                    <a:cubicBezTo>
                      <a:pt x="179" y="1181"/>
                      <a:pt x="287" y="1235"/>
                      <a:pt x="412" y="1235"/>
                    </a:cubicBezTo>
                    <a:cubicBezTo>
                      <a:pt x="502" y="1235"/>
                      <a:pt x="573" y="1217"/>
                      <a:pt x="645" y="1181"/>
                    </a:cubicBezTo>
                    <a:cubicBezTo>
                      <a:pt x="698" y="1146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70" y="895"/>
                      <a:pt x="716" y="949"/>
                    </a:cubicBezTo>
                    <a:cubicBezTo>
                      <a:pt x="645" y="1020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51" y="967"/>
                    </a:cubicBezTo>
                    <a:cubicBezTo>
                      <a:pt x="215" y="913"/>
                      <a:pt x="197" y="823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5"/>
              <p:cNvSpPr/>
              <p:nvPr/>
            </p:nvSpPr>
            <p:spPr>
              <a:xfrm>
                <a:off x="1623431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2" y="1"/>
                      <a:pt x="430" y="18"/>
                      <a:pt x="376" y="54"/>
                    </a:cubicBezTo>
                    <a:cubicBezTo>
                      <a:pt x="305" y="90"/>
                      <a:pt x="251" y="144"/>
                      <a:pt x="215" y="215"/>
                    </a:cubicBezTo>
                    <a:lnTo>
                      <a:pt x="215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215" y="1235"/>
                    </a:lnTo>
                    <a:lnTo>
                      <a:pt x="215" y="555"/>
                    </a:lnTo>
                    <a:cubicBezTo>
                      <a:pt x="215" y="448"/>
                      <a:pt x="233" y="341"/>
                      <a:pt x="305" y="287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7" y="179"/>
                      <a:pt x="681" y="197"/>
                      <a:pt x="716" y="269"/>
                    </a:cubicBezTo>
                    <a:cubicBezTo>
                      <a:pt x="770" y="323"/>
                      <a:pt x="788" y="394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30"/>
                      <a:pt x="1021" y="341"/>
                      <a:pt x="1074" y="287"/>
                    </a:cubicBezTo>
                    <a:cubicBezTo>
                      <a:pt x="1128" y="215"/>
                      <a:pt x="1217" y="179"/>
                      <a:pt x="1307" y="179"/>
                    </a:cubicBezTo>
                    <a:cubicBezTo>
                      <a:pt x="1396" y="179"/>
                      <a:pt x="1468" y="197"/>
                      <a:pt x="1504" y="269"/>
                    </a:cubicBezTo>
                    <a:cubicBezTo>
                      <a:pt x="1540" y="323"/>
                      <a:pt x="1557" y="394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65" y="144"/>
                    </a:cubicBezTo>
                    <a:cubicBezTo>
                      <a:pt x="1593" y="54"/>
                      <a:pt x="1486" y="1"/>
                      <a:pt x="1378" y="1"/>
                    </a:cubicBezTo>
                    <a:cubicBezTo>
                      <a:pt x="1271" y="1"/>
                      <a:pt x="1199" y="18"/>
                      <a:pt x="1128" y="72"/>
                    </a:cubicBezTo>
                    <a:cubicBezTo>
                      <a:pt x="1056" y="108"/>
                      <a:pt x="1003" y="179"/>
                      <a:pt x="949" y="269"/>
                    </a:cubicBezTo>
                    <a:cubicBezTo>
                      <a:pt x="913" y="179"/>
                      <a:pt x="877" y="108"/>
                      <a:pt x="806" y="72"/>
                    </a:cubicBezTo>
                    <a:cubicBezTo>
                      <a:pt x="752" y="18"/>
                      <a:pt x="681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5"/>
              <p:cNvSpPr/>
              <p:nvPr/>
            </p:nvSpPr>
            <p:spPr>
              <a:xfrm>
                <a:off x="1573700" y="3931527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0"/>
                    </a:moveTo>
                    <a:lnTo>
                      <a:pt x="108" y="1342"/>
                    </a:lnTo>
                    <a:cubicBezTo>
                      <a:pt x="197" y="1289"/>
                      <a:pt x="305" y="1253"/>
                      <a:pt x="394" y="1235"/>
                    </a:cubicBezTo>
                    <a:cubicBezTo>
                      <a:pt x="502" y="1217"/>
                      <a:pt x="591" y="1199"/>
                      <a:pt x="681" y="1199"/>
                    </a:cubicBezTo>
                    <a:cubicBezTo>
                      <a:pt x="895" y="1199"/>
                      <a:pt x="1056" y="1253"/>
                      <a:pt x="1182" y="1360"/>
                    </a:cubicBezTo>
                    <a:cubicBezTo>
                      <a:pt x="1307" y="1468"/>
                      <a:pt x="1361" y="1629"/>
                      <a:pt x="1361" y="1808"/>
                    </a:cubicBezTo>
                    <a:cubicBezTo>
                      <a:pt x="1361" y="1987"/>
                      <a:pt x="1307" y="2148"/>
                      <a:pt x="1182" y="2255"/>
                    </a:cubicBezTo>
                    <a:cubicBezTo>
                      <a:pt x="1056" y="2362"/>
                      <a:pt x="895" y="2416"/>
                      <a:pt x="681" y="2416"/>
                    </a:cubicBezTo>
                    <a:cubicBezTo>
                      <a:pt x="555" y="2416"/>
                      <a:pt x="448" y="2398"/>
                      <a:pt x="323" y="2362"/>
                    </a:cubicBezTo>
                    <a:cubicBezTo>
                      <a:pt x="215" y="2344"/>
                      <a:pt x="108" y="2291"/>
                      <a:pt x="1" y="2237"/>
                    </a:cubicBezTo>
                    <a:lnTo>
                      <a:pt x="1" y="2595"/>
                    </a:lnTo>
                    <a:cubicBezTo>
                      <a:pt x="108" y="2649"/>
                      <a:pt x="233" y="2667"/>
                      <a:pt x="358" y="2684"/>
                    </a:cubicBezTo>
                    <a:cubicBezTo>
                      <a:pt x="466" y="2702"/>
                      <a:pt x="591" y="2720"/>
                      <a:pt x="698" y="2720"/>
                    </a:cubicBezTo>
                    <a:cubicBezTo>
                      <a:pt x="1021" y="2720"/>
                      <a:pt x="1271" y="2631"/>
                      <a:pt x="1450" y="2488"/>
                    </a:cubicBezTo>
                    <a:cubicBezTo>
                      <a:pt x="1629" y="2327"/>
                      <a:pt x="1719" y="2094"/>
                      <a:pt x="1719" y="1808"/>
                    </a:cubicBezTo>
                    <a:cubicBezTo>
                      <a:pt x="1719" y="1521"/>
                      <a:pt x="1629" y="1307"/>
                      <a:pt x="1468" y="1145"/>
                    </a:cubicBezTo>
                    <a:cubicBezTo>
                      <a:pt x="1289" y="984"/>
                      <a:pt x="1056" y="895"/>
                      <a:pt x="752" y="895"/>
                    </a:cubicBezTo>
                    <a:cubicBezTo>
                      <a:pt x="698" y="895"/>
                      <a:pt x="645" y="913"/>
                      <a:pt x="591" y="913"/>
                    </a:cubicBezTo>
                    <a:cubicBezTo>
                      <a:pt x="537" y="931"/>
                      <a:pt x="484" y="931"/>
                      <a:pt x="430" y="949"/>
                    </a:cubicBezTo>
                    <a:lnTo>
                      <a:pt x="430" y="304"/>
                    </a:lnTo>
                    <a:lnTo>
                      <a:pt x="1522" y="304"/>
                    </a:lnTo>
                    <a:lnTo>
                      <a:pt x="15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5"/>
              <p:cNvSpPr/>
              <p:nvPr/>
            </p:nvSpPr>
            <p:spPr>
              <a:xfrm>
                <a:off x="1885477" y="3667717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5"/>
                    </a:lnTo>
                    <a:lnTo>
                      <a:pt x="1" y="465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5" y="2362"/>
                    </a:lnTo>
                    <a:lnTo>
                      <a:pt x="55" y="2667"/>
                    </a:lnTo>
                    <a:lnTo>
                      <a:pt x="1594" y="2667"/>
                    </a:lnTo>
                    <a:lnTo>
                      <a:pt x="1594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5"/>
              <p:cNvSpPr/>
              <p:nvPr/>
            </p:nvSpPr>
            <p:spPr>
              <a:xfrm>
                <a:off x="1930883" y="3666414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9" y="1"/>
                      <a:pt x="574" y="18"/>
                      <a:pt x="466" y="36"/>
                    </a:cubicBezTo>
                    <a:cubicBezTo>
                      <a:pt x="341" y="54"/>
                      <a:pt x="216" y="90"/>
                      <a:pt x="73" y="126"/>
                    </a:cubicBezTo>
                    <a:lnTo>
                      <a:pt x="73" y="448"/>
                    </a:lnTo>
                    <a:cubicBezTo>
                      <a:pt x="216" y="394"/>
                      <a:pt x="341" y="358"/>
                      <a:pt x="448" y="341"/>
                    </a:cubicBezTo>
                    <a:cubicBezTo>
                      <a:pt x="556" y="323"/>
                      <a:pt x="663" y="305"/>
                      <a:pt x="770" y="305"/>
                    </a:cubicBezTo>
                    <a:cubicBezTo>
                      <a:pt x="949" y="305"/>
                      <a:pt x="1093" y="341"/>
                      <a:pt x="1182" y="430"/>
                    </a:cubicBezTo>
                    <a:cubicBezTo>
                      <a:pt x="1289" y="502"/>
                      <a:pt x="1325" y="591"/>
                      <a:pt x="1325" y="734"/>
                    </a:cubicBezTo>
                    <a:cubicBezTo>
                      <a:pt x="1325" y="877"/>
                      <a:pt x="1289" y="967"/>
                      <a:pt x="1200" y="1038"/>
                    </a:cubicBezTo>
                    <a:cubicBezTo>
                      <a:pt x="1093" y="1110"/>
                      <a:pt x="967" y="1146"/>
                      <a:pt x="788" y="1146"/>
                    </a:cubicBezTo>
                    <a:lnTo>
                      <a:pt x="466" y="1146"/>
                    </a:lnTo>
                    <a:lnTo>
                      <a:pt x="466" y="1450"/>
                    </a:lnTo>
                    <a:lnTo>
                      <a:pt x="770" y="1450"/>
                    </a:lnTo>
                    <a:cubicBezTo>
                      <a:pt x="967" y="1450"/>
                      <a:pt x="1110" y="1486"/>
                      <a:pt x="1236" y="1575"/>
                    </a:cubicBezTo>
                    <a:cubicBezTo>
                      <a:pt x="1343" y="1665"/>
                      <a:pt x="1397" y="1790"/>
                      <a:pt x="1397" y="1951"/>
                    </a:cubicBezTo>
                    <a:cubicBezTo>
                      <a:pt x="1397" y="2112"/>
                      <a:pt x="1343" y="2255"/>
                      <a:pt x="1218" y="2345"/>
                    </a:cubicBezTo>
                    <a:cubicBezTo>
                      <a:pt x="1093" y="2434"/>
                      <a:pt x="932" y="2470"/>
                      <a:pt x="699" y="2470"/>
                    </a:cubicBezTo>
                    <a:cubicBezTo>
                      <a:pt x="574" y="2470"/>
                      <a:pt x="448" y="2452"/>
                      <a:pt x="323" y="2434"/>
                    </a:cubicBezTo>
                    <a:cubicBezTo>
                      <a:pt x="198" y="2398"/>
                      <a:pt x="90" y="2363"/>
                      <a:pt x="1" y="2291"/>
                    </a:cubicBezTo>
                    <a:lnTo>
                      <a:pt x="1" y="2649"/>
                    </a:lnTo>
                    <a:cubicBezTo>
                      <a:pt x="126" y="2685"/>
                      <a:pt x="252" y="2721"/>
                      <a:pt x="359" y="2738"/>
                    </a:cubicBezTo>
                    <a:cubicBezTo>
                      <a:pt x="484" y="2774"/>
                      <a:pt x="592" y="2774"/>
                      <a:pt x="717" y="2774"/>
                    </a:cubicBezTo>
                    <a:cubicBezTo>
                      <a:pt x="1039" y="2774"/>
                      <a:pt x="1307" y="2703"/>
                      <a:pt x="1486" y="2560"/>
                    </a:cubicBezTo>
                    <a:cubicBezTo>
                      <a:pt x="1665" y="2416"/>
                      <a:pt x="1755" y="2220"/>
                      <a:pt x="1755" y="1951"/>
                    </a:cubicBezTo>
                    <a:cubicBezTo>
                      <a:pt x="1755" y="1772"/>
                      <a:pt x="1701" y="1629"/>
                      <a:pt x="1612" y="1522"/>
                    </a:cubicBezTo>
                    <a:cubicBezTo>
                      <a:pt x="1504" y="1396"/>
                      <a:pt x="1379" y="1325"/>
                      <a:pt x="1200" y="1289"/>
                    </a:cubicBezTo>
                    <a:cubicBezTo>
                      <a:pt x="1361" y="1253"/>
                      <a:pt x="1486" y="1182"/>
                      <a:pt x="1558" y="1074"/>
                    </a:cubicBezTo>
                    <a:cubicBezTo>
                      <a:pt x="1647" y="967"/>
                      <a:pt x="1701" y="842"/>
                      <a:pt x="1701" y="698"/>
                    </a:cubicBezTo>
                    <a:cubicBezTo>
                      <a:pt x="1701" y="484"/>
                      <a:pt x="1612" y="323"/>
                      <a:pt x="1450" y="197"/>
                    </a:cubicBezTo>
                    <a:cubicBezTo>
                      <a:pt x="1289" y="72"/>
                      <a:pt x="1075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5"/>
              <p:cNvSpPr/>
              <p:nvPr/>
            </p:nvSpPr>
            <p:spPr>
              <a:xfrm>
                <a:off x="1979769" y="366771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271" y="304"/>
                    </a:lnTo>
                    <a:lnTo>
                      <a:pt x="358" y="2667"/>
                    </a:lnTo>
                    <a:lnTo>
                      <a:pt x="734" y="2667"/>
                    </a:lnTo>
                    <a:lnTo>
                      <a:pt x="1718" y="161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5"/>
              <p:cNvSpPr/>
              <p:nvPr/>
            </p:nvSpPr>
            <p:spPr>
              <a:xfrm>
                <a:off x="1899323" y="3770476"/>
                <a:ext cx="5321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31" extrusionOk="0">
                    <a:moveTo>
                      <a:pt x="1289" y="448"/>
                    </a:moveTo>
                    <a:cubicBezTo>
                      <a:pt x="1379" y="466"/>
                      <a:pt x="1432" y="483"/>
                      <a:pt x="1486" y="537"/>
                    </a:cubicBezTo>
                    <a:cubicBezTo>
                      <a:pt x="1522" y="591"/>
                      <a:pt x="1558" y="662"/>
                      <a:pt x="1558" y="734"/>
                    </a:cubicBezTo>
                    <a:cubicBezTo>
                      <a:pt x="1558" y="823"/>
                      <a:pt x="1522" y="895"/>
                      <a:pt x="1468" y="949"/>
                    </a:cubicBezTo>
                    <a:cubicBezTo>
                      <a:pt x="1414" y="1002"/>
                      <a:pt x="1343" y="1020"/>
                      <a:pt x="1253" y="1038"/>
                    </a:cubicBezTo>
                    <a:lnTo>
                      <a:pt x="520" y="1038"/>
                    </a:lnTo>
                    <a:lnTo>
                      <a:pt x="520" y="448"/>
                    </a:lnTo>
                    <a:close/>
                    <a:moveTo>
                      <a:pt x="949" y="1486"/>
                    </a:moveTo>
                    <a:cubicBezTo>
                      <a:pt x="1200" y="1486"/>
                      <a:pt x="1343" y="1503"/>
                      <a:pt x="1414" y="1521"/>
                    </a:cubicBezTo>
                    <a:cubicBezTo>
                      <a:pt x="1504" y="1539"/>
                      <a:pt x="1558" y="1593"/>
                      <a:pt x="1593" y="1647"/>
                    </a:cubicBezTo>
                    <a:cubicBezTo>
                      <a:pt x="1629" y="1700"/>
                      <a:pt x="1647" y="1754"/>
                      <a:pt x="1647" y="1843"/>
                    </a:cubicBezTo>
                    <a:cubicBezTo>
                      <a:pt x="1647" y="1933"/>
                      <a:pt x="1629" y="2005"/>
                      <a:pt x="1575" y="2058"/>
                    </a:cubicBezTo>
                    <a:cubicBezTo>
                      <a:pt x="1522" y="2112"/>
                      <a:pt x="1450" y="2148"/>
                      <a:pt x="1379" y="2166"/>
                    </a:cubicBezTo>
                    <a:cubicBezTo>
                      <a:pt x="1325" y="2183"/>
                      <a:pt x="1200" y="2183"/>
                      <a:pt x="1021" y="2183"/>
                    </a:cubicBezTo>
                    <a:lnTo>
                      <a:pt x="520" y="2183"/>
                    </a:lnTo>
                    <a:lnTo>
                      <a:pt x="520" y="1486"/>
                    </a:lnTo>
                    <a:close/>
                    <a:moveTo>
                      <a:pt x="1" y="0"/>
                    </a:moveTo>
                    <a:lnTo>
                      <a:pt x="1" y="2631"/>
                    </a:lnTo>
                    <a:lnTo>
                      <a:pt x="895" y="2631"/>
                    </a:lnTo>
                    <a:cubicBezTo>
                      <a:pt x="1235" y="2631"/>
                      <a:pt x="1432" y="2613"/>
                      <a:pt x="1522" y="2613"/>
                    </a:cubicBezTo>
                    <a:cubicBezTo>
                      <a:pt x="1665" y="2595"/>
                      <a:pt x="1790" y="2559"/>
                      <a:pt x="1880" y="2488"/>
                    </a:cubicBezTo>
                    <a:cubicBezTo>
                      <a:pt x="1987" y="2416"/>
                      <a:pt x="2059" y="2327"/>
                      <a:pt x="2112" y="2219"/>
                    </a:cubicBezTo>
                    <a:cubicBezTo>
                      <a:pt x="2166" y="2094"/>
                      <a:pt x="2202" y="1987"/>
                      <a:pt x="2202" y="1861"/>
                    </a:cubicBezTo>
                    <a:cubicBezTo>
                      <a:pt x="2202" y="1718"/>
                      <a:pt x="2148" y="1575"/>
                      <a:pt x="2059" y="1468"/>
                    </a:cubicBezTo>
                    <a:cubicBezTo>
                      <a:pt x="1987" y="1360"/>
                      <a:pt x="1862" y="1271"/>
                      <a:pt x="1701" y="1235"/>
                    </a:cubicBezTo>
                    <a:cubicBezTo>
                      <a:pt x="1808" y="1181"/>
                      <a:pt x="1898" y="1110"/>
                      <a:pt x="1969" y="1002"/>
                    </a:cubicBezTo>
                    <a:cubicBezTo>
                      <a:pt x="2023" y="895"/>
                      <a:pt x="2059" y="788"/>
                      <a:pt x="2059" y="662"/>
                    </a:cubicBezTo>
                    <a:cubicBezTo>
                      <a:pt x="2059" y="555"/>
                      <a:pt x="2041" y="448"/>
                      <a:pt x="1987" y="358"/>
                    </a:cubicBezTo>
                    <a:cubicBezTo>
                      <a:pt x="1933" y="269"/>
                      <a:pt x="1862" y="197"/>
                      <a:pt x="1790" y="143"/>
                    </a:cubicBezTo>
                    <a:cubicBezTo>
                      <a:pt x="1701" y="90"/>
                      <a:pt x="1611" y="54"/>
                      <a:pt x="1504" y="36"/>
                    </a:cubicBezTo>
                    <a:cubicBezTo>
                      <a:pt x="1414" y="18"/>
                      <a:pt x="1253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5"/>
              <p:cNvSpPr/>
              <p:nvPr/>
            </p:nvSpPr>
            <p:spPr>
              <a:xfrm>
                <a:off x="1959011" y="3786883"/>
                <a:ext cx="43255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987" extrusionOk="0">
                    <a:moveTo>
                      <a:pt x="1181" y="1038"/>
                    </a:moveTo>
                    <a:lnTo>
                      <a:pt x="1181" y="1128"/>
                    </a:lnTo>
                    <a:cubicBezTo>
                      <a:pt x="1181" y="1253"/>
                      <a:pt x="1163" y="1342"/>
                      <a:pt x="1163" y="1378"/>
                    </a:cubicBezTo>
                    <a:cubicBezTo>
                      <a:pt x="1145" y="1450"/>
                      <a:pt x="1092" y="1503"/>
                      <a:pt x="1038" y="1539"/>
                    </a:cubicBezTo>
                    <a:cubicBezTo>
                      <a:pt x="949" y="1611"/>
                      <a:pt x="877" y="1629"/>
                      <a:pt x="788" y="1629"/>
                    </a:cubicBezTo>
                    <a:cubicBezTo>
                      <a:pt x="698" y="1629"/>
                      <a:pt x="626" y="1611"/>
                      <a:pt x="573" y="1557"/>
                    </a:cubicBezTo>
                    <a:cubicBezTo>
                      <a:pt x="519" y="1503"/>
                      <a:pt x="501" y="1450"/>
                      <a:pt x="501" y="1378"/>
                    </a:cubicBezTo>
                    <a:cubicBezTo>
                      <a:pt x="501" y="1307"/>
                      <a:pt x="537" y="1253"/>
                      <a:pt x="591" y="1199"/>
                    </a:cubicBezTo>
                    <a:cubicBezTo>
                      <a:pt x="644" y="1163"/>
                      <a:pt x="734" y="1146"/>
                      <a:pt x="877" y="1110"/>
                    </a:cubicBezTo>
                    <a:cubicBezTo>
                      <a:pt x="1020" y="1074"/>
                      <a:pt x="1110" y="1056"/>
                      <a:pt x="1181" y="1038"/>
                    </a:cubicBezTo>
                    <a:close/>
                    <a:moveTo>
                      <a:pt x="877" y="0"/>
                    </a:moveTo>
                    <a:cubicBezTo>
                      <a:pt x="626" y="0"/>
                      <a:pt x="448" y="54"/>
                      <a:pt x="322" y="143"/>
                    </a:cubicBezTo>
                    <a:cubicBezTo>
                      <a:pt x="197" y="233"/>
                      <a:pt x="108" y="358"/>
                      <a:pt x="54" y="537"/>
                    </a:cubicBezTo>
                    <a:lnTo>
                      <a:pt x="501" y="627"/>
                    </a:lnTo>
                    <a:cubicBezTo>
                      <a:pt x="537" y="537"/>
                      <a:pt x="573" y="483"/>
                      <a:pt x="626" y="448"/>
                    </a:cubicBezTo>
                    <a:cubicBezTo>
                      <a:pt x="680" y="412"/>
                      <a:pt x="752" y="394"/>
                      <a:pt x="841" y="394"/>
                    </a:cubicBezTo>
                    <a:cubicBezTo>
                      <a:pt x="967" y="394"/>
                      <a:pt x="1056" y="412"/>
                      <a:pt x="1110" y="448"/>
                    </a:cubicBezTo>
                    <a:cubicBezTo>
                      <a:pt x="1163" y="483"/>
                      <a:pt x="1181" y="555"/>
                      <a:pt x="1181" y="662"/>
                    </a:cubicBezTo>
                    <a:lnTo>
                      <a:pt x="1181" y="698"/>
                    </a:lnTo>
                    <a:cubicBezTo>
                      <a:pt x="1092" y="752"/>
                      <a:pt x="931" y="788"/>
                      <a:pt x="698" y="823"/>
                    </a:cubicBezTo>
                    <a:cubicBezTo>
                      <a:pt x="519" y="859"/>
                      <a:pt x="376" y="895"/>
                      <a:pt x="286" y="949"/>
                    </a:cubicBezTo>
                    <a:cubicBezTo>
                      <a:pt x="197" y="985"/>
                      <a:pt x="125" y="1056"/>
                      <a:pt x="72" y="1146"/>
                    </a:cubicBezTo>
                    <a:cubicBezTo>
                      <a:pt x="18" y="1217"/>
                      <a:pt x="0" y="1325"/>
                      <a:pt x="0" y="1432"/>
                    </a:cubicBezTo>
                    <a:cubicBezTo>
                      <a:pt x="0" y="1593"/>
                      <a:pt x="54" y="1718"/>
                      <a:pt x="161" y="1826"/>
                    </a:cubicBezTo>
                    <a:cubicBezTo>
                      <a:pt x="286" y="1933"/>
                      <a:pt x="430" y="1987"/>
                      <a:pt x="626" y="1987"/>
                    </a:cubicBezTo>
                    <a:cubicBezTo>
                      <a:pt x="734" y="1987"/>
                      <a:pt x="841" y="1969"/>
                      <a:pt x="949" y="1933"/>
                    </a:cubicBezTo>
                    <a:cubicBezTo>
                      <a:pt x="1038" y="1879"/>
                      <a:pt x="1128" y="1826"/>
                      <a:pt x="1217" y="1736"/>
                    </a:cubicBezTo>
                    <a:cubicBezTo>
                      <a:pt x="1217" y="1754"/>
                      <a:pt x="1235" y="1772"/>
                      <a:pt x="1235" y="1790"/>
                    </a:cubicBezTo>
                    <a:cubicBezTo>
                      <a:pt x="1253" y="1861"/>
                      <a:pt x="1271" y="1915"/>
                      <a:pt x="1289" y="1951"/>
                    </a:cubicBezTo>
                    <a:lnTo>
                      <a:pt x="1790" y="1951"/>
                    </a:lnTo>
                    <a:cubicBezTo>
                      <a:pt x="1736" y="1861"/>
                      <a:pt x="1700" y="1772"/>
                      <a:pt x="1682" y="1700"/>
                    </a:cubicBezTo>
                    <a:cubicBezTo>
                      <a:pt x="1682" y="1611"/>
                      <a:pt x="1664" y="1486"/>
                      <a:pt x="1664" y="1325"/>
                    </a:cubicBezTo>
                    <a:lnTo>
                      <a:pt x="1664" y="734"/>
                    </a:lnTo>
                    <a:cubicBezTo>
                      <a:pt x="1664" y="519"/>
                      <a:pt x="1647" y="376"/>
                      <a:pt x="1611" y="287"/>
                    </a:cubicBezTo>
                    <a:cubicBezTo>
                      <a:pt x="1557" y="197"/>
                      <a:pt x="1485" y="143"/>
                      <a:pt x="1378" y="90"/>
                    </a:cubicBezTo>
                    <a:cubicBezTo>
                      <a:pt x="1271" y="36"/>
                      <a:pt x="1092" y="0"/>
                      <a:pt x="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5"/>
              <p:cNvSpPr/>
              <p:nvPr/>
            </p:nvSpPr>
            <p:spPr>
              <a:xfrm>
                <a:off x="1874675" y="3862016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591"/>
                    </a:moveTo>
                    <a:cubicBezTo>
                      <a:pt x="645" y="591"/>
                      <a:pt x="716" y="644"/>
                      <a:pt x="788" y="716"/>
                    </a:cubicBezTo>
                    <a:cubicBezTo>
                      <a:pt x="842" y="805"/>
                      <a:pt x="877" y="913"/>
                      <a:pt x="877" y="1056"/>
                    </a:cubicBezTo>
                    <a:cubicBezTo>
                      <a:pt x="877" y="1217"/>
                      <a:pt x="842" y="1324"/>
                      <a:pt x="788" y="1414"/>
                    </a:cubicBezTo>
                    <a:cubicBezTo>
                      <a:pt x="716" y="1485"/>
                      <a:pt x="645" y="1521"/>
                      <a:pt x="537" y="1521"/>
                    </a:cubicBezTo>
                    <a:cubicBezTo>
                      <a:pt x="430" y="1521"/>
                      <a:pt x="359" y="1485"/>
                      <a:pt x="287" y="1414"/>
                    </a:cubicBezTo>
                    <a:cubicBezTo>
                      <a:pt x="233" y="1324"/>
                      <a:pt x="197" y="1217"/>
                      <a:pt x="197" y="1056"/>
                    </a:cubicBezTo>
                    <a:cubicBezTo>
                      <a:pt x="197" y="913"/>
                      <a:pt x="233" y="805"/>
                      <a:pt x="287" y="716"/>
                    </a:cubicBezTo>
                    <a:cubicBezTo>
                      <a:pt x="359" y="644"/>
                      <a:pt x="430" y="591"/>
                      <a:pt x="537" y="591"/>
                    </a:cubicBezTo>
                    <a:close/>
                    <a:moveTo>
                      <a:pt x="1" y="0"/>
                    </a:moveTo>
                    <a:lnTo>
                      <a:pt x="1" y="1664"/>
                    </a:lnTo>
                    <a:lnTo>
                      <a:pt x="197" y="1664"/>
                    </a:lnTo>
                    <a:lnTo>
                      <a:pt x="197" y="1485"/>
                    </a:lnTo>
                    <a:cubicBezTo>
                      <a:pt x="251" y="1557"/>
                      <a:pt x="287" y="1611"/>
                      <a:pt x="359" y="1646"/>
                    </a:cubicBezTo>
                    <a:cubicBezTo>
                      <a:pt x="430" y="1682"/>
                      <a:pt x="502" y="1700"/>
                      <a:pt x="591" y="1700"/>
                    </a:cubicBezTo>
                    <a:cubicBezTo>
                      <a:pt x="734" y="1700"/>
                      <a:pt x="842" y="1628"/>
                      <a:pt x="949" y="1521"/>
                    </a:cubicBezTo>
                    <a:cubicBezTo>
                      <a:pt x="1039" y="1396"/>
                      <a:pt x="1074" y="1253"/>
                      <a:pt x="1074" y="1056"/>
                    </a:cubicBezTo>
                    <a:cubicBezTo>
                      <a:pt x="1074" y="877"/>
                      <a:pt x="1039" y="716"/>
                      <a:pt x="949" y="608"/>
                    </a:cubicBezTo>
                    <a:cubicBezTo>
                      <a:pt x="842" y="483"/>
                      <a:pt x="734" y="430"/>
                      <a:pt x="591" y="430"/>
                    </a:cubicBezTo>
                    <a:cubicBezTo>
                      <a:pt x="502" y="430"/>
                      <a:pt x="430" y="447"/>
                      <a:pt x="359" y="483"/>
                    </a:cubicBezTo>
                    <a:cubicBezTo>
                      <a:pt x="287" y="519"/>
                      <a:pt x="251" y="573"/>
                      <a:pt x="197" y="644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5"/>
              <p:cNvSpPr/>
              <p:nvPr/>
            </p:nvSpPr>
            <p:spPr>
              <a:xfrm>
                <a:off x="1901933" y="3872366"/>
                <a:ext cx="2423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2" extrusionOk="0">
                    <a:moveTo>
                      <a:pt x="805" y="627"/>
                    </a:moveTo>
                    <a:lnTo>
                      <a:pt x="805" y="681"/>
                    </a:lnTo>
                    <a:cubicBezTo>
                      <a:pt x="805" y="806"/>
                      <a:pt x="787" y="913"/>
                      <a:pt x="716" y="985"/>
                    </a:cubicBezTo>
                    <a:cubicBezTo>
                      <a:pt x="644" y="1056"/>
                      <a:pt x="555" y="1092"/>
                      <a:pt x="447" y="1092"/>
                    </a:cubicBezTo>
                    <a:cubicBezTo>
                      <a:pt x="376" y="1092"/>
                      <a:pt x="304" y="1074"/>
                      <a:pt x="268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15" y="716"/>
                      <a:pt x="286" y="681"/>
                    </a:cubicBezTo>
                    <a:cubicBezTo>
                      <a:pt x="340" y="645"/>
                      <a:pt x="465" y="627"/>
                      <a:pt x="608" y="627"/>
                    </a:cubicBezTo>
                    <a:close/>
                    <a:moveTo>
                      <a:pt x="483" y="1"/>
                    </a:moveTo>
                    <a:cubicBezTo>
                      <a:pt x="429" y="1"/>
                      <a:pt x="358" y="18"/>
                      <a:pt x="286" y="18"/>
                    </a:cubicBezTo>
                    <a:cubicBezTo>
                      <a:pt x="233" y="36"/>
                      <a:pt x="161" y="54"/>
                      <a:pt x="89" y="90"/>
                    </a:cubicBezTo>
                    <a:lnTo>
                      <a:pt x="89" y="269"/>
                    </a:lnTo>
                    <a:cubicBezTo>
                      <a:pt x="143" y="233"/>
                      <a:pt x="215" y="215"/>
                      <a:pt x="268" y="197"/>
                    </a:cubicBezTo>
                    <a:cubicBezTo>
                      <a:pt x="340" y="179"/>
                      <a:pt x="412" y="179"/>
                      <a:pt x="465" y="179"/>
                    </a:cubicBezTo>
                    <a:cubicBezTo>
                      <a:pt x="573" y="179"/>
                      <a:pt x="662" y="197"/>
                      <a:pt x="716" y="251"/>
                    </a:cubicBezTo>
                    <a:cubicBezTo>
                      <a:pt x="787" y="305"/>
                      <a:pt x="805" y="358"/>
                      <a:pt x="805" y="466"/>
                    </a:cubicBezTo>
                    <a:lnTo>
                      <a:pt x="805" y="484"/>
                    </a:lnTo>
                    <a:lnTo>
                      <a:pt x="537" y="484"/>
                    </a:lnTo>
                    <a:cubicBezTo>
                      <a:pt x="358" y="484"/>
                      <a:pt x="215" y="519"/>
                      <a:pt x="125" y="573"/>
                    </a:cubicBezTo>
                    <a:cubicBezTo>
                      <a:pt x="36" y="645"/>
                      <a:pt x="0" y="752"/>
                      <a:pt x="0" y="877"/>
                    </a:cubicBezTo>
                    <a:cubicBezTo>
                      <a:pt x="0" y="1003"/>
                      <a:pt x="36" y="1092"/>
                      <a:pt x="107" y="1164"/>
                    </a:cubicBezTo>
                    <a:cubicBezTo>
                      <a:pt x="179" y="1235"/>
                      <a:pt x="268" y="1271"/>
                      <a:pt x="394" y="1271"/>
                    </a:cubicBezTo>
                    <a:cubicBezTo>
                      <a:pt x="501" y="1271"/>
                      <a:pt x="573" y="1253"/>
                      <a:pt x="644" y="1217"/>
                    </a:cubicBezTo>
                    <a:cubicBezTo>
                      <a:pt x="716" y="1182"/>
                      <a:pt x="769" y="1128"/>
                      <a:pt x="805" y="1056"/>
                    </a:cubicBezTo>
                    <a:lnTo>
                      <a:pt x="805" y="1235"/>
                    </a:lnTo>
                    <a:lnTo>
                      <a:pt x="1002" y="1235"/>
                    </a:lnTo>
                    <a:lnTo>
                      <a:pt x="1002" y="555"/>
                    </a:lnTo>
                    <a:cubicBezTo>
                      <a:pt x="1002" y="358"/>
                      <a:pt x="966" y="233"/>
                      <a:pt x="877" y="144"/>
                    </a:cubicBezTo>
                    <a:cubicBezTo>
                      <a:pt x="787" y="54"/>
                      <a:pt x="662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5"/>
              <p:cNvSpPr/>
              <p:nvPr/>
            </p:nvSpPr>
            <p:spPr>
              <a:xfrm>
                <a:off x="1932188" y="3872366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1"/>
                    </a:moveTo>
                    <a:cubicBezTo>
                      <a:pt x="502" y="1"/>
                      <a:pt x="430" y="18"/>
                      <a:pt x="359" y="54"/>
                    </a:cubicBezTo>
                    <a:cubicBezTo>
                      <a:pt x="287" y="90"/>
                      <a:pt x="233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9"/>
                    </a:lnTo>
                    <a:cubicBezTo>
                      <a:pt x="198" y="466"/>
                      <a:pt x="233" y="358"/>
                      <a:pt x="287" y="287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573" y="179"/>
                      <a:pt x="609" y="179"/>
                      <a:pt x="627" y="197"/>
                    </a:cubicBezTo>
                    <a:cubicBezTo>
                      <a:pt x="663" y="197"/>
                      <a:pt x="681" y="197"/>
                      <a:pt x="699" y="215"/>
                    </a:cubicBezTo>
                    <a:lnTo>
                      <a:pt x="699" y="18"/>
                    </a:lnTo>
                    <a:cubicBezTo>
                      <a:pt x="681" y="18"/>
                      <a:pt x="663" y="18"/>
                      <a:pt x="6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5"/>
              <p:cNvSpPr/>
              <p:nvPr/>
            </p:nvSpPr>
            <p:spPr>
              <a:xfrm>
                <a:off x="1948620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5"/>
                    </a:moveTo>
                    <a:lnTo>
                      <a:pt x="1" y="1664"/>
                    </a:lnTo>
                    <a:lnTo>
                      <a:pt x="198" y="1664"/>
                    </a:lnTo>
                    <a:lnTo>
                      <a:pt x="198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5"/>
              <p:cNvSpPr/>
              <p:nvPr/>
            </p:nvSpPr>
            <p:spPr>
              <a:xfrm>
                <a:off x="1958576" y="3873235"/>
                <a:ext cx="2467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6" extrusionOk="0">
                    <a:moveTo>
                      <a:pt x="0" y="0"/>
                    </a:moveTo>
                    <a:lnTo>
                      <a:pt x="0" y="716"/>
                    </a:lnTo>
                    <a:cubicBezTo>
                      <a:pt x="0" y="895"/>
                      <a:pt x="36" y="1020"/>
                      <a:pt x="108" y="1092"/>
                    </a:cubicBezTo>
                    <a:cubicBezTo>
                      <a:pt x="179" y="1181"/>
                      <a:pt x="287" y="1235"/>
                      <a:pt x="430" y="1235"/>
                    </a:cubicBezTo>
                    <a:cubicBezTo>
                      <a:pt x="519" y="1235"/>
                      <a:pt x="591" y="1217"/>
                      <a:pt x="644" y="1181"/>
                    </a:cubicBezTo>
                    <a:cubicBezTo>
                      <a:pt x="716" y="1146"/>
                      <a:pt x="770" y="1092"/>
                      <a:pt x="823" y="1020"/>
                    </a:cubicBezTo>
                    <a:lnTo>
                      <a:pt x="823" y="1199"/>
                    </a:lnTo>
                    <a:lnTo>
                      <a:pt x="1020" y="1199"/>
                    </a:lnTo>
                    <a:lnTo>
                      <a:pt x="1020" y="0"/>
                    </a:lnTo>
                    <a:lnTo>
                      <a:pt x="823" y="0"/>
                    </a:lnTo>
                    <a:lnTo>
                      <a:pt x="823" y="680"/>
                    </a:lnTo>
                    <a:cubicBezTo>
                      <a:pt x="823" y="788"/>
                      <a:pt x="788" y="895"/>
                      <a:pt x="716" y="949"/>
                    </a:cubicBezTo>
                    <a:cubicBezTo>
                      <a:pt x="662" y="1020"/>
                      <a:pt x="573" y="1056"/>
                      <a:pt x="466" y="1056"/>
                    </a:cubicBezTo>
                    <a:cubicBezTo>
                      <a:pt x="376" y="1056"/>
                      <a:pt x="322" y="1038"/>
                      <a:pt x="269" y="967"/>
                    </a:cubicBezTo>
                    <a:cubicBezTo>
                      <a:pt x="233" y="913"/>
                      <a:pt x="197" y="823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5"/>
              <p:cNvSpPr/>
              <p:nvPr/>
            </p:nvSpPr>
            <p:spPr>
              <a:xfrm>
                <a:off x="1987985" y="3872366"/>
                <a:ext cx="4195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236" extrusionOk="0">
                    <a:moveTo>
                      <a:pt x="573" y="1"/>
                    </a:moveTo>
                    <a:cubicBezTo>
                      <a:pt x="483" y="1"/>
                      <a:pt x="412" y="18"/>
                      <a:pt x="358" y="54"/>
                    </a:cubicBezTo>
                    <a:cubicBezTo>
                      <a:pt x="286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15" y="341"/>
                      <a:pt x="286" y="287"/>
                    </a:cubicBezTo>
                    <a:cubicBezTo>
                      <a:pt x="340" y="215"/>
                      <a:pt x="412" y="179"/>
                      <a:pt x="519" y="179"/>
                    </a:cubicBezTo>
                    <a:cubicBezTo>
                      <a:pt x="609" y="179"/>
                      <a:pt x="662" y="197"/>
                      <a:pt x="716" y="269"/>
                    </a:cubicBezTo>
                    <a:cubicBezTo>
                      <a:pt x="752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6" y="1235"/>
                    </a:lnTo>
                    <a:lnTo>
                      <a:pt x="966" y="555"/>
                    </a:lnTo>
                    <a:cubicBezTo>
                      <a:pt x="966" y="430"/>
                      <a:pt x="1002" y="341"/>
                      <a:pt x="1056" y="287"/>
                    </a:cubicBezTo>
                    <a:cubicBezTo>
                      <a:pt x="1110" y="215"/>
                      <a:pt x="1199" y="179"/>
                      <a:pt x="1289" y="179"/>
                    </a:cubicBezTo>
                    <a:cubicBezTo>
                      <a:pt x="1378" y="179"/>
                      <a:pt x="1450" y="197"/>
                      <a:pt x="1485" y="269"/>
                    </a:cubicBezTo>
                    <a:cubicBezTo>
                      <a:pt x="1521" y="323"/>
                      <a:pt x="1539" y="394"/>
                      <a:pt x="1539" y="519"/>
                    </a:cubicBezTo>
                    <a:lnTo>
                      <a:pt x="1539" y="1235"/>
                    </a:lnTo>
                    <a:lnTo>
                      <a:pt x="1736" y="1235"/>
                    </a:lnTo>
                    <a:lnTo>
                      <a:pt x="1736" y="502"/>
                    </a:lnTo>
                    <a:cubicBezTo>
                      <a:pt x="1736" y="341"/>
                      <a:pt x="1718" y="215"/>
                      <a:pt x="1647" y="144"/>
                    </a:cubicBezTo>
                    <a:cubicBezTo>
                      <a:pt x="1575" y="54"/>
                      <a:pt x="1485" y="1"/>
                      <a:pt x="1360" y="1"/>
                    </a:cubicBezTo>
                    <a:cubicBezTo>
                      <a:pt x="1253" y="1"/>
                      <a:pt x="1181" y="18"/>
                      <a:pt x="1110" y="72"/>
                    </a:cubicBezTo>
                    <a:cubicBezTo>
                      <a:pt x="1038" y="108"/>
                      <a:pt x="984" y="179"/>
                      <a:pt x="931" y="269"/>
                    </a:cubicBezTo>
                    <a:cubicBezTo>
                      <a:pt x="913" y="179"/>
                      <a:pt x="859" y="108"/>
                      <a:pt x="805" y="72"/>
                    </a:cubicBezTo>
                    <a:cubicBezTo>
                      <a:pt x="734" y="18"/>
                      <a:pt x="662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5"/>
              <p:cNvSpPr/>
              <p:nvPr/>
            </p:nvSpPr>
            <p:spPr>
              <a:xfrm>
                <a:off x="1907104" y="3931527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0"/>
                    </a:moveTo>
                    <a:lnTo>
                      <a:pt x="108" y="1342"/>
                    </a:lnTo>
                    <a:cubicBezTo>
                      <a:pt x="215" y="1289"/>
                      <a:pt x="305" y="1253"/>
                      <a:pt x="394" y="1235"/>
                    </a:cubicBezTo>
                    <a:cubicBezTo>
                      <a:pt x="502" y="1217"/>
                      <a:pt x="591" y="1199"/>
                      <a:pt x="699" y="1199"/>
                    </a:cubicBezTo>
                    <a:cubicBezTo>
                      <a:pt x="896" y="1199"/>
                      <a:pt x="1057" y="1253"/>
                      <a:pt x="1182" y="1360"/>
                    </a:cubicBezTo>
                    <a:cubicBezTo>
                      <a:pt x="1307" y="1468"/>
                      <a:pt x="1361" y="1629"/>
                      <a:pt x="1361" y="1808"/>
                    </a:cubicBezTo>
                    <a:cubicBezTo>
                      <a:pt x="1361" y="1987"/>
                      <a:pt x="1307" y="2148"/>
                      <a:pt x="1182" y="2255"/>
                    </a:cubicBezTo>
                    <a:cubicBezTo>
                      <a:pt x="1057" y="2362"/>
                      <a:pt x="896" y="2416"/>
                      <a:pt x="699" y="2416"/>
                    </a:cubicBezTo>
                    <a:cubicBezTo>
                      <a:pt x="573" y="2416"/>
                      <a:pt x="448" y="2398"/>
                      <a:pt x="323" y="2362"/>
                    </a:cubicBezTo>
                    <a:cubicBezTo>
                      <a:pt x="215" y="2344"/>
                      <a:pt x="108" y="2291"/>
                      <a:pt x="1" y="2237"/>
                    </a:cubicBezTo>
                    <a:lnTo>
                      <a:pt x="1" y="2595"/>
                    </a:lnTo>
                    <a:cubicBezTo>
                      <a:pt x="126" y="2649"/>
                      <a:pt x="233" y="2667"/>
                      <a:pt x="359" y="2684"/>
                    </a:cubicBezTo>
                    <a:cubicBezTo>
                      <a:pt x="466" y="2702"/>
                      <a:pt x="591" y="2720"/>
                      <a:pt x="699" y="2720"/>
                    </a:cubicBezTo>
                    <a:cubicBezTo>
                      <a:pt x="1021" y="2720"/>
                      <a:pt x="1271" y="2631"/>
                      <a:pt x="1450" y="2488"/>
                    </a:cubicBezTo>
                    <a:cubicBezTo>
                      <a:pt x="1629" y="2327"/>
                      <a:pt x="1719" y="2094"/>
                      <a:pt x="1719" y="1808"/>
                    </a:cubicBezTo>
                    <a:cubicBezTo>
                      <a:pt x="1719" y="1521"/>
                      <a:pt x="1629" y="1307"/>
                      <a:pt x="1468" y="1145"/>
                    </a:cubicBezTo>
                    <a:cubicBezTo>
                      <a:pt x="1289" y="984"/>
                      <a:pt x="1057" y="895"/>
                      <a:pt x="752" y="895"/>
                    </a:cubicBezTo>
                    <a:cubicBezTo>
                      <a:pt x="699" y="895"/>
                      <a:pt x="645" y="913"/>
                      <a:pt x="591" y="913"/>
                    </a:cubicBezTo>
                    <a:cubicBezTo>
                      <a:pt x="538" y="931"/>
                      <a:pt x="484" y="931"/>
                      <a:pt x="448" y="949"/>
                    </a:cubicBezTo>
                    <a:lnTo>
                      <a:pt x="448" y="304"/>
                    </a:lnTo>
                    <a:lnTo>
                      <a:pt x="1522" y="304"/>
                    </a:lnTo>
                    <a:lnTo>
                      <a:pt x="15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5"/>
              <p:cNvSpPr/>
              <p:nvPr/>
            </p:nvSpPr>
            <p:spPr>
              <a:xfrm>
                <a:off x="1954685" y="393022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49" y="1235"/>
                    </a:moveTo>
                    <a:cubicBezTo>
                      <a:pt x="1110" y="1235"/>
                      <a:pt x="1235" y="1289"/>
                      <a:pt x="1342" y="1414"/>
                    </a:cubicBezTo>
                    <a:cubicBezTo>
                      <a:pt x="1432" y="1522"/>
                      <a:pt x="1486" y="1665"/>
                      <a:pt x="1486" y="1862"/>
                    </a:cubicBezTo>
                    <a:cubicBezTo>
                      <a:pt x="1486" y="2058"/>
                      <a:pt x="1432" y="2202"/>
                      <a:pt x="1342" y="2327"/>
                    </a:cubicBezTo>
                    <a:cubicBezTo>
                      <a:pt x="1235" y="2434"/>
                      <a:pt x="1110" y="2488"/>
                      <a:pt x="949" y="2488"/>
                    </a:cubicBezTo>
                    <a:cubicBezTo>
                      <a:pt x="788" y="2488"/>
                      <a:pt x="662" y="2434"/>
                      <a:pt x="573" y="2327"/>
                    </a:cubicBezTo>
                    <a:cubicBezTo>
                      <a:pt x="465" y="2202"/>
                      <a:pt x="430" y="2058"/>
                      <a:pt x="430" y="1862"/>
                    </a:cubicBezTo>
                    <a:cubicBezTo>
                      <a:pt x="430" y="1665"/>
                      <a:pt x="465" y="1522"/>
                      <a:pt x="573" y="1414"/>
                    </a:cubicBezTo>
                    <a:cubicBezTo>
                      <a:pt x="662" y="1289"/>
                      <a:pt x="788" y="1235"/>
                      <a:pt x="949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1" y="126"/>
                      <a:pt x="304" y="376"/>
                    </a:cubicBezTo>
                    <a:cubicBezTo>
                      <a:pt x="90" y="627"/>
                      <a:pt x="0" y="967"/>
                      <a:pt x="0" y="1378"/>
                    </a:cubicBezTo>
                    <a:cubicBezTo>
                      <a:pt x="0" y="1844"/>
                      <a:pt x="72" y="2184"/>
                      <a:pt x="251" y="2416"/>
                    </a:cubicBezTo>
                    <a:cubicBezTo>
                      <a:pt x="412" y="2649"/>
                      <a:pt x="644" y="2774"/>
                      <a:pt x="949" y="2774"/>
                    </a:cubicBezTo>
                    <a:cubicBezTo>
                      <a:pt x="1217" y="2774"/>
                      <a:pt x="1432" y="2685"/>
                      <a:pt x="1593" y="2524"/>
                    </a:cubicBezTo>
                    <a:cubicBezTo>
                      <a:pt x="1754" y="2363"/>
                      <a:pt x="1843" y="2130"/>
                      <a:pt x="1843" y="1862"/>
                    </a:cubicBezTo>
                    <a:cubicBezTo>
                      <a:pt x="1843" y="1575"/>
                      <a:pt x="1772" y="1361"/>
                      <a:pt x="1611" y="1199"/>
                    </a:cubicBezTo>
                    <a:cubicBezTo>
                      <a:pt x="1450" y="1038"/>
                      <a:pt x="1235" y="949"/>
                      <a:pt x="967" y="949"/>
                    </a:cubicBezTo>
                    <a:cubicBezTo>
                      <a:pt x="841" y="949"/>
                      <a:pt x="734" y="985"/>
                      <a:pt x="627" y="1038"/>
                    </a:cubicBezTo>
                    <a:cubicBezTo>
                      <a:pt x="519" y="1092"/>
                      <a:pt x="430" y="1164"/>
                      <a:pt x="358" y="1271"/>
                    </a:cubicBezTo>
                    <a:cubicBezTo>
                      <a:pt x="376" y="949"/>
                      <a:pt x="448" y="698"/>
                      <a:pt x="573" y="537"/>
                    </a:cubicBezTo>
                    <a:cubicBezTo>
                      <a:pt x="698" y="376"/>
                      <a:pt x="877" y="305"/>
                      <a:pt x="1128" y="305"/>
                    </a:cubicBezTo>
                    <a:cubicBezTo>
                      <a:pt x="1217" y="305"/>
                      <a:pt x="1307" y="323"/>
                      <a:pt x="1396" y="340"/>
                    </a:cubicBezTo>
                    <a:cubicBezTo>
                      <a:pt x="1486" y="358"/>
                      <a:pt x="1575" y="394"/>
                      <a:pt x="1664" y="430"/>
                    </a:cubicBezTo>
                    <a:lnTo>
                      <a:pt x="1664" y="108"/>
                    </a:lnTo>
                    <a:cubicBezTo>
                      <a:pt x="1575" y="72"/>
                      <a:pt x="1468" y="36"/>
                      <a:pt x="1378" y="18"/>
                    </a:cubicBezTo>
                    <a:cubicBezTo>
                      <a:pt x="1289" y="0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5"/>
              <p:cNvSpPr/>
              <p:nvPr/>
            </p:nvSpPr>
            <p:spPr>
              <a:xfrm>
                <a:off x="2267332" y="3667717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0" y="125"/>
                    </a:lnTo>
                    <a:lnTo>
                      <a:pt x="0" y="465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5"/>
              <p:cNvSpPr/>
              <p:nvPr/>
            </p:nvSpPr>
            <p:spPr>
              <a:xfrm>
                <a:off x="2312738" y="3666414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1"/>
                    </a:moveTo>
                    <a:cubicBezTo>
                      <a:pt x="698" y="1"/>
                      <a:pt x="573" y="18"/>
                      <a:pt x="466" y="36"/>
                    </a:cubicBezTo>
                    <a:cubicBezTo>
                      <a:pt x="340" y="54"/>
                      <a:pt x="215" y="90"/>
                      <a:pt x="72" y="126"/>
                    </a:cubicBezTo>
                    <a:lnTo>
                      <a:pt x="72" y="448"/>
                    </a:lnTo>
                    <a:cubicBezTo>
                      <a:pt x="215" y="394"/>
                      <a:pt x="340" y="358"/>
                      <a:pt x="448" y="341"/>
                    </a:cubicBezTo>
                    <a:cubicBezTo>
                      <a:pt x="555" y="323"/>
                      <a:pt x="663" y="305"/>
                      <a:pt x="770" y="305"/>
                    </a:cubicBezTo>
                    <a:cubicBezTo>
                      <a:pt x="949" y="305"/>
                      <a:pt x="1092" y="341"/>
                      <a:pt x="1181" y="430"/>
                    </a:cubicBezTo>
                    <a:cubicBezTo>
                      <a:pt x="1289" y="502"/>
                      <a:pt x="1325" y="591"/>
                      <a:pt x="1325" y="734"/>
                    </a:cubicBezTo>
                    <a:cubicBezTo>
                      <a:pt x="1325" y="877"/>
                      <a:pt x="1289" y="967"/>
                      <a:pt x="1181" y="1038"/>
                    </a:cubicBezTo>
                    <a:cubicBezTo>
                      <a:pt x="1092" y="1110"/>
                      <a:pt x="949" y="1146"/>
                      <a:pt x="788" y="1146"/>
                    </a:cubicBezTo>
                    <a:lnTo>
                      <a:pt x="448" y="1146"/>
                    </a:lnTo>
                    <a:lnTo>
                      <a:pt x="448" y="1450"/>
                    </a:lnTo>
                    <a:lnTo>
                      <a:pt x="770" y="1450"/>
                    </a:lnTo>
                    <a:cubicBezTo>
                      <a:pt x="967" y="1450"/>
                      <a:pt x="1110" y="1486"/>
                      <a:pt x="1217" y="1575"/>
                    </a:cubicBezTo>
                    <a:cubicBezTo>
                      <a:pt x="1343" y="1665"/>
                      <a:pt x="1396" y="1790"/>
                      <a:pt x="1396" y="1951"/>
                    </a:cubicBezTo>
                    <a:cubicBezTo>
                      <a:pt x="1396" y="2112"/>
                      <a:pt x="1325" y="2255"/>
                      <a:pt x="1217" y="2345"/>
                    </a:cubicBezTo>
                    <a:cubicBezTo>
                      <a:pt x="1092" y="2434"/>
                      <a:pt x="931" y="2470"/>
                      <a:pt x="698" y="2470"/>
                    </a:cubicBezTo>
                    <a:cubicBezTo>
                      <a:pt x="573" y="2470"/>
                      <a:pt x="448" y="2452"/>
                      <a:pt x="323" y="2434"/>
                    </a:cubicBezTo>
                    <a:cubicBezTo>
                      <a:pt x="197" y="2398"/>
                      <a:pt x="90" y="2363"/>
                      <a:pt x="0" y="2291"/>
                    </a:cubicBezTo>
                    <a:lnTo>
                      <a:pt x="0" y="2649"/>
                    </a:lnTo>
                    <a:cubicBezTo>
                      <a:pt x="126" y="2685"/>
                      <a:pt x="233" y="2721"/>
                      <a:pt x="358" y="2738"/>
                    </a:cubicBezTo>
                    <a:cubicBezTo>
                      <a:pt x="484" y="2774"/>
                      <a:pt x="591" y="2774"/>
                      <a:pt x="698" y="2774"/>
                    </a:cubicBezTo>
                    <a:cubicBezTo>
                      <a:pt x="1038" y="2774"/>
                      <a:pt x="1307" y="2703"/>
                      <a:pt x="1486" y="2560"/>
                    </a:cubicBezTo>
                    <a:cubicBezTo>
                      <a:pt x="1665" y="2416"/>
                      <a:pt x="1754" y="2220"/>
                      <a:pt x="1754" y="1951"/>
                    </a:cubicBezTo>
                    <a:cubicBezTo>
                      <a:pt x="1754" y="1772"/>
                      <a:pt x="1700" y="1629"/>
                      <a:pt x="1611" y="1522"/>
                    </a:cubicBezTo>
                    <a:cubicBezTo>
                      <a:pt x="1504" y="1396"/>
                      <a:pt x="1378" y="1325"/>
                      <a:pt x="1199" y="1289"/>
                    </a:cubicBezTo>
                    <a:cubicBezTo>
                      <a:pt x="1360" y="1253"/>
                      <a:pt x="1468" y="1182"/>
                      <a:pt x="1557" y="1074"/>
                    </a:cubicBezTo>
                    <a:cubicBezTo>
                      <a:pt x="1647" y="967"/>
                      <a:pt x="1683" y="842"/>
                      <a:pt x="1683" y="698"/>
                    </a:cubicBezTo>
                    <a:cubicBezTo>
                      <a:pt x="1683" y="484"/>
                      <a:pt x="1611" y="323"/>
                      <a:pt x="1450" y="197"/>
                    </a:cubicBezTo>
                    <a:cubicBezTo>
                      <a:pt x="1289" y="72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5"/>
              <p:cNvSpPr/>
              <p:nvPr/>
            </p:nvSpPr>
            <p:spPr>
              <a:xfrm>
                <a:off x="2359449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95" y="287"/>
                    </a:moveTo>
                    <a:cubicBezTo>
                      <a:pt x="1056" y="287"/>
                      <a:pt x="1181" y="341"/>
                      <a:pt x="1289" y="466"/>
                    </a:cubicBezTo>
                    <a:cubicBezTo>
                      <a:pt x="1378" y="573"/>
                      <a:pt x="1432" y="716"/>
                      <a:pt x="1432" y="913"/>
                    </a:cubicBezTo>
                    <a:cubicBezTo>
                      <a:pt x="1432" y="1110"/>
                      <a:pt x="1378" y="1253"/>
                      <a:pt x="1289" y="1378"/>
                    </a:cubicBezTo>
                    <a:cubicBezTo>
                      <a:pt x="1181" y="1486"/>
                      <a:pt x="1056" y="1540"/>
                      <a:pt x="895" y="1540"/>
                    </a:cubicBezTo>
                    <a:cubicBezTo>
                      <a:pt x="734" y="1540"/>
                      <a:pt x="609" y="1486"/>
                      <a:pt x="519" y="1378"/>
                    </a:cubicBezTo>
                    <a:cubicBezTo>
                      <a:pt x="412" y="1253"/>
                      <a:pt x="376" y="1110"/>
                      <a:pt x="376" y="913"/>
                    </a:cubicBezTo>
                    <a:cubicBezTo>
                      <a:pt x="376" y="716"/>
                      <a:pt x="412" y="573"/>
                      <a:pt x="519" y="466"/>
                    </a:cubicBezTo>
                    <a:cubicBezTo>
                      <a:pt x="609" y="341"/>
                      <a:pt x="734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26" y="1"/>
                      <a:pt x="412" y="90"/>
                      <a:pt x="251" y="251"/>
                    </a:cubicBezTo>
                    <a:cubicBezTo>
                      <a:pt x="90" y="430"/>
                      <a:pt x="0" y="645"/>
                      <a:pt x="0" y="913"/>
                    </a:cubicBezTo>
                    <a:cubicBezTo>
                      <a:pt x="0" y="1200"/>
                      <a:pt x="90" y="1414"/>
                      <a:pt x="233" y="1575"/>
                    </a:cubicBezTo>
                    <a:cubicBezTo>
                      <a:pt x="394" y="1736"/>
                      <a:pt x="609" y="1826"/>
                      <a:pt x="877" y="1826"/>
                    </a:cubicBezTo>
                    <a:cubicBezTo>
                      <a:pt x="1002" y="1826"/>
                      <a:pt x="1127" y="1790"/>
                      <a:pt x="1235" y="1736"/>
                    </a:cubicBezTo>
                    <a:cubicBezTo>
                      <a:pt x="1342" y="1683"/>
                      <a:pt x="1414" y="1611"/>
                      <a:pt x="1485" y="1504"/>
                    </a:cubicBezTo>
                    <a:lnTo>
                      <a:pt x="1485" y="1504"/>
                    </a:lnTo>
                    <a:cubicBezTo>
                      <a:pt x="1467" y="1826"/>
                      <a:pt x="1396" y="2076"/>
                      <a:pt x="1271" y="2237"/>
                    </a:cubicBezTo>
                    <a:cubicBezTo>
                      <a:pt x="1145" y="2398"/>
                      <a:pt x="966" y="2470"/>
                      <a:pt x="734" y="2470"/>
                    </a:cubicBezTo>
                    <a:cubicBezTo>
                      <a:pt x="644" y="2470"/>
                      <a:pt x="555" y="2470"/>
                      <a:pt x="447" y="2434"/>
                    </a:cubicBezTo>
                    <a:cubicBezTo>
                      <a:pt x="358" y="2416"/>
                      <a:pt x="269" y="2381"/>
                      <a:pt x="179" y="2345"/>
                    </a:cubicBezTo>
                    <a:lnTo>
                      <a:pt x="179" y="2667"/>
                    </a:lnTo>
                    <a:cubicBezTo>
                      <a:pt x="286" y="2703"/>
                      <a:pt x="376" y="2738"/>
                      <a:pt x="465" y="2756"/>
                    </a:cubicBezTo>
                    <a:cubicBezTo>
                      <a:pt x="555" y="2774"/>
                      <a:pt x="662" y="2774"/>
                      <a:pt x="752" y="2774"/>
                    </a:cubicBezTo>
                    <a:cubicBezTo>
                      <a:pt x="1092" y="2774"/>
                      <a:pt x="1360" y="2649"/>
                      <a:pt x="1557" y="2398"/>
                    </a:cubicBezTo>
                    <a:cubicBezTo>
                      <a:pt x="1754" y="2148"/>
                      <a:pt x="1843" y="1808"/>
                      <a:pt x="1843" y="1396"/>
                    </a:cubicBezTo>
                    <a:cubicBezTo>
                      <a:pt x="1843" y="949"/>
                      <a:pt x="1772" y="591"/>
                      <a:pt x="1611" y="358"/>
                    </a:cubicBezTo>
                    <a:cubicBezTo>
                      <a:pt x="1450" y="126"/>
                      <a:pt x="1217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5"/>
              <p:cNvSpPr/>
              <p:nvPr/>
            </p:nvSpPr>
            <p:spPr>
              <a:xfrm>
                <a:off x="2269483" y="3770910"/>
                <a:ext cx="44995" cy="6304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613" extrusionOk="0">
                    <a:moveTo>
                      <a:pt x="1" y="0"/>
                    </a:moveTo>
                    <a:lnTo>
                      <a:pt x="1" y="2613"/>
                    </a:lnTo>
                    <a:lnTo>
                      <a:pt x="1862" y="2613"/>
                    </a:lnTo>
                    <a:lnTo>
                      <a:pt x="1862" y="2165"/>
                    </a:lnTo>
                    <a:lnTo>
                      <a:pt x="538" y="2165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5"/>
              <p:cNvSpPr/>
              <p:nvPr/>
            </p:nvSpPr>
            <p:spPr>
              <a:xfrm>
                <a:off x="2319214" y="3786883"/>
                <a:ext cx="42845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987" extrusionOk="0">
                    <a:moveTo>
                      <a:pt x="1182" y="1038"/>
                    </a:moveTo>
                    <a:lnTo>
                      <a:pt x="1182" y="1128"/>
                    </a:lnTo>
                    <a:cubicBezTo>
                      <a:pt x="1182" y="1253"/>
                      <a:pt x="1164" y="1342"/>
                      <a:pt x="1146" y="1378"/>
                    </a:cubicBezTo>
                    <a:cubicBezTo>
                      <a:pt x="1128" y="1450"/>
                      <a:pt x="1092" y="1503"/>
                      <a:pt x="1039" y="1539"/>
                    </a:cubicBezTo>
                    <a:cubicBezTo>
                      <a:pt x="949" y="1611"/>
                      <a:pt x="860" y="1629"/>
                      <a:pt x="770" y="1629"/>
                    </a:cubicBezTo>
                    <a:cubicBezTo>
                      <a:pt x="699" y="1629"/>
                      <a:pt x="627" y="1611"/>
                      <a:pt x="573" y="1557"/>
                    </a:cubicBezTo>
                    <a:cubicBezTo>
                      <a:pt x="520" y="1503"/>
                      <a:pt x="502" y="1450"/>
                      <a:pt x="502" y="1378"/>
                    </a:cubicBezTo>
                    <a:cubicBezTo>
                      <a:pt x="502" y="1307"/>
                      <a:pt x="538" y="1253"/>
                      <a:pt x="591" y="1199"/>
                    </a:cubicBezTo>
                    <a:cubicBezTo>
                      <a:pt x="645" y="1163"/>
                      <a:pt x="735" y="1146"/>
                      <a:pt x="860" y="1110"/>
                    </a:cubicBezTo>
                    <a:cubicBezTo>
                      <a:pt x="1003" y="1074"/>
                      <a:pt x="1110" y="1056"/>
                      <a:pt x="1182" y="1038"/>
                    </a:cubicBezTo>
                    <a:close/>
                    <a:moveTo>
                      <a:pt x="860" y="0"/>
                    </a:moveTo>
                    <a:cubicBezTo>
                      <a:pt x="627" y="0"/>
                      <a:pt x="430" y="54"/>
                      <a:pt x="305" y="143"/>
                    </a:cubicBezTo>
                    <a:cubicBezTo>
                      <a:pt x="180" y="233"/>
                      <a:pt x="90" y="358"/>
                      <a:pt x="37" y="537"/>
                    </a:cubicBezTo>
                    <a:lnTo>
                      <a:pt x="502" y="627"/>
                    </a:lnTo>
                    <a:cubicBezTo>
                      <a:pt x="538" y="537"/>
                      <a:pt x="573" y="483"/>
                      <a:pt x="627" y="448"/>
                    </a:cubicBezTo>
                    <a:cubicBezTo>
                      <a:pt x="681" y="412"/>
                      <a:pt x="735" y="394"/>
                      <a:pt x="824" y="394"/>
                    </a:cubicBezTo>
                    <a:cubicBezTo>
                      <a:pt x="967" y="394"/>
                      <a:pt x="1057" y="412"/>
                      <a:pt x="1110" y="448"/>
                    </a:cubicBezTo>
                    <a:cubicBezTo>
                      <a:pt x="1146" y="483"/>
                      <a:pt x="1182" y="555"/>
                      <a:pt x="1182" y="662"/>
                    </a:cubicBezTo>
                    <a:lnTo>
                      <a:pt x="1182" y="698"/>
                    </a:lnTo>
                    <a:cubicBezTo>
                      <a:pt x="1092" y="752"/>
                      <a:pt x="913" y="788"/>
                      <a:pt x="681" y="823"/>
                    </a:cubicBezTo>
                    <a:cubicBezTo>
                      <a:pt x="520" y="859"/>
                      <a:pt x="377" y="895"/>
                      <a:pt x="287" y="949"/>
                    </a:cubicBezTo>
                    <a:cubicBezTo>
                      <a:pt x="198" y="985"/>
                      <a:pt x="126" y="1056"/>
                      <a:pt x="72" y="1146"/>
                    </a:cubicBezTo>
                    <a:cubicBezTo>
                      <a:pt x="19" y="1217"/>
                      <a:pt x="1" y="1325"/>
                      <a:pt x="1" y="1432"/>
                    </a:cubicBezTo>
                    <a:cubicBezTo>
                      <a:pt x="1" y="1593"/>
                      <a:pt x="55" y="1718"/>
                      <a:pt x="162" y="1826"/>
                    </a:cubicBezTo>
                    <a:cubicBezTo>
                      <a:pt x="269" y="1933"/>
                      <a:pt x="430" y="1987"/>
                      <a:pt x="627" y="1987"/>
                    </a:cubicBezTo>
                    <a:cubicBezTo>
                      <a:pt x="735" y="1987"/>
                      <a:pt x="842" y="1969"/>
                      <a:pt x="931" y="1933"/>
                    </a:cubicBezTo>
                    <a:cubicBezTo>
                      <a:pt x="1039" y="1879"/>
                      <a:pt x="1128" y="1826"/>
                      <a:pt x="1218" y="1736"/>
                    </a:cubicBezTo>
                    <a:cubicBezTo>
                      <a:pt x="1218" y="1754"/>
                      <a:pt x="1218" y="1772"/>
                      <a:pt x="1236" y="1790"/>
                    </a:cubicBezTo>
                    <a:cubicBezTo>
                      <a:pt x="1254" y="1861"/>
                      <a:pt x="1271" y="1915"/>
                      <a:pt x="1271" y="1951"/>
                    </a:cubicBezTo>
                    <a:lnTo>
                      <a:pt x="1772" y="1951"/>
                    </a:lnTo>
                    <a:cubicBezTo>
                      <a:pt x="1737" y="1861"/>
                      <a:pt x="1701" y="1772"/>
                      <a:pt x="1683" y="1700"/>
                    </a:cubicBezTo>
                    <a:cubicBezTo>
                      <a:pt x="1665" y="1611"/>
                      <a:pt x="1665" y="1486"/>
                      <a:pt x="1665" y="1325"/>
                    </a:cubicBezTo>
                    <a:lnTo>
                      <a:pt x="1665" y="734"/>
                    </a:lnTo>
                    <a:cubicBezTo>
                      <a:pt x="1665" y="519"/>
                      <a:pt x="1647" y="376"/>
                      <a:pt x="1594" y="287"/>
                    </a:cubicBezTo>
                    <a:cubicBezTo>
                      <a:pt x="1558" y="197"/>
                      <a:pt x="1486" y="143"/>
                      <a:pt x="1361" y="90"/>
                    </a:cubicBezTo>
                    <a:cubicBezTo>
                      <a:pt x="1254" y="36"/>
                      <a:pt x="1092" y="0"/>
                      <a:pt x="8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5"/>
              <p:cNvSpPr/>
              <p:nvPr/>
            </p:nvSpPr>
            <p:spPr>
              <a:xfrm>
                <a:off x="2365055" y="3769607"/>
                <a:ext cx="31608" cy="30256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254" extrusionOk="0">
                    <a:moveTo>
                      <a:pt x="484" y="0"/>
                    </a:moveTo>
                    <a:cubicBezTo>
                      <a:pt x="484" y="126"/>
                      <a:pt x="502" y="269"/>
                      <a:pt x="538" y="466"/>
                    </a:cubicBezTo>
                    <a:cubicBezTo>
                      <a:pt x="412" y="394"/>
                      <a:pt x="269" y="323"/>
                      <a:pt x="108" y="269"/>
                    </a:cubicBezTo>
                    <a:lnTo>
                      <a:pt x="1" y="573"/>
                    </a:lnTo>
                    <a:cubicBezTo>
                      <a:pt x="37" y="591"/>
                      <a:pt x="108" y="609"/>
                      <a:pt x="215" y="627"/>
                    </a:cubicBezTo>
                    <a:cubicBezTo>
                      <a:pt x="359" y="663"/>
                      <a:pt x="430" y="680"/>
                      <a:pt x="466" y="698"/>
                    </a:cubicBezTo>
                    <a:cubicBezTo>
                      <a:pt x="448" y="698"/>
                      <a:pt x="430" y="716"/>
                      <a:pt x="394" y="752"/>
                    </a:cubicBezTo>
                    <a:cubicBezTo>
                      <a:pt x="305" y="842"/>
                      <a:pt x="215" y="931"/>
                      <a:pt x="126" y="1038"/>
                    </a:cubicBezTo>
                    <a:lnTo>
                      <a:pt x="394" y="1253"/>
                    </a:lnTo>
                    <a:cubicBezTo>
                      <a:pt x="484" y="1092"/>
                      <a:pt x="573" y="967"/>
                      <a:pt x="645" y="842"/>
                    </a:cubicBezTo>
                    <a:lnTo>
                      <a:pt x="895" y="1235"/>
                    </a:lnTo>
                    <a:lnTo>
                      <a:pt x="1164" y="1056"/>
                    </a:lnTo>
                    <a:cubicBezTo>
                      <a:pt x="1146" y="1020"/>
                      <a:pt x="1110" y="985"/>
                      <a:pt x="1057" y="931"/>
                    </a:cubicBezTo>
                    <a:lnTo>
                      <a:pt x="842" y="698"/>
                    </a:lnTo>
                    <a:cubicBezTo>
                      <a:pt x="1021" y="663"/>
                      <a:pt x="1182" y="627"/>
                      <a:pt x="1307" y="609"/>
                    </a:cubicBezTo>
                    <a:lnTo>
                      <a:pt x="1218" y="287"/>
                    </a:lnTo>
                    <a:cubicBezTo>
                      <a:pt x="1128" y="323"/>
                      <a:pt x="1021" y="358"/>
                      <a:pt x="913" y="412"/>
                    </a:cubicBezTo>
                    <a:cubicBezTo>
                      <a:pt x="842" y="448"/>
                      <a:pt x="788" y="466"/>
                      <a:pt x="752" y="466"/>
                    </a:cubicBezTo>
                    <a:cubicBezTo>
                      <a:pt x="788" y="233"/>
                      <a:pt x="806" y="9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5"/>
              <p:cNvSpPr/>
              <p:nvPr/>
            </p:nvSpPr>
            <p:spPr>
              <a:xfrm>
                <a:off x="2215450" y="3862016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0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15"/>
              <p:cNvSpPr/>
              <p:nvPr/>
            </p:nvSpPr>
            <p:spPr>
              <a:xfrm>
                <a:off x="2224077" y="3872366"/>
                <a:ext cx="24672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2" extrusionOk="0">
                    <a:moveTo>
                      <a:pt x="824" y="627"/>
                    </a:moveTo>
                    <a:lnTo>
                      <a:pt x="824" y="681"/>
                    </a:lnTo>
                    <a:cubicBezTo>
                      <a:pt x="824" y="806"/>
                      <a:pt x="788" y="913"/>
                      <a:pt x="717" y="985"/>
                    </a:cubicBezTo>
                    <a:cubicBezTo>
                      <a:pt x="645" y="1056"/>
                      <a:pt x="574" y="1092"/>
                      <a:pt x="448" y="1092"/>
                    </a:cubicBezTo>
                    <a:cubicBezTo>
                      <a:pt x="377" y="1092"/>
                      <a:pt x="305" y="1074"/>
                      <a:pt x="269" y="1038"/>
                    </a:cubicBezTo>
                    <a:cubicBezTo>
                      <a:pt x="216" y="1003"/>
                      <a:pt x="198" y="949"/>
                      <a:pt x="198" y="877"/>
                    </a:cubicBezTo>
                    <a:cubicBezTo>
                      <a:pt x="198" y="788"/>
                      <a:pt x="234" y="716"/>
                      <a:pt x="287" y="681"/>
                    </a:cubicBezTo>
                    <a:cubicBezTo>
                      <a:pt x="359" y="645"/>
                      <a:pt x="466" y="627"/>
                      <a:pt x="627" y="627"/>
                    </a:cubicBezTo>
                    <a:close/>
                    <a:moveTo>
                      <a:pt x="502" y="1"/>
                    </a:moveTo>
                    <a:cubicBezTo>
                      <a:pt x="430" y="1"/>
                      <a:pt x="359" y="18"/>
                      <a:pt x="305" y="18"/>
                    </a:cubicBezTo>
                    <a:cubicBezTo>
                      <a:pt x="234" y="36"/>
                      <a:pt x="162" y="54"/>
                      <a:pt x="90" y="90"/>
                    </a:cubicBezTo>
                    <a:lnTo>
                      <a:pt x="90" y="269"/>
                    </a:lnTo>
                    <a:cubicBezTo>
                      <a:pt x="144" y="233"/>
                      <a:pt x="216" y="215"/>
                      <a:pt x="269" y="197"/>
                    </a:cubicBezTo>
                    <a:cubicBezTo>
                      <a:pt x="341" y="179"/>
                      <a:pt x="412" y="179"/>
                      <a:pt x="484" y="179"/>
                    </a:cubicBezTo>
                    <a:cubicBezTo>
                      <a:pt x="591" y="179"/>
                      <a:pt x="663" y="197"/>
                      <a:pt x="735" y="251"/>
                    </a:cubicBezTo>
                    <a:cubicBezTo>
                      <a:pt x="788" y="305"/>
                      <a:pt x="824" y="358"/>
                      <a:pt x="824" y="466"/>
                    </a:cubicBezTo>
                    <a:lnTo>
                      <a:pt x="824" y="484"/>
                    </a:lnTo>
                    <a:lnTo>
                      <a:pt x="538" y="484"/>
                    </a:lnTo>
                    <a:cubicBezTo>
                      <a:pt x="359" y="484"/>
                      <a:pt x="234" y="519"/>
                      <a:pt x="144" y="573"/>
                    </a:cubicBezTo>
                    <a:cubicBezTo>
                      <a:pt x="55" y="645"/>
                      <a:pt x="1" y="752"/>
                      <a:pt x="1" y="877"/>
                    </a:cubicBezTo>
                    <a:cubicBezTo>
                      <a:pt x="1" y="1003"/>
                      <a:pt x="37" y="1092"/>
                      <a:pt x="108" y="1164"/>
                    </a:cubicBezTo>
                    <a:cubicBezTo>
                      <a:pt x="180" y="1235"/>
                      <a:pt x="287" y="1271"/>
                      <a:pt x="395" y="1271"/>
                    </a:cubicBezTo>
                    <a:cubicBezTo>
                      <a:pt x="502" y="1271"/>
                      <a:pt x="574" y="1253"/>
                      <a:pt x="645" y="1217"/>
                    </a:cubicBezTo>
                    <a:cubicBezTo>
                      <a:pt x="717" y="1182"/>
                      <a:pt x="770" y="1128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58"/>
                      <a:pt x="967" y="233"/>
                      <a:pt x="878" y="144"/>
                    </a:cubicBezTo>
                    <a:cubicBezTo>
                      <a:pt x="806" y="54"/>
                      <a:pt x="663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5"/>
              <p:cNvSpPr/>
              <p:nvPr/>
            </p:nvSpPr>
            <p:spPr>
              <a:xfrm>
                <a:off x="2254355" y="3872366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2" y="1"/>
                      <a:pt x="430" y="18"/>
                      <a:pt x="358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87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7" y="179"/>
                      <a:pt x="698" y="197"/>
                      <a:pt x="734" y="269"/>
                    </a:cubicBezTo>
                    <a:cubicBezTo>
                      <a:pt x="788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54"/>
                      <a:pt x="716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5"/>
              <p:cNvSpPr/>
              <p:nvPr/>
            </p:nvSpPr>
            <p:spPr>
              <a:xfrm>
                <a:off x="2279439" y="3865032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0" y="340"/>
                    </a:lnTo>
                    <a:lnTo>
                      <a:pt x="0" y="483"/>
                    </a:lnTo>
                    <a:lnTo>
                      <a:pt x="144" y="483"/>
                    </a:lnTo>
                    <a:lnTo>
                      <a:pt x="144" y="1146"/>
                    </a:lnTo>
                    <a:cubicBezTo>
                      <a:pt x="144" y="1289"/>
                      <a:pt x="179" y="1396"/>
                      <a:pt x="233" y="1450"/>
                    </a:cubicBezTo>
                    <a:cubicBezTo>
                      <a:pt x="305" y="1503"/>
                      <a:pt x="394" y="1539"/>
                      <a:pt x="555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55" y="1378"/>
                    </a:lnTo>
                    <a:cubicBezTo>
                      <a:pt x="466" y="1378"/>
                      <a:pt x="412" y="1360"/>
                      <a:pt x="394" y="1325"/>
                    </a:cubicBezTo>
                    <a:cubicBezTo>
                      <a:pt x="358" y="1307"/>
                      <a:pt x="358" y="1235"/>
                      <a:pt x="358" y="1146"/>
                    </a:cubicBezTo>
                    <a:lnTo>
                      <a:pt x="358" y="483"/>
                    </a:lnTo>
                    <a:lnTo>
                      <a:pt x="752" y="483"/>
                    </a:lnTo>
                    <a:lnTo>
                      <a:pt x="752" y="340"/>
                    </a:lnTo>
                    <a:lnTo>
                      <a:pt x="358" y="34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5"/>
              <p:cNvSpPr/>
              <p:nvPr/>
            </p:nvSpPr>
            <p:spPr>
              <a:xfrm>
                <a:off x="2296741" y="3862016"/>
                <a:ext cx="24672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665" extrusionOk="0">
                    <a:moveTo>
                      <a:pt x="0" y="0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984"/>
                    </a:lnTo>
                    <a:cubicBezTo>
                      <a:pt x="197" y="859"/>
                      <a:pt x="233" y="770"/>
                      <a:pt x="305" y="716"/>
                    </a:cubicBezTo>
                    <a:cubicBezTo>
                      <a:pt x="358" y="644"/>
                      <a:pt x="448" y="608"/>
                      <a:pt x="555" y="608"/>
                    </a:cubicBezTo>
                    <a:cubicBezTo>
                      <a:pt x="645" y="608"/>
                      <a:pt x="698" y="626"/>
                      <a:pt x="752" y="698"/>
                    </a:cubicBezTo>
                    <a:cubicBezTo>
                      <a:pt x="788" y="752"/>
                      <a:pt x="806" y="823"/>
                      <a:pt x="806" y="948"/>
                    </a:cubicBezTo>
                    <a:lnTo>
                      <a:pt x="806" y="1664"/>
                    </a:lnTo>
                    <a:lnTo>
                      <a:pt x="1020" y="1664"/>
                    </a:lnTo>
                    <a:lnTo>
                      <a:pt x="1020" y="931"/>
                    </a:lnTo>
                    <a:cubicBezTo>
                      <a:pt x="1020" y="770"/>
                      <a:pt x="985" y="644"/>
                      <a:pt x="913" y="555"/>
                    </a:cubicBezTo>
                    <a:cubicBezTo>
                      <a:pt x="841" y="483"/>
                      <a:pt x="734" y="430"/>
                      <a:pt x="591" y="430"/>
                    </a:cubicBezTo>
                    <a:cubicBezTo>
                      <a:pt x="501" y="430"/>
                      <a:pt x="430" y="447"/>
                      <a:pt x="376" y="483"/>
                    </a:cubicBezTo>
                    <a:cubicBezTo>
                      <a:pt x="305" y="519"/>
                      <a:pt x="251" y="573"/>
                      <a:pt x="197" y="644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5"/>
              <p:cNvSpPr/>
              <p:nvPr/>
            </p:nvSpPr>
            <p:spPr>
              <a:xfrm>
                <a:off x="2323975" y="3872366"/>
                <a:ext cx="2423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2" extrusionOk="0">
                    <a:moveTo>
                      <a:pt x="806" y="627"/>
                    </a:moveTo>
                    <a:lnTo>
                      <a:pt x="806" y="681"/>
                    </a:lnTo>
                    <a:cubicBezTo>
                      <a:pt x="806" y="806"/>
                      <a:pt x="788" y="913"/>
                      <a:pt x="716" y="985"/>
                    </a:cubicBezTo>
                    <a:cubicBezTo>
                      <a:pt x="645" y="1056"/>
                      <a:pt x="555" y="1092"/>
                      <a:pt x="448" y="1092"/>
                    </a:cubicBezTo>
                    <a:cubicBezTo>
                      <a:pt x="376" y="1092"/>
                      <a:pt x="305" y="1074"/>
                      <a:pt x="269" y="1038"/>
                    </a:cubicBezTo>
                    <a:cubicBezTo>
                      <a:pt x="215" y="1003"/>
                      <a:pt x="198" y="949"/>
                      <a:pt x="198" y="877"/>
                    </a:cubicBezTo>
                    <a:cubicBezTo>
                      <a:pt x="198" y="788"/>
                      <a:pt x="233" y="716"/>
                      <a:pt x="287" y="681"/>
                    </a:cubicBezTo>
                    <a:cubicBezTo>
                      <a:pt x="341" y="645"/>
                      <a:pt x="466" y="627"/>
                      <a:pt x="609" y="627"/>
                    </a:cubicBezTo>
                    <a:close/>
                    <a:moveTo>
                      <a:pt x="502" y="1"/>
                    </a:moveTo>
                    <a:cubicBezTo>
                      <a:pt x="430" y="1"/>
                      <a:pt x="359" y="18"/>
                      <a:pt x="287" y="18"/>
                    </a:cubicBezTo>
                    <a:cubicBezTo>
                      <a:pt x="233" y="36"/>
                      <a:pt x="162" y="54"/>
                      <a:pt x="90" y="90"/>
                    </a:cubicBezTo>
                    <a:lnTo>
                      <a:pt x="90" y="269"/>
                    </a:lnTo>
                    <a:cubicBezTo>
                      <a:pt x="144" y="233"/>
                      <a:pt x="215" y="215"/>
                      <a:pt x="269" y="197"/>
                    </a:cubicBezTo>
                    <a:cubicBezTo>
                      <a:pt x="341" y="179"/>
                      <a:pt x="412" y="179"/>
                      <a:pt x="466" y="179"/>
                    </a:cubicBezTo>
                    <a:cubicBezTo>
                      <a:pt x="573" y="179"/>
                      <a:pt x="663" y="197"/>
                      <a:pt x="716" y="251"/>
                    </a:cubicBezTo>
                    <a:cubicBezTo>
                      <a:pt x="788" y="305"/>
                      <a:pt x="806" y="358"/>
                      <a:pt x="806" y="466"/>
                    </a:cubicBezTo>
                    <a:lnTo>
                      <a:pt x="806" y="484"/>
                    </a:lnTo>
                    <a:lnTo>
                      <a:pt x="538" y="484"/>
                    </a:lnTo>
                    <a:cubicBezTo>
                      <a:pt x="359" y="484"/>
                      <a:pt x="215" y="519"/>
                      <a:pt x="126" y="573"/>
                    </a:cubicBezTo>
                    <a:cubicBezTo>
                      <a:pt x="36" y="645"/>
                      <a:pt x="1" y="752"/>
                      <a:pt x="1" y="877"/>
                    </a:cubicBezTo>
                    <a:cubicBezTo>
                      <a:pt x="1" y="1003"/>
                      <a:pt x="36" y="1092"/>
                      <a:pt x="108" y="1164"/>
                    </a:cubicBezTo>
                    <a:cubicBezTo>
                      <a:pt x="180" y="1235"/>
                      <a:pt x="269" y="1271"/>
                      <a:pt x="394" y="1271"/>
                    </a:cubicBezTo>
                    <a:cubicBezTo>
                      <a:pt x="502" y="1271"/>
                      <a:pt x="573" y="1253"/>
                      <a:pt x="645" y="1217"/>
                    </a:cubicBezTo>
                    <a:cubicBezTo>
                      <a:pt x="716" y="1182"/>
                      <a:pt x="770" y="1128"/>
                      <a:pt x="806" y="1056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55"/>
                    </a:lnTo>
                    <a:cubicBezTo>
                      <a:pt x="1003" y="358"/>
                      <a:pt x="967" y="233"/>
                      <a:pt x="878" y="144"/>
                    </a:cubicBezTo>
                    <a:cubicBezTo>
                      <a:pt x="788" y="54"/>
                      <a:pt x="663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5"/>
              <p:cNvSpPr/>
              <p:nvPr/>
            </p:nvSpPr>
            <p:spPr>
              <a:xfrm>
                <a:off x="2354254" y="3872366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1" y="1"/>
                      <a:pt x="430" y="18"/>
                      <a:pt x="358" y="54"/>
                    </a:cubicBezTo>
                    <a:cubicBezTo>
                      <a:pt x="305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87"/>
                    </a:cubicBezTo>
                    <a:cubicBezTo>
                      <a:pt x="340" y="215"/>
                      <a:pt x="430" y="179"/>
                      <a:pt x="537" y="179"/>
                    </a:cubicBezTo>
                    <a:cubicBezTo>
                      <a:pt x="627" y="179"/>
                      <a:pt x="698" y="197"/>
                      <a:pt x="734" y="269"/>
                    </a:cubicBezTo>
                    <a:cubicBezTo>
                      <a:pt x="788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2" y="1235"/>
                    </a:lnTo>
                    <a:lnTo>
                      <a:pt x="1002" y="502"/>
                    </a:lnTo>
                    <a:cubicBezTo>
                      <a:pt x="1002" y="341"/>
                      <a:pt x="967" y="215"/>
                      <a:pt x="895" y="126"/>
                    </a:cubicBezTo>
                    <a:cubicBezTo>
                      <a:pt x="824" y="54"/>
                      <a:pt x="716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5"/>
              <p:cNvSpPr/>
              <p:nvPr/>
            </p:nvSpPr>
            <p:spPr>
              <a:xfrm>
                <a:off x="2382357" y="3873235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0"/>
                    </a:moveTo>
                    <a:lnTo>
                      <a:pt x="1" y="716"/>
                    </a:lnTo>
                    <a:cubicBezTo>
                      <a:pt x="1" y="895"/>
                      <a:pt x="36" y="1020"/>
                      <a:pt x="108" y="1092"/>
                    </a:cubicBezTo>
                    <a:cubicBezTo>
                      <a:pt x="179" y="1181"/>
                      <a:pt x="287" y="1235"/>
                      <a:pt x="430" y="1235"/>
                    </a:cubicBezTo>
                    <a:cubicBezTo>
                      <a:pt x="502" y="1235"/>
                      <a:pt x="591" y="1217"/>
                      <a:pt x="645" y="1181"/>
                    </a:cubicBezTo>
                    <a:cubicBezTo>
                      <a:pt x="716" y="1146"/>
                      <a:pt x="770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88" y="895"/>
                      <a:pt x="716" y="949"/>
                    </a:cubicBezTo>
                    <a:cubicBezTo>
                      <a:pt x="663" y="1020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69" y="967"/>
                    </a:cubicBezTo>
                    <a:cubicBezTo>
                      <a:pt x="233" y="913"/>
                      <a:pt x="197" y="823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5"/>
              <p:cNvSpPr/>
              <p:nvPr/>
            </p:nvSpPr>
            <p:spPr>
              <a:xfrm>
                <a:off x="2411331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2" y="1"/>
                      <a:pt x="430" y="18"/>
                      <a:pt x="358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33" y="341"/>
                      <a:pt x="287" y="287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09" y="179"/>
                      <a:pt x="681" y="197"/>
                      <a:pt x="716" y="269"/>
                    </a:cubicBezTo>
                    <a:cubicBezTo>
                      <a:pt x="752" y="323"/>
                      <a:pt x="788" y="394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30"/>
                      <a:pt x="1003" y="341"/>
                      <a:pt x="1074" y="287"/>
                    </a:cubicBezTo>
                    <a:cubicBezTo>
                      <a:pt x="1128" y="215"/>
                      <a:pt x="1199" y="179"/>
                      <a:pt x="1307" y="179"/>
                    </a:cubicBezTo>
                    <a:cubicBezTo>
                      <a:pt x="1396" y="179"/>
                      <a:pt x="1450" y="197"/>
                      <a:pt x="1504" y="269"/>
                    </a:cubicBezTo>
                    <a:cubicBezTo>
                      <a:pt x="1539" y="323"/>
                      <a:pt x="1557" y="394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47" y="144"/>
                    </a:cubicBezTo>
                    <a:cubicBezTo>
                      <a:pt x="1593" y="54"/>
                      <a:pt x="1486" y="1"/>
                      <a:pt x="1361" y="1"/>
                    </a:cubicBezTo>
                    <a:cubicBezTo>
                      <a:pt x="1271" y="1"/>
                      <a:pt x="1199" y="18"/>
                      <a:pt x="1128" y="72"/>
                    </a:cubicBezTo>
                    <a:cubicBezTo>
                      <a:pt x="1056" y="108"/>
                      <a:pt x="1003" y="179"/>
                      <a:pt x="949" y="269"/>
                    </a:cubicBezTo>
                    <a:cubicBezTo>
                      <a:pt x="913" y="179"/>
                      <a:pt x="877" y="108"/>
                      <a:pt x="806" y="72"/>
                    </a:cubicBezTo>
                    <a:cubicBezTo>
                      <a:pt x="752" y="18"/>
                      <a:pt x="681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5"/>
              <p:cNvSpPr/>
              <p:nvPr/>
            </p:nvSpPr>
            <p:spPr>
              <a:xfrm>
                <a:off x="2288960" y="3931527"/>
                <a:ext cx="4154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721" extrusionOk="0">
                    <a:moveTo>
                      <a:pt x="108" y="0"/>
                    </a:moveTo>
                    <a:lnTo>
                      <a:pt x="108" y="1342"/>
                    </a:lnTo>
                    <a:cubicBezTo>
                      <a:pt x="197" y="1289"/>
                      <a:pt x="304" y="1253"/>
                      <a:pt x="394" y="1235"/>
                    </a:cubicBezTo>
                    <a:cubicBezTo>
                      <a:pt x="501" y="1217"/>
                      <a:pt x="591" y="1199"/>
                      <a:pt x="680" y="1199"/>
                    </a:cubicBezTo>
                    <a:cubicBezTo>
                      <a:pt x="895" y="1199"/>
                      <a:pt x="1056" y="1253"/>
                      <a:pt x="1181" y="1360"/>
                    </a:cubicBezTo>
                    <a:cubicBezTo>
                      <a:pt x="1307" y="1468"/>
                      <a:pt x="1360" y="1629"/>
                      <a:pt x="1360" y="1808"/>
                    </a:cubicBezTo>
                    <a:cubicBezTo>
                      <a:pt x="1360" y="1987"/>
                      <a:pt x="1307" y="2148"/>
                      <a:pt x="1181" y="2255"/>
                    </a:cubicBezTo>
                    <a:cubicBezTo>
                      <a:pt x="1056" y="2362"/>
                      <a:pt x="895" y="2416"/>
                      <a:pt x="680" y="2416"/>
                    </a:cubicBezTo>
                    <a:cubicBezTo>
                      <a:pt x="555" y="2416"/>
                      <a:pt x="448" y="2398"/>
                      <a:pt x="322" y="2362"/>
                    </a:cubicBezTo>
                    <a:cubicBezTo>
                      <a:pt x="215" y="2344"/>
                      <a:pt x="108" y="2291"/>
                      <a:pt x="0" y="2237"/>
                    </a:cubicBezTo>
                    <a:lnTo>
                      <a:pt x="0" y="2595"/>
                    </a:lnTo>
                    <a:cubicBezTo>
                      <a:pt x="108" y="2649"/>
                      <a:pt x="233" y="2667"/>
                      <a:pt x="358" y="2684"/>
                    </a:cubicBezTo>
                    <a:cubicBezTo>
                      <a:pt x="465" y="2702"/>
                      <a:pt x="591" y="2720"/>
                      <a:pt x="698" y="2720"/>
                    </a:cubicBezTo>
                    <a:cubicBezTo>
                      <a:pt x="1020" y="2720"/>
                      <a:pt x="1271" y="2631"/>
                      <a:pt x="1450" y="2488"/>
                    </a:cubicBezTo>
                    <a:cubicBezTo>
                      <a:pt x="1629" y="2327"/>
                      <a:pt x="1718" y="2094"/>
                      <a:pt x="1718" y="1808"/>
                    </a:cubicBezTo>
                    <a:cubicBezTo>
                      <a:pt x="1718" y="1521"/>
                      <a:pt x="1629" y="1307"/>
                      <a:pt x="1468" y="1145"/>
                    </a:cubicBezTo>
                    <a:cubicBezTo>
                      <a:pt x="1289" y="984"/>
                      <a:pt x="1056" y="895"/>
                      <a:pt x="752" y="895"/>
                    </a:cubicBezTo>
                    <a:cubicBezTo>
                      <a:pt x="698" y="895"/>
                      <a:pt x="644" y="913"/>
                      <a:pt x="591" y="913"/>
                    </a:cubicBezTo>
                    <a:cubicBezTo>
                      <a:pt x="537" y="931"/>
                      <a:pt x="483" y="931"/>
                      <a:pt x="430" y="949"/>
                    </a:cubicBezTo>
                    <a:lnTo>
                      <a:pt x="430" y="304"/>
                    </a:lnTo>
                    <a:lnTo>
                      <a:pt x="1521" y="304"/>
                    </a:ln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15"/>
              <p:cNvSpPr/>
              <p:nvPr/>
            </p:nvSpPr>
            <p:spPr>
              <a:xfrm>
                <a:off x="2337386" y="393152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289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8" y="143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15"/>
              <p:cNvSpPr/>
              <p:nvPr/>
            </p:nvSpPr>
            <p:spPr>
              <a:xfrm>
                <a:off x="2649163" y="3667717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27" y="0"/>
                    </a:moveTo>
                    <a:lnTo>
                      <a:pt x="1" y="125"/>
                    </a:lnTo>
                    <a:lnTo>
                      <a:pt x="1" y="465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5" y="2362"/>
                    </a:lnTo>
                    <a:lnTo>
                      <a:pt x="55" y="2667"/>
                    </a:lnTo>
                    <a:lnTo>
                      <a:pt x="1594" y="2667"/>
                    </a:lnTo>
                    <a:lnTo>
                      <a:pt x="1594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15"/>
              <p:cNvSpPr/>
              <p:nvPr/>
            </p:nvSpPr>
            <p:spPr>
              <a:xfrm>
                <a:off x="2695004" y="366771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71" y="304"/>
                    </a:lnTo>
                    <a:lnTo>
                      <a:pt x="359" y="2667"/>
                    </a:lnTo>
                    <a:lnTo>
                      <a:pt x="734" y="2667"/>
                    </a:lnTo>
                    <a:lnTo>
                      <a:pt x="1719" y="161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15"/>
              <p:cNvSpPr/>
              <p:nvPr/>
            </p:nvSpPr>
            <p:spPr>
              <a:xfrm>
                <a:off x="2741715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13" y="287"/>
                    </a:moveTo>
                    <a:cubicBezTo>
                      <a:pt x="1074" y="287"/>
                      <a:pt x="1199" y="341"/>
                      <a:pt x="1289" y="412"/>
                    </a:cubicBezTo>
                    <a:cubicBezTo>
                      <a:pt x="1378" y="484"/>
                      <a:pt x="1414" y="591"/>
                      <a:pt x="1414" y="734"/>
                    </a:cubicBezTo>
                    <a:cubicBezTo>
                      <a:pt x="1414" y="877"/>
                      <a:pt x="1378" y="985"/>
                      <a:pt x="1289" y="1056"/>
                    </a:cubicBezTo>
                    <a:cubicBezTo>
                      <a:pt x="1199" y="1128"/>
                      <a:pt x="1074" y="1182"/>
                      <a:pt x="913" y="1182"/>
                    </a:cubicBezTo>
                    <a:cubicBezTo>
                      <a:pt x="770" y="1182"/>
                      <a:pt x="645" y="1128"/>
                      <a:pt x="555" y="1056"/>
                    </a:cubicBezTo>
                    <a:cubicBezTo>
                      <a:pt x="466" y="985"/>
                      <a:pt x="430" y="877"/>
                      <a:pt x="430" y="734"/>
                    </a:cubicBezTo>
                    <a:cubicBezTo>
                      <a:pt x="430" y="591"/>
                      <a:pt x="466" y="484"/>
                      <a:pt x="555" y="412"/>
                    </a:cubicBezTo>
                    <a:cubicBezTo>
                      <a:pt x="645" y="341"/>
                      <a:pt x="770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35" y="1504"/>
                      <a:pt x="1325" y="1593"/>
                    </a:cubicBezTo>
                    <a:cubicBezTo>
                      <a:pt x="1432" y="1683"/>
                      <a:pt x="1468" y="1808"/>
                      <a:pt x="1468" y="1969"/>
                    </a:cubicBezTo>
                    <a:cubicBezTo>
                      <a:pt x="1468" y="2130"/>
                      <a:pt x="1432" y="2255"/>
                      <a:pt x="1325" y="2363"/>
                    </a:cubicBezTo>
                    <a:cubicBezTo>
                      <a:pt x="1235" y="2452"/>
                      <a:pt x="1092" y="2488"/>
                      <a:pt x="913" y="2488"/>
                    </a:cubicBezTo>
                    <a:cubicBezTo>
                      <a:pt x="752" y="2488"/>
                      <a:pt x="609" y="2452"/>
                      <a:pt x="519" y="2363"/>
                    </a:cubicBezTo>
                    <a:cubicBezTo>
                      <a:pt x="412" y="2255"/>
                      <a:pt x="376" y="2130"/>
                      <a:pt x="376" y="1969"/>
                    </a:cubicBezTo>
                    <a:cubicBezTo>
                      <a:pt x="376" y="1808"/>
                      <a:pt x="412" y="1683"/>
                      <a:pt x="519" y="1593"/>
                    </a:cubicBezTo>
                    <a:cubicBezTo>
                      <a:pt x="609" y="1504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63" y="1"/>
                      <a:pt x="448" y="72"/>
                      <a:pt x="287" y="197"/>
                    </a:cubicBezTo>
                    <a:cubicBezTo>
                      <a:pt x="144" y="323"/>
                      <a:pt x="72" y="484"/>
                      <a:pt x="72" y="698"/>
                    </a:cubicBezTo>
                    <a:cubicBezTo>
                      <a:pt x="72" y="859"/>
                      <a:pt x="108" y="985"/>
                      <a:pt x="197" y="1092"/>
                    </a:cubicBezTo>
                    <a:cubicBezTo>
                      <a:pt x="287" y="1200"/>
                      <a:pt x="412" y="1271"/>
                      <a:pt x="555" y="1307"/>
                    </a:cubicBezTo>
                    <a:cubicBezTo>
                      <a:pt x="394" y="1343"/>
                      <a:pt x="251" y="1432"/>
                      <a:pt x="144" y="1540"/>
                    </a:cubicBezTo>
                    <a:cubicBezTo>
                      <a:pt x="54" y="1665"/>
                      <a:pt x="0" y="1808"/>
                      <a:pt x="0" y="1969"/>
                    </a:cubicBezTo>
                    <a:cubicBezTo>
                      <a:pt x="0" y="2237"/>
                      <a:pt x="90" y="2434"/>
                      <a:pt x="233" y="2577"/>
                    </a:cubicBezTo>
                    <a:cubicBezTo>
                      <a:pt x="394" y="2703"/>
                      <a:pt x="627" y="2774"/>
                      <a:pt x="913" y="2774"/>
                    </a:cubicBezTo>
                    <a:cubicBezTo>
                      <a:pt x="1217" y="2774"/>
                      <a:pt x="1450" y="2703"/>
                      <a:pt x="1593" y="2577"/>
                    </a:cubicBezTo>
                    <a:cubicBezTo>
                      <a:pt x="1754" y="2434"/>
                      <a:pt x="1844" y="2237"/>
                      <a:pt x="1844" y="1969"/>
                    </a:cubicBezTo>
                    <a:cubicBezTo>
                      <a:pt x="1844" y="1808"/>
                      <a:pt x="1790" y="1665"/>
                      <a:pt x="1683" y="1540"/>
                    </a:cubicBezTo>
                    <a:cubicBezTo>
                      <a:pt x="1593" y="1432"/>
                      <a:pt x="1450" y="1343"/>
                      <a:pt x="1289" y="1307"/>
                    </a:cubicBezTo>
                    <a:cubicBezTo>
                      <a:pt x="1432" y="1271"/>
                      <a:pt x="1557" y="1200"/>
                      <a:pt x="1647" y="1092"/>
                    </a:cubicBezTo>
                    <a:cubicBezTo>
                      <a:pt x="1736" y="985"/>
                      <a:pt x="1772" y="859"/>
                      <a:pt x="1772" y="698"/>
                    </a:cubicBezTo>
                    <a:cubicBezTo>
                      <a:pt x="1772" y="484"/>
                      <a:pt x="1700" y="323"/>
                      <a:pt x="1539" y="197"/>
                    </a:cubicBezTo>
                    <a:cubicBezTo>
                      <a:pt x="1396" y="72"/>
                      <a:pt x="1182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5"/>
              <p:cNvSpPr/>
              <p:nvPr/>
            </p:nvSpPr>
            <p:spPr>
              <a:xfrm>
                <a:off x="2672096" y="3770476"/>
                <a:ext cx="51036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537" y="2631"/>
                    </a:lnTo>
                    <a:lnTo>
                      <a:pt x="537" y="1486"/>
                    </a:lnTo>
                    <a:lnTo>
                      <a:pt x="1575" y="1486"/>
                    </a:lnTo>
                    <a:lnTo>
                      <a:pt x="1575" y="2631"/>
                    </a:lnTo>
                    <a:lnTo>
                      <a:pt x="2112" y="2631"/>
                    </a:lnTo>
                    <a:lnTo>
                      <a:pt x="2112" y="0"/>
                    </a:lnTo>
                    <a:lnTo>
                      <a:pt x="1575" y="0"/>
                    </a:lnTo>
                    <a:lnTo>
                      <a:pt x="1575" y="1038"/>
                    </a:lnTo>
                    <a:lnTo>
                      <a:pt x="537" y="1038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15"/>
              <p:cNvSpPr/>
              <p:nvPr/>
            </p:nvSpPr>
            <p:spPr>
              <a:xfrm>
                <a:off x="2730043" y="3769607"/>
                <a:ext cx="30714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2667" extrusionOk="0">
                    <a:moveTo>
                      <a:pt x="859" y="0"/>
                    </a:moveTo>
                    <a:cubicBezTo>
                      <a:pt x="716" y="0"/>
                      <a:pt x="609" y="18"/>
                      <a:pt x="519" y="72"/>
                    </a:cubicBezTo>
                    <a:cubicBezTo>
                      <a:pt x="412" y="126"/>
                      <a:pt x="358" y="179"/>
                      <a:pt x="322" y="269"/>
                    </a:cubicBezTo>
                    <a:cubicBezTo>
                      <a:pt x="287" y="340"/>
                      <a:pt x="269" y="466"/>
                      <a:pt x="269" y="627"/>
                    </a:cubicBezTo>
                    <a:lnTo>
                      <a:pt x="269" y="770"/>
                    </a:lnTo>
                    <a:lnTo>
                      <a:pt x="0" y="770"/>
                    </a:lnTo>
                    <a:lnTo>
                      <a:pt x="0" y="1164"/>
                    </a:lnTo>
                    <a:lnTo>
                      <a:pt x="269" y="1164"/>
                    </a:lnTo>
                    <a:lnTo>
                      <a:pt x="269" y="2667"/>
                    </a:lnTo>
                    <a:lnTo>
                      <a:pt x="770" y="2667"/>
                    </a:lnTo>
                    <a:lnTo>
                      <a:pt x="770" y="1164"/>
                    </a:lnTo>
                    <a:lnTo>
                      <a:pt x="1146" y="1164"/>
                    </a:lnTo>
                    <a:lnTo>
                      <a:pt x="1146" y="770"/>
                    </a:lnTo>
                    <a:lnTo>
                      <a:pt x="770" y="770"/>
                    </a:lnTo>
                    <a:lnTo>
                      <a:pt x="770" y="627"/>
                    </a:lnTo>
                    <a:cubicBezTo>
                      <a:pt x="770" y="537"/>
                      <a:pt x="788" y="466"/>
                      <a:pt x="823" y="430"/>
                    </a:cubicBezTo>
                    <a:cubicBezTo>
                      <a:pt x="859" y="394"/>
                      <a:pt x="913" y="376"/>
                      <a:pt x="984" y="376"/>
                    </a:cubicBezTo>
                    <a:cubicBezTo>
                      <a:pt x="1056" y="376"/>
                      <a:pt x="1128" y="394"/>
                      <a:pt x="1217" y="412"/>
                    </a:cubicBezTo>
                    <a:lnTo>
                      <a:pt x="1271" y="54"/>
                    </a:lnTo>
                    <a:cubicBezTo>
                      <a:pt x="1146" y="18"/>
                      <a:pt x="1002" y="0"/>
                      <a:pt x="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15"/>
              <p:cNvSpPr/>
              <p:nvPr/>
            </p:nvSpPr>
            <p:spPr>
              <a:xfrm>
                <a:off x="2624950" y="3862016"/>
                <a:ext cx="24237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65" extrusionOk="0">
                    <a:moveTo>
                      <a:pt x="1" y="0"/>
                    </a:moveTo>
                    <a:lnTo>
                      <a:pt x="1" y="1664"/>
                    </a:lnTo>
                    <a:lnTo>
                      <a:pt x="198" y="1664"/>
                    </a:lnTo>
                    <a:lnTo>
                      <a:pt x="198" y="984"/>
                    </a:lnTo>
                    <a:cubicBezTo>
                      <a:pt x="198" y="859"/>
                      <a:pt x="233" y="770"/>
                      <a:pt x="287" y="716"/>
                    </a:cubicBezTo>
                    <a:cubicBezTo>
                      <a:pt x="359" y="644"/>
                      <a:pt x="430" y="608"/>
                      <a:pt x="538" y="608"/>
                    </a:cubicBezTo>
                    <a:cubicBezTo>
                      <a:pt x="627" y="608"/>
                      <a:pt x="699" y="626"/>
                      <a:pt x="752" y="698"/>
                    </a:cubicBezTo>
                    <a:cubicBezTo>
                      <a:pt x="788" y="752"/>
                      <a:pt x="806" y="823"/>
                      <a:pt x="806" y="948"/>
                    </a:cubicBezTo>
                    <a:lnTo>
                      <a:pt x="806" y="1664"/>
                    </a:lnTo>
                    <a:lnTo>
                      <a:pt x="1003" y="1664"/>
                    </a:lnTo>
                    <a:lnTo>
                      <a:pt x="1003" y="931"/>
                    </a:lnTo>
                    <a:cubicBezTo>
                      <a:pt x="1003" y="770"/>
                      <a:pt x="967" y="644"/>
                      <a:pt x="895" y="555"/>
                    </a:cubicBezTo>
                    <a:cubicBezTo>
                      <a:pt x="824" y="483"/>
                      <a:pt x="734" y="430"/>
                      <a:pt x="591" y="430"/>
                    </a:cubicBezTo>
                    <a:cubicBezTo>
                      <a:pt x="502" y="430"/>
                      <a:pt x="430" y="447"/>
                      <a:pt x="359" y="483"/>
                    </a:cubicBezTo>
                    <a:cubicBezTo>
                      <a:pt x="305" y="519"/>
                      <a:pt x="251" y="573"/>
                      <a:pt x="198" y="644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5"/>
              <p:cNvSpPr/>
              <p:nvPr/>
            </p:nvSpPr>
            <p:spPr>
              <a:xfrm>
                <a:off x="2652208" y="3872366"/>
                <a:ext cx="2423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2" extrusionOk="0">
                    <a:moveTo>
                      <a:pt x="805" y="627"/>
                    </a:moveTo>
                    <a:lnTo>
                      <a:pt x="805" y="681"/>
                    </a:lnTo>
                    <a:cubicBezTo>
                      <a:pt x="805" y="806"/>
                      <a:pt x="770" y="913"/>
                      <a:pt x="716" y="985"/>
                    </a:cubicBezTo>
                    <a:cubicBezTo>
                      <a:pt x="644" y="1056"/>
                      <a:pt x="555" y="1092"/>
                      <a:pt x="447" y="1092"/>
                    </a:cubicBezTo>
                    <a:cubicBezTo>
                      <a:pt x="376" y="1092"/>
                      <a:pt x="304" y="1074"/>
                      <a:pt x="251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15" y="716"/>
                      <a:pt x="286" y="681"/>
                    </a:cubicBezTo>
                    <a:cubicBezTo>
                      <a:pt x="340" y="645"/>
                      <a:pt x="447" y="627"/>
                      <a:pt x="609" y="627"/>
                    </a:cubicBezTo>
                    <a:close/>
                    <a:moveTo>
                      <a:pt x="483" y="1"/>
                    </a:moveTo>
                    <a:cubicBezTo>
                      <a:pt x="430" y="1"/>
                      <a:pt x="358" y="18"/>
                      <a:pt x="286" y="18"/>
                    </a:cubicBezTo>
                    <a:cubicBezTo>
                      <a:pt x="215" y="36"/>
                      <a:pt x="161" y="54"/>
                      <a:pt x="72" y="90"/>
                    </a:cubicBezTo>
                    <a:lnTo>
                      <a:pt x="72" y="269"/>
                    </a:lnTo>
                    <a:cubicBezTo>
                      <a:pt x="143" y="233"/>
                      <a:pt x="197" y="215"/>
                      <a:pt x="269" y="197"/>
                    </a:cubicBezTo>
                    <a:cubicBezTo>
                      <a:pt x="340" y="179"/>
                      <a:pt x="394" y="179"/>
                      <a:pt x="465" y="179"/>
                    </a:cubicBezTo>
                    <a:cubicBezTo>
                      <a:pt x="573" y="179"/>
                      <a:pt x="662" y="197"/>
                      <a:pt x="716" y="251"/>
                    </a:cubicBezTo>
                    <a:cubicBezTo>
                      <a:pt x="788" y="305"/>
                      <a:pt x="805" y="358"/>
                      <a:pt x="805" y="466"/>
                    </a:cubicBezTo>
                    <a:lnTo>
                      <a:pt x="805" y="484"/>
                    </a:lnTo>
                    <a:lnTo>
                      <a:pt x="537" y="484"/>
                    </a:lnTo>
                    <a:cubicBezTo>
                      <a:pt x="358" y="484"/>
                      <a:pt x="215" y="519"/>
                      <a:pt x="125" y="573"/>
                    </a:cubicBezTo>
                    <a:cubicBezTo>
                      <a:pt x="36" y="645"/>
                      <a:pt x="0" y="752"/>
                      <a:pt x="0" y="877"/>
                    </a:cubicBezTo>
                    <a:cubicBezTo>
                      <a:pt x="0" y="1003"/>
                      <a:pt x="36" y="1092"/>
                      <a:pt x="107" y="1164"/>
                    </a:cubicBezTo>
                    <a:cubicBezTo>
                      <a:pt x="179" y="1235"/>
                      <a:pt x="269" y="1271"/>
                      <a:pt x="394" y="1271"/>
                    </a:cubicBezTo>
                    <a:cubicBezTo>
                      <a:pt x="483" y="1271"/>
                      <a:pt x="573" y="1253"/>
                      <a:pt x="644" y="1217"/>
                    </a:cubicBezTo>
                    <a:cubicBezTo>
                      <a:pt x="716" y="1182"/>
                      <a:pt x="770" y="1128"/>
                      <a:pt x="805" y="1056"/>
                    </a:cubicBezTo>
                    <a:lnTo>
                      <a:pt x="805" y="1235"/>
                    </a:lnTo>
                    <a:lnTo>
                      <a:pt x="1002" y="1235"/>
                    </a:lnTo>
                    <a:lnTo>
                      <a:pt x="1002" y="555"/>
                    </a:lnTo>
                    <a:cubicBezTo>
                      <a:pt x="1002" y="358"/>
                      <a:pt x="966" y="233"/>
                      <a:pt x="877" y="144"/>
                    </a:cubicBezTo>
                    <a:cubicBezTo>
                      <a:pt x="788" y="54"/>
                      <a:pt x="662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15"/>
              <p:cNvSpPr/>
              <p:nvPr/>
            </p:nvSpPr>
            <p:spPr>
              <a:xfrm>
                <a:off x="2678572" y="3862016"/>
                <a:ext cx="1863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665" extrusionOk="0">
                    <a:moveTo>
                      <a:pt x="591" y="0"/>
                    </a:moveTo>
                    <a:cubicBezTo>
                      <a:pt x="448" y="0"/>
                      <a:pt x="341" y="18"/>
                      <a:pt x="287" y="90"/>
                    </a:cubicBezTo>
                    <a:cubicBezTo>
                      <a:pt x="233" y="143"/>
                      <a:pt x="198" y="251"/>
                      <a:pt x="198" y="376"/>
                    </a:cubicBezTo>
                    <a:lnTo>
                      <a:pt x="198" y="465"/>
                    </a:lnTo>
                    <a:lnTo>
                      <a:pt x="1" y="465"/>
                    </a:lnTo>
                    <a:lnTo>
                      <a:pt x="1" y="608"/>
                    </a:lnTo>
                    <a:lnTo>
                      <a:pt x="198" y="608"/>
                    </a:lnTo>
                    <a:lnTo>
                      <a:pt x="198" y="1664"/>
                    </a:lnTo>
                    <a:lnTo>
                      <a:pt x="394" y="1664"/>
                    </a:lnTo>
                    <a:lnTo>
                      <a:pt x="394" y="608"/>
                    </a:lnTo>
                    <a:lnTo>
                      <a:pt x="717" y="608"/>
                    </a:lnTo>
                    <a:lnTo>
                      <a:pt x="717" y="465"/>
                    </a:lnTo>
                    <a:lnTo>
                      <a:pt x="394" y="465"/>
                    </a:lnTo>
                    <a:lnTo>
                      <a:pt x="394" y="358"/>
                    </a:lnTo>
                    <a:cubicBezTo>
                      <a:pt x="394" y="286"/>
                      <a:pt x="412" y="233"/>
                      <a:pt x="430" y="197"/>
                    </a:cubicBezTo>
                    <a:cubicBezTo>
                      <a:pt x="466" y="179"/>
                      <a:pt x="502" y="161"/>
                      <a:pt x="573" y="161"/>
                    </a:cubicBezTo>
                    <a:lnTo>
                      <a:pt x="770" y="161"/>
                    </a:lnTo>
                    <a:lnTo>
                      <a:pt x="7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15"/>
              <p:cNvSpPr/>
              <p:nvPr/>
            </p:nvSpPr>
            <p:spPr>
              <a:xfrm>
                <a:off x="2696744" y="3872366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1" y="1"/>
                      <a:pt x="430" y="18"/>
                      <a:pt x="358" y="54"/>
                    </a:cubicBezTo>
                    <a:cubicBezTo>
                      <a:pt x="305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33" y="341"/>
                      <a:pt x="287" y="287"/>
                    </a:cubicBezTo>
                    <a:cubicBezTo>
                      <a:pt x="340" y="215"/>
                      <a:pt x="430" y="179"/>
                      <a:pt x="537" y="179"/>
                    </a:cubicBezTo>
                    <a:cubicBezTo>
                      <a:pt x="627" y="179"/>
                      <a:pt x="698" y="197"/>
                      <a:pt x="734" y="269"/>
                    </a:cubicBezTo>
                    <a:cubicBezTo>
                      <a:pt x="788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2" y="1235"/>
                    </a:lnTo>
                    <a:lnTo>
                      <a:pt x="1002" y="502"/>
                    </a:lnTo>
                    <a:cubicBezTo>
                      <a:pt x="1002" y="341"/>
                      <a:pt x="967" y="215"/>
                      <a:pt x="895" y="126"/>
                    </a:cubicBezTo>
                    <a:cubicBezTo>
                      <a:pt x="823" y="54"/>
                      <a:pt x="716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15"/>
              <p:cNvSpPr/>
              <p:nvPr/>
            </p:nvSpPr>
            <p:spPr>
              <a:xfrm>
                <a:off x="2725283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5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15"/>
              <p:cNvSpPr/>
              <p:nvPr/>
            </p:nvSpPr>
            <p:spPr>
              <a:xfrm>
                <a:off x="2735650" y="3873235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1" y="0"/>
                    </a:moveTo>
                    <a:lnTo>
                      <a:pt x="1" y="716"/>
                    </a:lnTo>
                    <a:cubicBezTo>
                      <a:pt x="1" y="895"/>
                      <a:pt x="37" y="1020"/>
                      <a:pt x="108" y="1092"/>
                    </a:cubicBezTo>
                    <a:cubicBezTo>
                      <a:pt x="180" y="1181"/>
                      <a:pt x="287" y="1235"/>
                      <a:pt x="412" y="1235"/>
                    </a:cubicBezTo>
                    <a:cubicBezTo>
                      <a:pt x="502" y="1235"/>
                      <a:pt x="574" y="1217"/>
                      <a:pt x="645" y="1181"/>
                    </a:cubicBezTo>
                    <a:cubicBezTo>
                      <a:pt x="699" y="1146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70" y="895"/>
                      <a:pt x="717" y="949"/>
                    </a:cubicBezTo>
                    <a:cubicBezTo>
                      <a:pt x="645" y="1020"/>
                      <a:pt x="574" y="1056"/>
                      <a:pt x="466" y="1056"/>
                    </a:cubicBezTo>
                    <a:cubicBezTo>
                      <a:pt x="377" y="1056"/>
                      <a:pt x="305" y="1038"/>
                      <a:pt x="251" y="967"/>
                    </a:cubicBezTo>
                    <a:cubicBezTo>
                      <a:pt x="216" y="913"/>
                      <a:pt x="198" y="823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15"/>
              <p:cNvSpPr/>
              <p:nvPr/>
            </p:nvSpPr>
            <p:spPr>
              <a:xfrm>
                <a:off x="2764624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74" y="1"/>
                    </a:moveTo>
                    <a:cubicBezTo>
                      <a:pt x="484" y="1"/>
                      <a:pt x="412" y="18"/>
                      <a:pt x="359" y="54"/>
                    </a:cubicBezTo>
                    <a:cubicBezTo>
                      <a:pt x="287" y="90"/>
                      <a:pt x="234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16" y="341"/>
                      <a:pt x="287" y="287"/>
                    </a:cubicBezTo>
                    <a:cubicBezTo>
                      <a:pt x="341" y="215"/>
                      <a:pt x="412" y="179"/>
                      <a:pt x="520" y="179"/>
                    </a:cubicBezTo>
                    <a:cubicBezTo>
                      <a:pt x="609" y="179"/>
                      <a:pt x="663" y="197"/>
                      <a:pt x="717" y="269"/>
                    </a:cubicBezTo>
                    <a:cubicBezTo>
                      <a:pt x="752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7" y="287"/>
                    </a:cubicBezTo>
                    <a:cubicBezTo>
                      <a:pt x="1110" y="215"/>
                      <a:pt x="1200" y="179"/>
                      <a:pt x="1307" y="179"/>
                    </a:cubicBezTo>
                    <a:cubicBezTo>
                      <a:pt x="1379" y="179"/>
                      <a:pt x="1450" y="197"/>
                      <a:pt x="1486" y="269"/>
                    </a:cubicBezTo>
                    <a:cubicBezTo>
                      <a:pt x="1522" y="323"/>
                      <a:pt x="1540" y="394"/>
                      <a:pt x="1540" y="519"/>
                    </a:cubicBezTo>
                    <a:lnTo>
                      <a:pt x="1540" y="1235"/>
                    </a:lnTo>
                    <a:lnTo>
                      <a:pt x="1755" y="1235"/>
                    </a:lnTo>
                    <a:lnTo>
                      <a:pt x="1755" y="502"/>
                    </a:lnTo>
                    <a:cubicBezTo>
                      <a:pt x="1755" y="341"/>
                      <a:pt x="1719" y="215"/>
                      <a:pt x="1647" y="144"/>
                    </a:cubicBezTo>
                    <a:cubicBezTo>
                      <a:pt x="1576" y="54"/>
                      <a:pt x="1486" y="1"/>
                      <a:pt x="1361" y="1"/>
                    </a:cubicBezTo>
                    <a:cubicBezTo>
                      <a:pt x="1271" y="1"/>
                      <a:pt x="1182" y="18"/>
                      <a:pt x="1110" y="72"/>
                    </a:cubicBezTo>
                    <a:cubicBezTo>
                      <a:pt x="1039" y="108"/>
                      <a:pt x="985" y="179"/>
                      <a:pt x="931" y="269"/>
                    </a:cubicBezTo>
                    <a:cubicBezTo>
                      <a:pt x="914" y="179"/>
                      <a:pt x="860" y="108"/>
                      <a:pt x="806" y="72"/>
                    </a:cubicBezTo>
                    <a:cubicBezTo>
                      <a:pt x="735" y="18"/>
                      <a:pt x="663" y="1"/>
                      <a:pt x="5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5"/>
              <p:cNvSpPr/>
              <p:nvPr/>
            </p:nvSpPr>
            <p:spPr>
              <a:xfrm>
                <a:off x="2670791" y="393152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89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9" y="143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15"/>
              <p:cNvSpPr/>
              <p:nvPr/>
            </p:nvSpPr>
            <p:spPr>
              <a:xfrm>
                <a:off x="2718372" y="393022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0"/>
                    </a:moveTo>
                    <a:cubicBezTo>
                      <a:pt x="662" y="0"/>
                      <a:pt x="555" y="18"/>
                      <a:pt x="430" y="36"/>
                    </a:cubicBezTo>
                    <a:cubicBezTo>
                      <a:pt x="304" y="72"/>
                      <a:pt x="161" y="126"/>
                      <a:pt x="18" y="179"/>
                    </a:cubicBezTo>
                    <a:lnTo>
                      <a:pt x="18" y="537"/>
                    </a:lnTo>
                    <a:cubicBezTo>
                      <a:pt x="161" y="466"/>
                      <a:pt x="304" y="394"/>
                      <a:pt x="430" y="358"/>
                    </a:cubicBezTo>
                    <a:cubicBezTo>
                      <a:pt x="555" y="323"/>
                      <a:pt x="662" y="305"/>
                      <a:pt x="787" y="305"/>
                    </a:cubicBezTo>
                    <a:cubicBezTo>
                      <a:pt x="949" y="305"/>
                      <a:pt x="1074" y="340"/>
                      <a:pt x="1163" y="430"/>
                    </a:cubicBezTo>
                    <a:cubicBezTo>
                      <a:pt x="1271" y="519"/>
                      <a:pt x="1324" y="645"/>
                      <a:pt x="1324" y="788"/>
                    </a:cubicBezTo>
                    <a:cubicBezTo>
                      <a:pt x="1324" y="877"/>
                      <a:pt x="1306" y="967"/>
                      <a:pt x="1253" y="1056"/>
                    </a:cubicBezTo>
                    <a:cubicBezTo>
                      <a:pt x="1199" y="1146"/>
                      <a:pt x="1127" y="1253"/>
                      <a:pt x="1002" y="1378"/>
                    </a:cubicBezTo>
                    <a:cubicBezTo>
                      <a:pt x="949" y="1450"/>
                      <a:pt x="805" y="1611"/>
                      <a:pt x="555" y="1844"/>
                    </a:cubicBezTo>
                    <a:cubicBezTo>
                      <a:pt x="322" y="2076"/>
                      <a:pt x="143" y="2273"/>
                      <a:pt x="0" y="2416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6"/>
                    </a:lnTo>
                    <a:lnTo>
                      <a:pt x="430" y="2416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60" y="1450"/>
                      <a:pt x="1396" y="1414"/>
                    </a:cubicBezTo>
                    <a:cubicBezTo>
                      <a:pt x="1503" y="1289"/>
                      <a:pt x="1575" y="1182"/>
                      <a:pt x="1629" y="1074"/>
                    </a:cubicBezTo>
                    <a:cubicBezTo>
                      <a:pt x="1664" y="985"/>
                      <a:pt x="1682" y="877"/>
                      <a:pt x="1682" y="770"/>
                    </a:cubicBezTo>
                    <a:cubicBezTo>
                      <a:pt x="1682" y="537"/>
                      <a:pt x="1611" y="340"/>
                      <a:pt x="1432" y="215"/>
                    </a:cubicBezTo>
                    <a:cubicBezTo>
                      <a:pt x="1271" y="72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5"/>
              <p:cNvSpPr/>
              <p:nvPr/>
            </p:nvSpPr>
            <p:spPr>
              <a:xfrm>
                <a:off x="3030584" y="3667717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0" y="125"/>
                    </a:lnTo>
                    <a:lnTo>
                      <a:pt x="0" y="465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15"/>
              <p:cNvSpPr/>
              <p:nvPr/>
            </p:nvSpPr>
            <p:spPr>
              <a:xfrm>
                <a:off x="3075120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074" y="287"/>
                      <a:pt x="1200" y="341"/>
                      <a:pt x="1289" y="412"/>
                    </a:cubicBezTo>
                    <a:cubicBezTo>
                      <a:pt x="1379" y="484"/>
                      <a:pt x="1414" y="591"/>
                      <a:pt x="1414" y="734"/>
                    </a:cubicBezTo>
                    <a:cubicBezTo>
                      <a:pt x="1414" y="877"/>
                      <a:pt x="1379" y="985"/>
                      <a:pt x="1289" y="1056"/>
                    </a:cubicBezTo>
                    <a:cubicBezTo>
                      <a:pt x="1200" y="1128"/>
                      <a:pt x="1074" y="1182"/>
                      <a:pt x="931" y="1182"/>
                    </a:cubicBezTo>
                    <a:cubicBezTo>
                      <a:pt x="770" y="1182"/>
                      <a:pt x="645" y="1128"/>
                      <a:pt x="555" y="1056"/>
                    </a:cubicBezTo>
                    <a:cubicBezTo>
                      <a:pt x="466" y="985"/>
                      <a:pt x="430" y="877"/>
                      <a:pt x="430" y="734"/>
                    </a:cubicBezTo>
                    <a:cubicBezTo>
                      <a:pt x="430" y="591"/>
                      <a:pt x="466" y="484"/>
                      <a:pt x="555" y="412"/>
                    </a:cubicBezTo>
                    <a:cubicBezTo>
                      <a:pt x="645" y="341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5" y="1504"/>
                      <a:pt x="1325" y="1593"/>
                    </a:cubicBezTo>
                    <a:cubicBezTo>
                      <a:pt x="1432" y="1683"/>
                      <a:pt x="1486" y="1808"/>
                      <a:pt x="1486" y="1969"/>
                    </a:cubicBezTo>
                    <a:cubicBezTo>
                      <a:pt x="1486" y="2130"/>
                      <a:pt x="1432" y="2255"/>
                      <a:pt x="1325" y="2363"/>
                    </a:cubicBezTo>
                    <a:cubicBezTo>
                      <a:pt x="1235" y="2452"/>
                      <a:pt x="1092" y="2488"/>
                      <a:pt x="931" y="2488"/>
                    </a:cubicBezTo>
                    <a:cubicBezTo>
                      <a:pt x="752" y="2488"/>
                      <a:pt x="627" y="2452"/>
                      <a:pt x="520" y="2363"/>
                    </a:cubicBezTo>
                    <a:cubicBezTo>
                      <a:pt x="430" y="2255"/>
                      <a:pt x="376" y="2130"/>
                      <a:pt x="376" y="1969"/>
                    </a:cubicBezTo>
                    <a:cubicBezTo>
                      <a:pt x="376" y="1808"/>
                      <a:pt x="430" y="1683"/>
                      <a:pt x="520" y="1593"/>
                    </a:cubicBezTo>
                    <a:cubicBezTo>
                      <a:pt x="627" y="1504"/>
                      <a:pt x="752" y="1450"/>
                      <a:pt x="931" y="1450"/>
                    </a:cubicBezTo>
                    <a:close/>
                    <a:moveTo>
                      <a:pt x="931" y="1"/>
                    </a:moveTo>
                    <a:cubicBezTo>
                      <a:pt x="663" y="1"/>
                      <a:pt x="448" y="72"/>
                      <a:pt x="305" y="197"/>
                    </a:cubicBezTo>
                    <a:cubicBezTo>
                      <a:pt x="144" y="323"/>
                      <a:pt x="72" y="484"/>
                      <a:pt x="72" y="698"/>
                    </a:cubicBezTo>
                    <a:cubicBezTo>
                      <a:pt x="72" y="859"/>
                      <a:pt x="108" y="985"/>
                      <a:pt x="197" y="1092"/>
                    </a:cubicBezTo>
                    <a:cubicBezTo>
                      <a:pt x="287" y="1200"/>
                      <a:pt x="412" y="1271"/>
                      <a:pt x="555" y="1307"/>
                    </a:cubicBezTo>
                    <a:cubicBezTo>
                      <a:pt x="394" y="1343"/>
                      <a:pt x="251" y="1432"/>
                      <a:pt x="162" y="1540"/>
                    </a:cubicBezTo>
                    <a:cubicBezTo>
                      <a:pt x="54" y="1665"/>
                      <a:pt x="1" y="1808"/>
                      <a:pt x="1" y="1969"/>
                    </a:cubicBezTo>
                    <a:cubicBezTo>
                      <a:pt x="1" y="2237"/>
                      <a:pt x="90" y="2434"/>
                      <a:pt x="251" y="2577"/>
                    </a:cubicBezTo>
                    <a:cubicBezTo>
                      <a:pt x="412" y="2703"/>
                      <a:pt x="627" y="2774"/>
                      <a:pt x="931" y="2774"/>
                    </a:cubicBezTo>
                    <a:cubicBezTo>
                      <a:pt x="1217" y="2774"/>
                      <a:pt x="1450" y="2703"/>
                      <a:pt x="1611" y="2577"/>
                    </a:cubicBezTo>
                    <a:cubicBezTo>
                      <a:pt x="1754" y="2434"/>
                      <a:pt x="1844" y="2237"/>
                      <a:pt x="1844" y="1969"/>
                    </a:cubicBezTo>
                    <a:cubicBezTo>
                      <a:pt x="1844" y="1808"/>
                      <a:pt x="1790" y="1665"/>
                      <a:pt x="1701" y="1540"/>
                    </a:cubicBezTo>
                    <a:cubicBezTo>
                      <a:pt x="1593" y="1432"/>
                      <a:pt x="1468" y="1343"/>
                      <a:pt x="1289" y="1307"/>
                    </a:cubicBezTo>
                    <a:cubicBezTo>
                      <a:pt x="1450" y="1271"/>
                      <a:pt x="1557" y="1200"/>
                      <a:pt x="1647" y="1092"/>
                    </a:cubicBezTo>
                    <a:cubicBezTo>
                      <a:pt x="1736" y="985"/>
                      <a:pt x="1772" y="859"/>
                      <a:pt x="1772" y="698"/>
                    </a:cubicBezTo>
                    <a:cubicBezTo>
                      <a:pt x="1772" y="484"/>
                      <a:pt x="1701" y="323"/>
                      <a:pt x="1557" y="197"/>
                    </a:cubicBezTo>
                    <a:cubicBezTo>
                      <a:pt x="1396" y="72"/>
                      <a:pt x="1200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15"/>
              <p:cNvSpPr/>
              <p:nvPr/>
            </p:nvSpPr>
            <p:spPr>
              <a:xfrm>
                <a:off x="3127437" y="3667717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27" y="0"/>
                    </a:moveTo>
                    <a:lnTo>
                      <a:pt x="1" y="125"/>
                    </a:lnTo>
                    <a:lnTo>
                      <a:pt x="1" y="465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5" y="2362"/>
                    </a:lnTo>
                    <a:lnTo>
                      <a:pt x="55" y="2667"/>
                    </a:lnTo>
                    <a:lnTo>
                      <a:pt x="1594" y="2667"/>
                    </a:lnTo>
                    <a:lnTo>
                      <a:pt x="1594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15"/>
              <p:cNvSpPr/>
              <p:nvPr/>
            </p:nvSpPr>
            <p:spPr>
              <a:xfrm>
                <a:off x="3044841" y="3770476"/>
                <a:ext cx="5019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631" extrusionOk="0">
                    <a:moveTo>
                      <a:pt x="1" y="0"/>
                    </a:moveTo>
                    <a:lnTo>
                      <a:pt x="1" y="448"/>
                    </a:lnTo>
                    <a:lnTo>
                      <a:pt x="770" y="448"/>
                    </a:lnTo>
                    <a:lnTo>
                      <a:pt x="770" y="2631"/>
                    </a:lnTo>
                    <a:lnTo>
                      <a:pt x="1307" y="2631"/>
                    </a:lnTo>
                    <a:lnTo>
                      <a:pt x="1307" y="448"/>
                    </a:lnTo>
                    <a:lnTo>
                      <a:pt x="2077" y="448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15"/>
              <p:cNvSpPr/>
              <p:nvPr/>
            </p:nvSpPr>
            <p:spPr>
              <a:xfrm>
                <a:off x="3098898" y="3786883"/>
                <a:ext cx="43280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987" extrusionOk="0">
                    <a:moveTo>
                      <a:pt x="1182" y="1038"/>
                    </a:moveTo>
                    <a:lnTo>
                      <a:pt x="1182" y="1128"/>
                    </a:lnTo>
                    <a:cubicBezTo>
                      <a:pt x="1182" y="1253"/>
                      <a:pt x="1182" y="1342"/>
                      <a:pt x="1164" y="1378"/>
                    </a:cubicBezTo>
                    <a:cubicBezTo>
                      <a:pt x="1146" y="1450"/>
                      <a:pt x="1110" y="1503"/>
                      <a:pt x="1039" y="1539"/>
                    </a:cubicBezTo>
                    <a:cubicBezTo>
                      <a:pt x="967" y="1611"/>
                      <a:pt x="878" y="1629"/>
                      <a:pt x="788" y="1629"/>
                    </a:cubicBezTo>
                    <a:cubicBezTo>
                      <a:pt x="699" y="1629"/>
                      <a:pt x="645" y="1611"/>
                      <a:pt x="591" y="1557"/>
                    </a:cubicBezTo>
                    <a:cubicBezTo>
                      <a:pt x="538" y="1503"/>
                      <a:pt x="502" y="1450"/>
                      <a:pt x="502" y="1378"/>
                    </a:cubicBezTo>
                    <a:cubicBezTo>
                      <a:pt x="502" y="1307"/>
                      <a:pt x="538" y="1253"/>
                      <a:pt x="609" y="1199"/>
                    </a:cubicBezTo>
                    <a:cubicBezTo>
                      <a:pt x="645" y="1163"/>
                      <a:pt x="735" y="1146"/>
                      <a:pt x="878" y="1110"/>
                    </a:cubicBezTo>
                    <a:cubicBezTo>
                      <a:pt x="1021" y="1074"/>
                      <a:pt x="1128" y="1056"/>
                      <a:pt x="1182" y="1038"/>
                    </a:cubicBezTo>
                    <a:close/>
                    <a:moveTo>
                      <a:pt x="878" y="0"/>
                    </a:moveTo>
                    <a:cubicBezTo>
                      <a:pt x="627" y="0"/>
                      <a:pt x="448" y="54"/>
                      <a:pt x="323" y="143"/>
                    </a:cubicBezTo>
                    <a:cubicBezTo>
                      <a:pt x="198" y="233"/>
                      <a:pt x="108" y="358"/>
                      <a:pt x="55" y="537"/>
                    </a:cubicBezTo>
                    <a:lnTo>
                      <a:pt x="520" y="627"/>
                    </a:lnTo>
                    <a:cubicBezTo>
                      <a:pt x="538" y="537"/>
                      <a:pt x="591" y="483"/>
                      <a:pt x="627" y="448"/>
                    </a:cubicBezTo>
                    <a:cubicBezTo>
                      <a:pt x="681" y="412"/>
                      <a:pt x="752" y="394"/>
                      <a:pt x="842" y="394"/>
                    </a:cubicBezTo>
                    <a:cubicBezTo>
                      <a:pt x="967" y="394"/>
                      <a:pt x="1075" y="412"/>
                      <a:pt x="1110" y="448"/>
                    </a:cubicBezTo>
                    <a:cubicBezTo>
                      <a:pt x="1164" y="483"/>
                      <a:pt x="1182" y="555"/>
                      <a:pt x="1182" y="662"/>
                    </a:cubicBezTo>
                    <a:lnTo>
                      <a:pt x="1182" y="698"/>
                    </a:lnTo>
                    <a:cubicBezTo>
                      <a:pt x="1092" y="752"/>
                      <a:pt x="931" y="788"/>
                      <a:pt x="699" y="823"/>
                    </a:cubicBezTo>
                    <a:cubicBezTo>
                      <a:pt x="520" y="859"/>
                      <a:pt x="395" y="895"/>
                      <a:pt x="287" y="949"/>
                    </a:cubicBezTo>
                    <a:cubicBezTo>
                      <a:pt x="198" y="985"/>
                      <a:pt x="126" y="1056"/>
                      <a:pt x="72" y="1146"/>
                    </a:cubicBezTo>
                    <a:cubicBezTo>
                      <a:pt x="37" y="1217"/>
                      <a:pt x="1" y="1325"/>
                      <a:pt x="1" y="1432"/>
                    </a:cubicBezTo>
                    <a:cubicBezTo>
                      <a:pt x="1" y="1593"/>
                      <a:pt x="55" y="1718"/>
                      <a:pt x="180" y="1826"/>
                    </a:cubicBezTo>
                    <a:cubicBezTo>
                      <a:pt x="287" y="1933"/>
                      <a:pt x="448" y="1987"/>
                      <a:pt x="627" y="1987"/>
                    </a:cubicBezTo>
                    <a:cubicBezTo>
                      <a:pt x="752" y="1987"/>
                      <a:pt x="860" y="1969"/>
                      <a:pt x="949" y="1933"/>
                    </a:cubicBezTo>
                    <a:cubicBezTo>
                      <a:pt x="1039" y="1879"/>
                      <a:pt x="1146" y="1826"/>
                      <a:pt x="1218" y="1736"/>
                    </a:cubicBezTo>
                    <a:cubicBezTo>
                      <a:pt x="1236" y="1754"/>
                      <a:pt x="1236" y="1772"/>
                      <a:pt x="1236" y="1790"/>
                    </a:cubicBezTo>
                    <a:cubicBezTo>
                      <a:pt x="1253" y="1861"/>
                      <a:pt x="1271" y="1915"/>
                      <a:pt x="1289" y="1951"/>
                    </a:cubicBezTo>
                    <a:lnTo>
                      <a:pt x="1790" y="1951"/>
                    </a:lnTo>
                    <a:cubicBezTo>
                      <a:pt x="1737" y="1861"/>
                      <a:pt x="1719" y="1772"/>
                      <a:pt x="1701" y="1700"/>
                    </a:cubicBezTo>
                    <a:cubicBezTo>
                      <a:pt x="1683" y="1611"/>
                      <a:pt x="1665" y="1486"/>
                      <a:pt x="1665" y="1325"/>
                    </a:cubicBezTo>
                    <a:lnTo>
                      <a:pt x="1683" y="734"/>
                    </a:lnTo>
                    <a:cubicBezTo>
                      <a:pt x="1683" y="519"/>
                      <a:pt x="1665" y="376"/>
                      <a:pt x="1611" y="287"/>
                    </a:cubicBezTo>
                    <a:cubicBezTo>
                      <a:pt x="1576" y="197"/>
                      <a:pt x="1486" y="143"/>
                      <a:pt x="1379" y="90"/>
                    </a:cubicBezTo>
                    <a:cubicBezTo>
                      <a:pt x="1271" y="36"/>
                      <a:pt x="1110" y="0"/>
                      <a:pt x="8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15"/>
              <p:cNvSpPr/>
              <p:nvPr/>
            </p:nvSpPr>
            <p:spPr>
              <a:xfrm>
                <a:off x="2996849" y="3865032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1" y="340"/>
                    </a:lnTo>
                    <a:lnTo>
                      <a:pt x="1" y="483"/>
                    </a:lnTo>
                    <a:lnTo>
                      <a:pt x="144" y="483"/>
                    </a:lnTo>
                    <a:lnTo>
                      <a:pt x="144" y="1146"/>
                    </a:lnTo>
                    <a:cubicBezTo>
                      <a:pt x="144" y="1289"/>
                      <a:pt x="180" y="1396"/>
                      <a:pt x="233" y="1450"/>
                    </a:cubicBezTo>
                    <a:cubicBezTo>
                      <a:pt x="305" y="1503"/>
                      <a:pt x="394" y="1539"/>
                      <a:pt x="555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55" y="1378"/>
                    </a:lnTo>
                    <a:cubicBezTo>
                      <a:pt x="466" y="1378"/>
                      <a:pt x="412" y="1360"/>
                      <a:pt x="394" y="1325"/>
                    </a:cubicBezTo>
                    <a:cubicBezTo>
                      <a:pt x="358" y="1307"/>
                      <a:pt x="358" y="1235"/>
                      <a:pt x="358" y="1146"/>
                    </a:cubicBezTo>
                    <a:lnTo>
                      <a:pt x="358" y="483"/>
                    </a:lnTo>
                    <a:lnTo>
                      <a:pt x="752" y="483"/>
                    </a:lnTo>
                    <a:lnTo>
                      <a:pt x="752" y="340"/>
                    </a:lnTo>
                    <a:lnTo>
                      <a:pt x="358" y="34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5"/>
              <p:cNvSpPr/>
              <p:nvPr/>
            </p:nvSpPr>
            <p:spPr>
              <a:xfrm>
                <a:off x="3012846" y="3872366"/>
                <a:ext cx="2423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2" extrusionOk="0">
                    <a:moveTo>
                      <a:pt x="806" y="627"/>
                    </a:moveTo>
                    <a:lnTo>
                      <a:pt x="806" y="681"/>
                    </a:lnTo>
                    <a:cubicBezTo>
                      <a:pt x="806" y="806"/>
                      <a:pt x="770" y="913"/>
                      <a:pt x="716" y="985"/>
                    </a:cubicBezTo>
                    <a:cubicBezTo>
                      <a:pt x="645" y="1056"/>
                      <a:pt x="555" y="1092"/>
                      <a:pt x="448" y="1092"/>
                    </a:cubicBezTo>
                    <a:cubicBezTo>
                      <a:pt x="376" y="1092"/>
                      <a:pt x="305" y="1074"/>
                      <a:pt x="251" y="1038"/>
                    </a:cubicBezTo>
                    <a:cubicBezTo>
                      <a:pt x="215" y="1003"/>
                      <a:pt x="198" y="949"/>
                      <a:pt x="198" y="877"/>
                    </a:cubicBezTo>
                    <a:cubicBezTo>
                      <a:pt x="198" y="788"/>
                      <a:pt x="215" y="716"/>
                      <a:pt x="287" y="681"/>
                    </a:cubicBezTo>
                    <a:cubicBezTo>
                      <a:pt x="341" y="645"/>
                      <a:pt x="448" y="627"/>
                      <a:pt x="609" y="627"/>
                    </a:cubicBezTo>
                    <a:close/>
                    <a:moveTo>
                      <a:pt x="484" y="1"/>
                    </a:moveTo>
                    <a:cubicBezTo>
                      <a:pt x="430" y="1"/>
                      <a:pt x="359" y="18"/>
                      <a:pt x="287" y="18"/>
                    </a:cubicBezTo>
                    <a:cubicBezTo>
                      <a:pt x="215" y="36"/>
                      <a:pt x="162" y="54"/>
                      <a:pt x="90" y="90"/>
                    </a:cubicBezTo>
                    <a:lnTo>
                      <a:pt x="90" y="269"/>
                    </a:lnTo>
                    <a:cubicBezTo>
                      <a:pt x="144" y="233"/>
                      <a:pt x="198" y="215"/>
                      <a:pt x="269" y="197"/>
                    </a:cubicBezTo>
                    <a:cubicBezTo>
                      <a:pt x="341" y="179"/>
                      <a:pt x="394" y="179"/>
                      <a:pt x="466" y="179"/>
                    </a:cubicBezTo>
                    <a:cubicBezTo>
                      <a:pt x="573" y="179"/>
                      <a:pt x="663" y="197"/>
                      <a:pt x="716" y="251"/>
                    </a:cubicBezTo>
                    <a:cubicBezTo>
                      <a:pt x="788" y="305"/>
                      <a:pt x="806" y="358"/>
                      <a:pt x="806" y="466"/>
                    </a:cubicBezTo>
                    <a:lnTo>
                      <a:pt x="806" y="484"/>
                    </a:lnTo>
                    <a:lnTo>
                      <a:pt x="538" y="484"/>
                    </a:lnTo>
                    <a:cubicBezTo>
                      <a:pt x="359" y="484"/>
                      <a:pt x="215" y="519"/>
                      <a:pt x="126" y="573"/>
                    </a:cubicBezTo>
                    <a:cubicBezTo>
                      <a:pt x="36" y="645"/>
                      <a:pt x="1" y="752"/>
                      <a:pt x="1" y="877"/>
                    </a:cubicBezTo>
                    <a:cubicBezTo>
                      <a:pt x="1" y="1003"/>
                      <a:pt x="36" y="1092"/>
                      <a:pt x="108" y="1164"/>
                    </a:cubicBezTo>
                    <a:cubicBezTo>
                      <a:pt x="180" y="1235"/>
                      <a:pt x="269" y="1271"/>
                      <a:pt x="394" y="1271"/>
                    </a:cubicBezTo>
                    <a:cubicBezTo>
                      <a:pt x="484" y="1271"/>
                      <a:pt x="573" y="1253"/>
                      <a:pt x="645" y="1217"/>
                    </a:cubicBezTo>
                    <a:cubicBezTo>
                      <a:pt x="716" y="1182"/>
                      <a:pt x="770" y="1128"/>
                      <a:pt x="806" y="1056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55"/>
                    </a:lnTo>
                    <a:cubicBezTo>
                      <a:pt x="1003" y="358"/>
                      <a:pt x="967" y="233"/>
                      <a:pt x="878" y="144"/>
                    </a:cubicBezTo>
                    <a:cubicBezTo>
                      <a:pt x="788" y="54"/>
                      <a:pt x="663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5"/>
              <p:cNvSpPr/>
              <p:nvPr/>
            </p:nvSpPr>
            <p:spPr>
              <a:xfrm>
                <a:off x="3043125" y="3872366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73" y="1"/>
                    </a:moveTo>
                    <a:cubicBezTo>
                      <a:pt x="501" y="1"/>
                      <a:pt x="430" y="18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15" y="341"/>
                      <a:pt x="287" y="287"/>
                    </a:cubicBezTo>
                    <a:cubicBezTo>
                      <a:pt x="340" y="215"/>
                      <a:pt x="430" y="179"/>
                      <a:pt x="537" y="179"/>
                    </a:cubicBezTo>
                    <a:cubicBezTo>
                      <a:pt x="627" y="179"/>
                      <a:pt x="698" y="197"/>
                      <a:pt x="734" y="269"/>
                    </a:cubicBezTo>
                    <a:cubicBezTo>
                      <a:pt x="770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2" y="1235"/>
                    </a:lnTo>
                    <a:lnTo>
                      <a:pt x="1002" y="502"/>
                    </a:lnTo>
                    <a:cubicBezTo>
                      <a:pt x="1002" y="341"/>
                      <a:pt x="967" y="215"/>
                      <a:pt x="895" y="126"/>
                    </a:cubicBezTo>
                    <a:cubicBezTo>
                      <a:pt x="824" y="54"/>
                      <a:pt x="716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5"/>
              <p:cNvSpPr/>
              <p:nvPr/>
            </p:nvSpPr>
            <p:spPr>
              <a:xfrm>
                <a:off x="3068208" y="3865032"/>
                <a:ext cx="18172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40" extrusionOk="0">
                    <a:moveTo>
                      <a:pt x="143" y="0"/>
                    </a:moveTo>
                    <a:lnTo>
                      <a:pt x="143" y="340"/>
                    </a:lnTo>
                    <a:lnTo>
                      <a:pt x="0" y="340"/>
                    </a:lnTo>
                    <a:lnTo>
                      <a:pt x="0" y="483"/>
                    </a:lnTo>
                    <a:lnTo>
                      <a:pt x="143" y="483"/>
                    </a:lnTo>
                    <a:lnTo>
                      <a:pt x="143" y="1146"/>
                    </a:lnTo>
                    <a:cubicBezTo>
                      <a:pt x="143" y="1289"/>
                      <a:pt x="179" y="1396"/>
                      <a:pt x="233" y="1450"/>
                    </a:cubicBezTo>
                    <a:cubicBezTo>
                      <a:pt x="287" y="1503"/>
                      <a:pt x="394" y="1539"/>
                      <a:pt x="537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37" y="1378"/>
                    </a:lnTo>
                    <a:cubicBezTo>
                      <a:pt x="466" y="1378"/>
                      <a:pt x="412" y="1360"/>
                      <a:pt x="376" y="1325"/>
                    </a:cubicBezTo>
                    <a:cubicBezTo>
                      <a:pt x="358" y="1307"/>
                      <a:pt x="340" y="1235"/>
                      <a:pt x="340" y="1146"/>
                    </a:cubicBezTo>
                    <a:lnTo>
                      <a:pt x="340" y="483"/>
                    </a:lnTo>
                    <a:lnTo>
                      <a:pt x="752" y="483"/>
                    </a:lnTo>
                    <a:lnTo>
                      <a:pt x="752" y="340"/>
                    </a:lnTo>
                    <a:lnTo>
                      <a:pt x="340" y="340"/>
                    </a:lnTo>
                    <a:lnTo>
                      <a:pt x="3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15"/>
              <p:cNvSpPr/>
              <p:nvPr/>
            </p:nvSpPr>
            <p:spPr>
              <a:xfrm>
                <a:off x="3083771" y="3872366"/>
                <a:ext cx="24672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2" extrusionOk="0">
                    <a:moveTo>
                      <a:pt x="824" y="627"/>
                    </a:moveTo>
                    <a:lnTo>
                      <a:pt x="824" y="681"/>
                    </a:lnTo>
                    <a:cubicBezTo>
                      <a:pt x="824" y="806"/>
                      <a:pt x="788" y="913"/>
                      <a:pt x="716" y="985"/>
                    </a:cubicBezTo>
                    <a:cubicBezTo>
                      <a:pt x="663" y="1056"/>
                      <a:pt x="573" y="1092"/>
                      <a:pt x="466" y="1092"/>
                    </a:cubicBezTo>
                    <a:cubicBezTo>
                      <a:pt x="376" y="1092"/>
                      <a:pt x="323" y="1074"/>
                      <a:pt x="269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33" y="716"/>
                      <a:pt x="287" y="681"/>
                    </a:cubicBezTo>
                    <a:cubicBezTo>
                      <a:pt x="358" y="645"/>
                      <a:pt x="466" y="627"/>
                      <a:pt x="627" y="627"/>
                    </a:cubicBezTo>
                    <a:close/>
                    <a:moveTo>
                      <a:pt x="502" y="1"/>
                    </a:moveTo>
                    <a:cubicBezTo>
                      <a:pt x="430" y="1"/>
                      <a:pt x="376" y="18"/>
                      <a:pt x="305" y="18"/>
                    </a:cubicBezTo>
                    <a:cubicBezTo>
                      <a:pt x="233" y="36"/>
                      <a:pt x="162" y="54"/>
                      <a:pt x="90" y="90"/>
                    </a:cubicBezTo>
                    <a:lnTo>
                      <a:pt x="90" y="269"/>
                    </a:lnTo>
                    <a:cubicBezTo>
                      <a:pt x="144" y="233"/>
                      <a:pt x="215" y="215"/>
                      <a:pt x="287" y="197"/>
                    </a:cubicBezTo>
                    <a:cubicBezTo>
                      <a:pt x="341" y="179"/>
                      <a:pt x="412" y="179"/>
                      <a:pt x="484" y="179"/>
                    </a:cubicBezTo>
                    <a:cubicBezTo>
                      <a:pt x="591" y="179"/>
                      <a:pt x="663" y="197"/>
                      <a:pt x="734" y="251"/>
                    </a:cubicBezTo>
                    <a:cubicBezTo>
                      <a:pt x="788" y="305"/>
                      <a:pt x="824" y="358"/>
                      <a:pt x="824" y="466"/>
                    </a:cubicBezTo>
                    <a:lnTo>
                      <a:pt x="824" y="484"/>
                    </a:lnTo>
                    <a:lnTo>
                      <a:pt x="537" y="484"/>
                    </a:lnTo>
                    <a:cubicBezTo>
                      <a:pt x="358" y="484"/>
                      <a:pt x="233" y="519"/>
                      <a:pt x="144" y="573"/>
                    </a:cubicBezTo>
                    <a:cubicBezTo>
                      <a:pt x="54" y="645"/>
                      <a:pt x="0" y="752"/>
                      <a:pt x="0" y="877"/>
                    </a:cubicBezTo>
                    <a:cubicBezTo>
                      <a:pt x="0" y="1003"/>
                      <a:pt x="36" y="1092"/>
                      <a:pt x="108" y="1164"/>
                    </a:cubicBezTo>
                    <a:cubicBezTo>
                      <a:pt x="179" y="1235"/>
                      <a:pt x="287" y="1271"/>
                      <a:pt x="412" y="1271"/>
                    </a:cubicBezTo>
                    <a:cubicBezTo>
                      <a:pt x="502" y="1271"/>
                      <a:pt x="591" y="1253"/>
                      <a:pt x="645" y="1217"/>
                    </a:cubicBezTo>
                    <a:cubicBezTo>
                      <a:pt x="716" y="1182"/>
                      <a:pt x="770" y="1128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58"/>
                      <a:pt x="967" y="233"/>
                      <a:pt x="895" y="144"/>
                    </a:cubicBezTo>
                    <a:cubicBezTo>
                      <a:pt x="806" y="54"/>
                      <a:pt x="681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5"/>
              <p:cNvSpPr/>
              <p:nvPr/>
            </p:nvSpPr>
            <p:spPr>
              <a:xfrm>
                <a:off x="3114484" y="3862016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0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5"/>
              <p:cNvSpPr/>
              <p:nvPr/>
            </p:nvSpPr>
            <p:spPr>
              <a:xfrm>
                <a:off x="3124416" y="3873235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0"/>
                    </a:moveTo>
                    <a:lnTo>
                      <a:pt x="1" y="716"/>
                    </a:lnTo>
                    <a:cubicBezTo>
                      <a:pt x="1" y="895"/>
                      <a:pt x="36" y="1020"/>
                      <a:pt x="108" y="1092"/>
                    </a:cubicBezTo>
                    <a:cubicBezTo>
                      <a:pt x="180" y="1181"/>
                      <a:pt x="287" y="1235"/>
                      <a:pt x="412" y="1235"/>
                    </a:cubicBezTo>
                    <a:cubicBezTo>
                      <a:pt x="502" y="1235"/>
                      <a:pt x="573" y="1217"/>
                      <a:pt x="645" y="1181"/>
                    </a:cubicBezTo>
                    <a:cubicBezTo>
                      <a:pt x="699" y="1146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70" y="895"/>
                      <a:pt x="716" y="949"/>
                    </a:cubicBezTo>
                    <a:cubicBezTo>
                      <a:pt x="645" y="1020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51" y="967"/>
                    </a:cubicBezTo>
                    <a:cubicBezTo>
                      <a:pt x="215" y="913"/>
                      <a:pt x="197" y="823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5"/>
              <p:cNvSpPr/>
              <p:nvPr/>
            </p:nvSpPr>
            <p:spPr>
              <a:xfrm>
                <a:off x="3153390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73" y="1"/>
                    </a:moveTo>
                    <a:cubicBezTo>
                      <a:pt x="484" y="1"/>
                      <a:pt x="412" y="18"/>
                      <a:pt x="359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15" y="341"/>
                      <a:pt x="287" y="287"/>
                    </a:cubicBezTo>
                    <a:cubicBezTo>
                      <a:pt x="341" y="215"/>
                      <a:pt x="430" y="179"/>
                      <a:pt x="520" y="179"/>
                    </a:cubicBezTo>
                    <a:cubicBezTo>
                      <a:pt x="609" y="179"/>
                      <a:pt x="663" y="197"/>
                      <a:pt x="716" y="269"/>
                    </a:cubicBezTo>
                    <a:cubicBezTo>
                      <a:pt x="752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6" y="287"/>
                    </a:cubicBezTo>
                    <a:cubicBezTo>
                      <a:pt x="1110" y="215"/>
                      <a:pt x="1200" y="179"/>
                      <a:pt x="1307" y="179"/>
                    </a:cubicBezTo>
                    <a:cubicBezTo>
                      <a:pt x="1379" y="179"/>
                      <a:pt x="1450" y="197"/>
                      <a:pt x="1486" y="269"/>
                    </a:cubicBezTo>
                    <a:cubicBezTo>
                      <a:pt x="1522" y="323"/>
                      <a:pt x="1557" y="394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9" y="215"/>
                      <a:pt x="1647" y="144"/>
                    </a:cubicBezTo>
                    <a:cubicBezTo>
                      <a:pt x="1575" y="54"/>
                      <a:pt x="1486" y="1"/>
                      <a:pt x="1361" y="1"/>
                    </a:cubicBezTo>
                    <a:cubicBezTo>
                      <a:pt x="1271" y="1"/>
                      <a:pt x="1182" y="18"/>
                      <a:pt x="1110" y="72"/>
                    </a:cubicBezTo>
                    <a:cubicBezTo>
                      <a:pt x="1039" y="108"/>
                      <a:pt x="985" y="179"/>
                      <a:pt x="931" y="269"/>
                    </a:cubicBezTo>
                    <a:cubicBezTo>
                      <a:pt x="913" y="179"/>
                      <a:pt x="860" y="108"/>
                      <a:pt x="806" y="72"/>
                    </a:cubicBezTo>
                    <a:cubicBezTo>
                      <a:pt x="734" y="18"/>
                      <a:pt x="663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5"/>
              <p:cNvSpPr/>
              <p:nvPr/>
            </p:nvSpPr>
            <p:spPr>
              <a:xfrm>
                <a:off x="3052646" y="3931527"/>
                <a:ext cx="4151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67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288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8" y="143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5"/>
              <p:cNvSpPr/>
              <p:nvPr/>
            </p:nvSpPr>
            <p:spPr>
              <a:xfrm>
                <a:off x="3100638" y="3930224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0"/>
                    </a:moveTo>
                    <a:cubicBezTo>
                      <a:pt x="698" y="0"/>
                      <a:pt x="573" y="0"/>
                      <a:pt x="466" y="36"/>
                    </a:cubicBezTo>
                    <a:cubicBezTo>
                      <a:pt x="340" y="54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94"/>
                      <a:pt x="340" y="358"/>
                      <a:pt x="448" y="340"/>
                    </a:cubicBezTo>
                    <a:cubicBezTo>
                      <a:pt x="555" y="323"/>
                      <a:pt x="663" y="305"/>
                      <a:pt x="770" y="305"/>
                    </a:cubicBezTo>
                    <a:cubicBezTo>
                      <a:pt x="949" y="305"/>
                      <a:pt x="1092" y="340"/>
                      <a:pt x="1181" y="412"/>
                    </a:cubicBezTo>
                    <a:cubicBezTo>
                      <a:pt x="1289" y="484"/>
                      <a:pt x="1325" y="591"/>
                      <a:pt x="1325" y="734"/>
                    </a:cubicBezTo>
                    <a:cubicBezTo>
                      <a:pt x="1325" y="859"/>
                      <a:pt x="1289" y="967"/>
                      <a:pt x="1181" y="1038"/>
                    </a:cubicBezTo>
                    <a:cubicBezTo>
                      <a:pt x="1092" y="1110"/>
                      <a:pt x="949" y="1146"/>
                      <a:pt x="788" y="1146"/>
                    </a:cubicBezTo>
                    <a:lnTo>
                      <a:pt x="448" y="1146"/>
                    </a:lnTo>
                    <a:lnTo>
                      <a:pt x="448" y="1432"/>
                    </a:lnTo>
                    <a:lnTo>
                      <a:pt x="770" y="1432"/>
                    </a:lnTo>
                    <a:cubicBezTo>
                      <a:pt x="967" y="1432"/>
                      <a:pt x="1110" y="1486"/>
                      <a:pt x="1217" y="1575"/>
                    </a:cubicBezTo>
                    <a:cubicBezTo>
                      <a:pt x="1343" y="1665"/>
                      <a:pt x="1396" y="1790"/>
                      <a:pt x="1396" y="1951"/>
                    </a:cubicBezTo>
                    <a:cubicBezTo>
                      <a:pt x="1396" y="2112"/>
                      <a:pt x="1325" y="2237"/>
                      <a:pt x="1217" y="2327"/>
                    </a:cubicBezTo>
                    <a:cubicBezTo>
                      <a:pt x="1092" y="2416"/>
                      <a:pt x="931" y="2470"/>
                      <a:pt x="698" y="2470"/>
                    </a:cubicBezTo>
                    <a:cubicBezTo>
                      <a:pt x="573" y="2470"/>
                      <a:pt x="448" y="2452"/>
                      <a:pt x="323" y="2416"/>
                    </a:cubicBezTo>
                    <a:cubicBezTo>
                      <a:pt x="197" y="2398"/>
                      <a:pt x="90" y="2345"/>
                      <a:pt x="0" y="2291"/>
                    </a:cubicBezTo>
                    <a:lnTo>
                      <a:pt x="0" y="2631"/>
                    </a:lnTo>
                    <a:cubicBezTo>
                      <a:pt x="126" y="2685"/>
                      <a:pt x="233" y="2721"/>
                      <a:pt x="358" y="2738"/>
                    </a:cubicBezTo>
                    <a:cubicBezTo>
                      <a:pt x="484" y="2756"/>
                      <a:pt x="591" y="2774"/>
                      <a:pt x="698" y="2774"/>
                    </a:cubicBezTo>
                    <a:cubicBezTo>
                      <a:pt x="1038" y="2774"/>
                      <a:pt x="1307" y="2703"/>
                      <a:pt x="1486" y="2559"/>
                    </a:cubicBezTo>
                    <a:cubicBezTo>
                      <a:pt x="1665" y="2416"/>
                      <a:pt x="1754" y="2202"/>
                      <a:pt x="1754" y="1951"/>
                    </a:cubicBezTo>
                    <a:cubicBezTo>
                      <a:pt x="1754" y="1772"/>
                      <a:pt x="1700" y="1629"/>
                      <a:pt x="1611" y="1504"/>
                    </a:cubicBezTo>
                    <a:cubicBezTo>
                      <a:pt x="1504" y="1396"/>
                      <a:pt x="1378" y="1325"/>
                      <a:pt x="1199" y="1271"/>
                    </a:cubicBezTo>
                    <a:cubicBezTo>
                      <a:pt x="1360" y="1235"/>
                      <a:pt x="1486" y="1164"/>
                      <a:pt x="1557" y="1074"/>
                    </a:cubicBezTo>
                    <a:cubicBezTo>
                      <a:pt x="1647" y="967"/>
                      <a:pt x="1683" y="842"/>
                      <a:pt x="1683" y="698"/>
                    </a:cubicBezTo>
                    <a:cubicBezTo>
                      <a:pt x="1683" y="484"/>
                      <a:pt x="1611" y="305"/>
                      <a:pt x="1450" y="179"/>
                    </a:cubicBezTo>
                    <a:cubicBezTo>
                      <a:pt x="1289" y="54"/>
                      <a:pt x="1074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5"/>
              <p:cNvSpPr/>
              <p:nvPr/>
            </p:nvSpPr>
            <p:spPr>
              <a:xfrm>
                <a:off x="3412415" y="3667717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5"/>
                    </a:lnTo>
                    <a:lnTo>
                      <a:pt x="1" y="465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5" y="2362"/>
                    </a:lnTo>
                    <a:lnTo>
                      <a:pt x="55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3456975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13" y="287"/>
                    </a:moveTo>
                    <a:cubicBezTo>
                      <a:pt x="1074" y="287"/>
                      <a:pt x="1199" y="341"/>
                      <a:pt x="1288" y="412"/>
                    </a:cubicBezTo>
                    <a:cubicBezTo>
                      <a:pt x="1378" y="484"/>
                      <a:pt x="1414" y="591"/>
                      <a:pt x="1414" y="734"/>
                    </a:cubicBezTo>
                    <a:cubicBezTo>
                      <a:pt x="1414" y="877"/>
                      <a:pt x="1378" y="985"/>
                      <a:pt x="1288" y="1056"/>
                    </a:cubicBezTo>
                    <a:cubicBezTo>
                      <a:pt x="1199" y="1128"/>
                      <a:pt x="1074" y="1182"/>
                      <a:pt x="913" y="1182"/>
                    </a:cubicBezTo>
                    <a:cubicBezTo>
                      <a:pt x="770" y="1182"/>
                      <a:pt x="644" y="1128"/>
                      <a:pt x="555" y="1056"/>
                    </a:cubicBezTo>
                    <a:cubicBezTo>
                      <a:pt x="465" y="985"/>
                      <a:pt x="430" y="877"/>
                      <a:pt x="430" y="734"/>
                    </a:cubicBezTo>
                    <a:cubicBezTo>
                      <a:pt x="430" y="591"/>
                      <a:pt x="465" y="484"/>
                      <a:pt x="555" y="412"/>
                    </a:cubicBezTo>
                    <a:cubicBezTo>
                      <a:pt x="644" y="341"/>
                      <a:pt x="770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35" y="1504"/>
                      <a:pt x="1324" y="1593"/>
                    </a:cubicBezTo>
                    <a:cubicBezTo>
                      <a:pt x="1432" y="1683"/>
                      <a:pt x="1467" y="1808"/>
                      <a:pt x="1467" y="1969"/>
                    </a:cubicBezTo>
                    <a:cubicBezTo>
                      <a:pt x="1467" y="2130"/>
                      <a:pt x="1432" y="2255"/>
                      <a:pt x="1324" y="2363"/>
                    </a:cubicBezTo>
                    <a:cubicBezTo>
                      <a:pt x="1235" y="2452"/>
                      <a:pt x="1092" y="2488"/>
                      <a:pt x="913" y="2488"/>
                    </a:cubicBezTo>
                    <a:cubicBezTo>
                      <a:pt x="752" y="2488"/>
                      <a:pt x="608" y="2452"/>
                      <a:pt x="519" y="2363"/>
                    </a:cubicBezTo>
                    <a:cubicBezTo>
                      <a:pt x="412" y="2255"/>
                      <a:pt x="376" y="2130"/>
                      <a:pt x="376" y="1969"/>
                    </a:cubicBezTo>
                    <a:cubicBezTo>
                      <a:pt x="376" y="1808"/>
                      <a:pt x="412" y="1683"/>
                      <a:pt x="519" y="1593"/>
                    </a:cubicBezTo>
                    <a:cubicBezTo>
                      <a:pt x="608" y="1504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62" y="1"/>
                      <a:pt x="447" y="72"/>
                      <a:pt x="286" y="197"/>
                    </a:cubicBezTo>
                    <a:cubicBezTo>
                      <a:pt x="143" y="323"/>
                      <a:pt x="72" y="484"/>
                      <a:pt x="72" y="698"/>
                    </a:cubicBezTo>
                    <a:cubicBezTo>
                      <a:pt x="72" y="859"/>
                      <a:pt x="107" y="985"/>
                      <a:pt x="197" y="1092"/>
                    </a:cubicBezTo>
                    <a:cubicBezTo>
                      <a:pt x="286" y="1200"/>
                      <a:pt x="412" y="1271"/>
                      <a:pt x="555" y="1307"/>
                    </a:cubicBezTo>
                    <a:cubicBezTo>
                      <a:pt x="394" y="1343"/>
                      <a:pt x="251" y="1432"/>
                      <a:pt x="143" y="1540"/>
                    </a:cubicBezTo>
                    <a:cubicBezTo>
                      <a:pt x="54" y="1665"/>
                      <a:pt x="0" y="1808"/>
                      <a:pt x="0" y="1969"/>
                    </a:cubicBezTo>
                    <a:cubicBezTo>
                      <a:pt x="0" y="2237"/>
                      <a:pt x="89" y="2434"/>
                      <a:pt x="233" y="2577"/>
                    </a:cubicBezTo>
                    <a:cubicBezTo>
                      <a:pt x="394" y="2703"/>
                      <a:pt x="626" y="2774"/>
                      <a:pt x="913" y="2774"/>
                    </a:cubicBezTo>
                    <a:cubicBezTo>
                      <a:pt x="1217" y="2774"/>
                      <a:pt x="1450" y="2703"/>
                      <a:pt x="1593" y="2577"/>
                    </a:cubicBezTo>
                    <a:cubicBezTo>
                      <a:pt x="1754" y="2434"/>
                      <a:pt x="1843" y="2237"/>
                      <a:pt x="1843" y="1969"/>
                    </a:cubicBezTo>
                    <a:cubicBezTo>
                      <a:pt x="1843" y="1808"/>
                      <a:pt x="1790" y="1665"/>
                      <a:pt x="1682" y="1540"/>
                    </a:cubicBezTo>
                    <a:cubicBezTo>
                      <a:pt x="1593" y="1432"/>
                      <a:pt x="1467" y="1343"/>
                      <a:pt x="1288" y="1307"/>
                    </a:cubicBezTo>
                    <a:cubicBezTo>
                      <a:pt x="1432" y="1271"/>
                      <a:pt x="1557" y="1200"/>
                      <a:pt x="1646" y="1092"/>
                    </a:cubicBezTo>
                    <a:cubicBezTo>
                      <a:pt x="1736" y="985"/>
                      <a:pt x="1772" y="859"/>
                      <a:pt x="1772" y="698"/>
                    </a:cubicBezTo>
                    <a:cubicBezTo>
                      <a:pt x="1772" y="484"/>
                      <a:pt x="1700" y="323"/>
                      <a:pt x="1539" y="197"/>
                    </a:cubicBezTo>
                    <a:cubicBezTo>
                      <a:pt x="1396" y="72"/>
                      <a:pt x="1181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3503662" y="3667717"/>
                <a:ext cx="4717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67" extrusionOk="0">
                    <a:moveTo>
                      <a:pt x="1200" y="322"/>
                    </a:moveTo>
                    <a:lnTo>
                      <a:pt x="1200" y="1736"/>
                    </a:lnTo>
                    <a:lnTo>
                      <a:pt x="287" y="1736"/>
                    </a:lnTo>
                    <a:lnTo>
                      <a:pt x="1200" y="322"/>
                    </a:lnTo>
                    <a:close/>
                    <a:moveTo>
                      <a:pt x="1110" y="0"/>
                    </a:moveTo>
                    <a:lnTo>
                      <a:pt x="1" y="1700"/>
                    </a:lnTo>
                    <a:lnTo>
                      <a:pt x="1" y="2040"/>
                    </a:lnTo>
                    <a:lnTo>
                      <a:pt x="1200" y="2040"/>
                    </a:lnTo>
                    <a:lnTo>
                      <a:pt x="1200" y="2667"/>
                    </a:lnTo>
                    <a:lnTo>
                      <a:pt x="1558" y="2667"/>
                    </a:lnTo>
                    <a:lnTo>
                      <a:pt x="1558" y="2040"/>
                    </a:lnTo>
                    <a:lnTo>
                      <a:pt x="1951" y="2040"/>
                    </a:lnTo>
                    <a:lnTo>
                      <a:pt x="1951" y="1736"/>
                    </a:lnTo>
                    <a:lnTo>
                      <a:pt x="1558" y="1736"/>
                    </a:lnTo>
                    <a:lnTo>
                      <a:pt x="15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5"/>
              <p:cNvSpPr/>
              <p:nvPr/>
            </p:nvSpPr>
            <p:spPr>
              <a:xfrm>
                <a:off x="3434477" y="3770476"/>
                <a:ext cx="83055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2631" extrusionOk="0">
                    <a:moveTo>
                      <a:pt x="0" y="0"/>
                    </a:moveTo>
                    <a:lnTo>
                      <a:pt x="627" y="2631"/>
                    </a:lnTo>
                    <a:lnTo>
                      <a:pt x="1199" y="2631"/>
                    </a:lnTo>
                    <a:lnTo>
                      <a:pt x="1718" y="662"/>
                    </a:lnTo>
                    <a:lnTo>
                      <a:pt x="2237" y="2631"/>
                    </a:lnTo>
                    <a:lnTo>
                      <a:pt x="2810" y="2631"/>
                    </a:lnTo>
                    <a:lnTo>
                      <a:pt x="3436" y="0"/>
                    </a:lnTo>
                    <a:lnTo>
                      <a:pt x="2899" y="0"/>
                    </a:lnTo>
                    <a:lnTo>
                      <a:pt x="2506" y="1843"/>
                    </a:lnTo>
                    <a:lnTo>
                      <a:pt x="2041" y="0"/>
                    </a:lnTo>
                    <a:lnTo>
                      <a:pt x="1414" y="0"/>
                    </a:lnTo>
                    <a:lnTo>
                      <a:pt x="931" y="1808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5"/>
              <p:cNvSpPr/>
              <p:nvPr/>
            </p:nvSpPr>
            <p:spPr>
              <a:xfrm>
                <a:off x="3378680" y="3865032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1" y="340"/>
                    </a:lnTo>
                    <a:lnTo>
                      <a:pt x="1" y="483"/>
                    </a:lnTo>
                    <a:lnTo>
                      <a:pt x="144" y="483"/>
                    </a:lnTo>
                    <a:lnTo>
                      <a:pt x="144" y="1146"/>
                    </a:lnTo>
                    <a:cubicBezTo>
                      <a:pt x="144" y="1289"/>
                      <a:pt x="180" y="1396"/>
                      <a:pt x="234" y="1450"/>
                    </a:cubicBezTo>
                    <a:cubicBezTo>
                      <a:pt x="287" y="1503"/>
                      <a:pt x="395" y="1539"/>
                      <a:pt x="556" y="1539"/>
                    </a:cubicBezTo>
                    <a:lnTo>
                      <a:pt x="753" y="1539"/>
                    </a:lnTo>
                    <a:lnTo>
                      <a:pt x="753" y="1378"/>
                    </a:lnTo>
                    <a:lnTo>
                      <a:pt x="556" y="1378"/>
                    </a:lnTo>
                    <a:cubicBezTo>
                      <a:pt x="466" y="1378"/>
                      <a:pt x="413" y="1360"/>
                      <a:pt x="395" y="1325"/>
                    </a:cubicBezTo>
                    <a:cubicBezTo>
                      <a:pt x="359" y="1307"/>
                      <a:pt x="341" y="1235"/>
                      <a:pt x="341" y="1146"/>
                    </a:cubicBezTo>
                    <a:lnTo>
                      <a:pt x="341" y="483"/>
                    </a:lnTo>
                    <a:lnTo>
                      <a:pt x="753" y="483"/>
                    </a:lnTo>
                    <a:lnTo>
                      <a:pt x="753" y="340"/>
                    </a:lnTo>
                    <a:lnTo>
                      <a:pt x="341" y="34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5"/>
              <p:cNvSpPr/>
              <p:nvPr/>
            </p:nvSpPr>
            <p:spPr>
              <a:xfrm>
                <a:off x="3395548" y="3873235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1" y="0"/>
                    </a:moveTo>
                    <a:lnTo>
                      <a:pt x="1" y="716"/>
                    </a:lnTo>
                    <a:cubicBezTo>
                      <a:pt x="1" y="895"/>
                      <a:pt x="37" y="1020"/>
                      <a:pt x="108" y="1092"/>
                    </a:cubicBezTo>
                    <a:cubicBezTo>
                      <a:pt x="180" y="1181"/>
                      <a:pt x="287" y="1235"/>
                      <a:pt x="430" y="1235"/>
                    </a:cubicBezTo>
                    <a:cubicBezTo>
                      <a:pt x="520" y="1235"/>
                      <a:pt x="591" y="1217"/>
                      <a:pt x="645" y="1181"/>
                    </a:cubicBezTo>
                    <a:cubicBezTo>
                      <a:pt x="717" y="1146"/>
                      <a:pt x="770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88" y="895"/>
                      <a:pt x="717" y="949"/>
                    </a:cubicBezTo>
                    <a:cubicBezTo>
                      <a:pt x="663" y="1020"/>
                      <a:pt x="574" y="1056"/>
                      <a:pt x="466" y="1056"/>
                    </a:cubicBezTo>
                    <a:cubicBezTo>
                      <a:pt x="377" y="1056"/>
                      <a:pt x="323" y="1038"/>
                      <a:pt x="269" y="967"/>
                    </a:cubicBezTo>
                    <a:cubicBezTo>
                      <a:pt x="234" y="913"/>
                      <a:pt x="198" y="823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5"/>
              <p:cNvSpPr/>
              <p:nvPr/>
            </p:nvSpPr>
            <p:spPr>
              <a:xfrm>
                <a:off x="3424521" y="3872366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591" y="1"/>
                    </a:moveTo>
                    <a:cubicBezTo>
                      <a:pt x="502" y="1"/>
                      <a:pt x="430" y="18"/>
                      <a:pt x="377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4" y="341"/>
                      <a:pt x="287" y="287"/>
                    </a:cubicBezTo>
                    <a:cubicBezTo>
                      <a:pt x="359" y="215"/>
                      <a:pt x="430" y="179"/>
                      <a:pt x="538" y="179"/>
                    </a:cubicBezTo>
                    <a:cubicBezTo>
                      <a:pt x="627" y="179"/>
                      <a:pt x="699" y="197"/>
                      <a:pt x="752" y="269"/>
                    </a:cubicBezTo>
                    <a:cubicBezTo>
                      <a:pt x="788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6" y="126"/>
                    </a:cubicBezTo>
                    <a:cubicBezTo>
                      <a:pt x="824" y="54"/>
                      <a:pt x="735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5"/>
              <p:cNvSpPr/>
              <p:nvPr/>
            </p:nvSpPr>
            <p:spPr>
              <a:xfrm>
                <a:off x="3451345" y="3872366"/>
                <a:ext cx="25977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683" extrusionOk="0">
                    <a:moveTo>
                      <a:pt x="537" y="162"/>
                    </a:moveTo>
                    <a:cubicBezTo>
                      <a:pt x="645" y="162"/>
                      <a:pt x="734" y="215"/>
                      <a:pt x="788" y="287"/>
                    </a:cubicBezTo>
                    <a:cubicBezTo>
                      <a:pt x="841" y="358"/>
                      <a:pt x="877" y="484"/>
                      <a:pt x="877" y="627"/>
                    </a:cubicBezTo>
                    <a:cubicBezTo>
                      <a:pt x="877" y="770"/>
                      <a:pt x="841" y="877"/>
                      <a:pt x="788" y="949"/>
                    </a:cubicBezTo>
                    <a:cubicBezTo>
                      <a:pt x="734" y="1038"/>
                      <a:pt x="645" y="1074"/>
                      <a:pt x="537" y="1074"/>
                    </a:cubicBezTo>
                    <a:cubicBezTo>
                      <a:pt x="430" y="1074"/>
                      <a:pt x="340" y="1038"/>
                      <a:pt x="287" y="949"/>
                    </a:cubicBezTo>
                    <a:cubicBezTo>
                      <a:pt x="233" y="877"/>
                      <a:pt x="197" y="770"/>
                      <a:pt x="197" y="627"/>
                    </a:cubicBezTo>
                    <a:cubicBezTo>
                      <a:pt x="197" y="484"/>
                      <a:pt x="233" y="358"/>
                      <a:pt x="287" y="287"/>
                    </a:cubicBezTo>
                    <a:cubicBezTo>
                      <a:pt x="340" y="215"/>
                      <a:pt x="430" y="162"/>
                      <a:pt x="537" y="162"/>
                    </a:cubicBezTo>
                    <a:close/>
                    <a:moveTo>
                      <a:pt x="484" y="1"/>
                    </a:moveTo>
                    <a:cubicBezTo>
                      <a:pt x="340" y="1"/>
                      <a:pt x="215" y="54"/>
                      <a:pt x="126" y="179"/>
                    </a:cubicBezTo>
                    <a:cubicBezTo>
                      <a:pt x="36" y="287"/>
                      <a:pt x="0" y="430"/>
                      <a:pt x="0" y="627"/>
                    </a:cubicBezTo>
                    <a:cubicBezTo>
                      <a:pt x="0" y="806"/>
                      <a:pt x="36" y="949"/>
                      <a:pt x="126" y="1074"/>
                    </a:cubicBezTo>
                    <a:cubicBezTo>
                      <a:pt x="215" y="1182"/>
                      <a:pt x="340" y="1235"/>
                      <a:pt x="484" y="1235"/>
                    </a:cubicBezTo>
                    <a:cubicBezTo>
                      <a:pt x="573" y="1235"/>
                      <a:pt x="645" y="1217"/>
                      <a:pt x="716" y="1182"/>
                    </a:cubicBezTo>
                    <a:cubicBezTo>
                      <a:pt x="788" y="1146"/>
                      <a:pt x="841" y="1092"/>
                      <a:pt x="877" y="1021"/>
                    </a:cubicBezTo>
                    <a:lnTo>
                      <a:pt x="877" y="1128"/>
                    </a:lnTo>
                    <a:cubicBezTo>
                      <a:pt x="877" y="1253"/>
                      <a:pt x="841" y="1361"/>
                      <a:pt x="770" y="1432"/>
                    </a:cubicBezTo>
                    <a:cubicBezTo>
                      <a:pt x="716" y="1486"/>
                      <a:pt x="609" y="1522"/>
                      <a:pt x="484" y="1522"/>
                    </a:cubicBezTo>
                    <a:cubicBezTo>
                      <a:pt x="430" y="1522"/>
                      <a:pt x="376" y="1522"/>
                      <a:pt x="322" y="1504"/>
                    </a:cubicBezTo>
                    <a:cubicBezTo>
                      <a:pt x="251" y="1486"/>
                      <a:pt x="197" y="1468"/>
                      <a:pt x="144" y="1432"/>
                    </a:cubicBezTo>
                    <a:lnTo>
                      <a:pt x="144" y="1629"/>
                    </a:lnTo>
                    <a:cubicBezTo>
                      <a:pt x="197" y="1647"/>
                      <a:pt x="269" y="1665"/>
                      <a:pt x="322" y="1683"/>
                    </a:cubicBezTo>
                    <a:lnTo>
                      <a:pt x="519" y="1683"/>
                    </a:lnTo>
                    <a:cubicBezTo>
                      <a:pt x="698" y="1683"/>
                      <a:pt x="841" y="1647"/>
                      <a:pt x="931" y="1540"/>
                    </a:cubicBezTo>
                    <a:cubicBezTo>
                      <a:pt x="1020" y="1450"/>
                      <a:pt x="1074" y="1289"/>
                      <a:pt x="1074" y="1092"/>
                    </a:cubicBezTo>
                    <a:lnTo>
                      <a:pt x="1074" y="36"/>
                    </a:lnTo>
                    <a:lnTo>
                      <a:pt x="877" y="36"/>
                    </a:lnTo>
                    <a:lnTo>
                      <a:pt x="877" y="215"/>
                    </a:lnTo>
                    <a:cubicBezTo>
                      <a:pt x="841" y="144"/>
                      <a:pt x="788" y="90"/>
                      <a:pt x="716" y="54"/>
                    </a:cubicBezTo>
                    <a:cubicBezTo>
                      <a:pt x="645" y="18"/>
                      <a:pt x="573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5"/>
              <p:cNvSpPr/>
              <p:nvPr/>
            </p:nvSpPr>
            <p:spPr>
              <a:xfrm>
                <a:off x="3479448" y="3872366"/>
                <a:ext cx="2208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72" extrusionOk="0">
                    <a:moveTo>
                      <a:pt x="466" y="1"/>
                    </a:moveTo>
                    <a:cubicBezTo>
                      <a:pt x="323" y="1"/>
                      <a:pt x="197" y="36"/>
                      <a:pt x="126" y="90"/>
                    </a:cubicBezTo>
                    <a:cubicBezTo>
                      <a:pt x="36" y="162"/>
                      <a:pt x="1" y="251"/>
                      <a:pt x="1" y="358"/>
                    </a:cubicBezTo>
                    <a:cubicBezTo>
                      <a:pt x="1" y="448"/>
                      <a:pt x="36" y="519"/>
                      <a:pt x="90" y="573"/>
                    </a:cubicBezTo>
                    <a:cubicBezTo>
                      <a:pt x="144" y="627"/>
                      <a:pt x="233" y="663"/>
                      <a:pt x="358" y="698"/>
                    </a:cubicBezTo>
                    <a:lnTo>
                      <a:pt x="412" y="716"/>
                    </a:lnTo>
                    <a:cubicBezTo>
                      <a:pt x="537" y="734"/>
                      <a:pt x="627" y="770"/>
                      <a:pt x="663" y="788"/>
                    </a:cubicBezTo>
                    <a:cubicBezTo>
                      <a:pt x="698" y="824"/>
                      <a:pt x="716" y="859"/>
                      <a:pt x="716" y="913"/>
                    </a:cubicBezTo>
                    <a:cubicBezTo>
                      <a:pt x="716" y="967"/>
                      <a:pt x="681" y="1021"/>
                      <a:pt x="627" y="1056"/>
                    </a:cubicBezTo>
                    <a:cubicBezTo>
                      <a:pt x="591" y="1092"/>
                      <a:pt x="520" y="1092"/>
                      <a:pt x="412" y="1092"/>
                    </a:cubicBezTo>
                    <a:cubicBezTo>
                      <a:pt x="358" y="1092"/>
                      <a:pt x="287" y="1092"/>
                      <a:pt x="215" y="1074"/>
                    </a:cubicBezTo>
                    <a:cubicBezTo>
                      <a:pt x="144" y="1056"/>
                      <a:pt x="72" y="1021"/>
                      <a:pt x="1" y="985"/>
                    </a:cubicBezTo>
                    <a:lnTo>
                      <a:pt x="1" y="1182"/>
                    </a:lnTo>
                    <a:cubicBezTo>
                      <a:pt x="72" y="1217"/>
                      <a:pt x="144" y="1235"/>
                      <a:pt x="215" y="1253"/>
                    </a:cubicBezTo>
                    <a:cubicBezTo>
                      <a:pt x="287" y="1253"/>
                      <a:pt x="358" y="1271"/>
                      <a:pt x="412" y="1271"/>
                    </a:cubicBezTo>
                    <a:cubicBezTo>
                      <a:pt x="573" y="1271"/>
                      <a:pt x="698" y="1235"/>
                      <a:pt x="788" y="1164"/>
                    </a:cubicBezTo>
                    <a:cubicBezTo>
                      <a:pt x="860" y="1110"/>
                      <a:pt x="913" y="1021"/>
                      <a:pt x="913" y="895"/>
                    </a:cubicBezTo>
                    <a:cubicBezTo>
                      <a:pt x="913" y="806"/>
                      <a:pt x="877" y="734"/>
                      <a:pt x="824" y="681"/>
                    </a:cubicBezTo>
                    <a:cubicBezTo>
                      <a:pt x="770" y="627"/>
                      <a:pt x="663" y="573"/>
                      <a:pt x="520" y="555"/>
                    </a:cubicBezTo>
                    <a:lnTo>
                      <a:pt x="466" y="537"/>
                    </a:lnTo>
                    <a:cubicBezTo>
                      <a:pt x="358" y="502"/>
                      <a:pt x="287" y="484"/>
                      <a:pt x="251" y="466"/>
                    </a:cubicBezTo>
                    <a:cubicBezTo>
                      <a:pt x="215" y="430"/>
                      <a:pt x="197" y="394"/>
                      <a:pt x="197" y="358"/>
                    </a:cubicBezTo>
                    <a:cubicBezTo>
                      <a:pt x="197" y="287"/>
                      <a:pt x="215" y="251"/>
                      <a:pt x="269" y="215"/>
                    </a:cubicBezTo>
                    <a:cubicBezTo>
                      <a:pt x="323" y="179"/>
                      <a:pt x="394" y="162"/>
                      <a:pt x="484" y="162"/>
                    </a:cubicBezTo>
                    <a:cubicBezTo>
                      <a:pt x="555" y="162"/>
                      <a:pt x="609" y="179"/>
                      <a:pt x="681" y="197"/>
                    </a:cubicBezTo>
                    <a:cubicBezTo>
                      <a:pt x="734" y="197"/>
                      <a:pt x="788" y="233"/>
                      <a:pt x="842" y="251"/>
                    </a:cubicBezTo>
                    <a:lnTo>
                      <a:pt x="842" y="72"/>
                    </a:lnTo>
                    <a:cubicBezTo>
                      <a:pt x="788" y="54"/>
                      <a:pt x="734" y="36"/>
                      <a:pt x="663" y="18"/>
                    </a:cubicBezTo>
                    <a:cubicBezTo>
                      <a:pt x="609" y="18"/>
                      <a:pt x="537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5"/>
              <p:cNvSpPr/>
              <p:nvPr/>
            </p:nvSpPr>
            <p:spPr>
              <a:xfrm>
                <a:off x="3503662" y="3865032"/>
                <a:ext cx="17761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1" y="340"/>
                    </a:lnTo>
                    <a:lnTo>
                      <a:pt x="1" y="483"/>
                    </a:lnTo>
                    <a:lnTo>
                      <a:pt x="144" y="483"/>
                    </a:lnTo>
                    <a:lnTo>
                      <a:pt x="144" y="1146"/>
                    </a:lnTo>
                    <a:cubicBezTo>
                      <a:pt x="144" y="1289"/>
                      <a:pt x="162" y="1396"/>
                      <a:pt x="233" y="1450"/>
                    </a:cubicBezTo>
                    <a:cubicBezTo>
                      <a:pt x="287" y="1503"/>
                      <a:pt x="394" y="1539"/>
                      <a:pt x="538" y="1539"/>
                    </a:cubicBezTo>
                    <a:lnTo>
                      <a:pt x="734" y="1539"/>
                    </a:lnTo>
                    <a:lnTo>
                      <a:pt x="734" y="1378"/>
                    </a:lnTo>
                    <a:lnTo>
                      <a:pt x="538" y="1378"/>
                    </a:lnTo>
                    <a:cubicBezTo>
                      <a:pt x="466" y="1378"/>
                      <a:pt x="394" y="1360"/>
                      <a:pt x="376" y="1325"/>
                    </a:cubicBezTo>
                    <a:cubicBezTo>
                      <a:pt x="341" y="1307"/>
                      <a:pt x="341" y="1235"/>
                      <a:pt x="341" y="1146"/>
                    </a:cubicBezTo>
                    <a:lnTo>
                      <a:pt x="341" y="483"/>
                    </a:lnTo>
                    <a:lnTo>
                      <a:pt x="734" y="483"/>
                    </a:lnTo>
                    <a:lnTo>
                      <a:pt x="734" y="340"/>
                    </a:lnTo>
                    <a:lnTo>
                      <a:pt x="341" y="34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5"/>
              <p:cNvSpPr/>
              <p:nvPr/>
            </p:nvSpPr>
            <p:spPr>
              <a:xfrm>
                <a:off x="3518813" y="3872366"/>
                <a:ext cx="26823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2" extrusionOk="0">
                    <a:moveTo>
                      <a:pt x="591" y="179"/>
                    </a:moveTo>
                    <a:cubicBezTo>
                      <a:pt x="680" y="179"/>
                      <a:pt x="770" y="197"/>
                      <a:pt x="823" y="269"/>
                    </a:cubicBezTo>
                    <a:cubicBezTo>
                      <a:pt x="877" y="341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15" y="412"/>
                      <a:pt x="268" y="323"/>
                      <a:pt x="322" y="269"/>
                    </a:cubicBezTo>
                    <a:cubicBezTo>
                      <a:pt x="394" y="197"/>
                      <a:pt x="483" y="179"/>
                      <a:pt x="591" y="179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8" y="54"/>
                      <a:pt x="161" y="179"/>
                    </a:cubicBezTo>
                    <a:cubicBezTo>
                      <a:pt x="54" y="287"/>
                      <a:pt x="0" y="448"/>
                      <a:pt x="0" y="645"/>
                    </a:cubicBezTo>
                    <a:cubicBezTo>
                      <a:pt x="0" y="842"/>
                      <a:pt x="54" y="985"/>
                      <a:pt x="161" y="1092"/>
                    </a:cubicBezTo>
                    <a:cubicBezTo>
                      <a:pt x="286" y="1217"/>
                      <a:pt x="430" y="1271"/>
                      <a:pt x="626" y="1271"/>
                    </a:cubicBezTo>
                    <a:cubicBezTo>
                      <a:pt x="698" y="1271"/>
                      <a:pt x="770" y="1253"/>
                      <a:pt x="841" y="1235"/>
                    </a:cubicBezTo>
                    <a:cubicBezTo>
                      <a:pt x="931" y="1217"/>
                      <a:pt x="1002" y="1199"/>
                      <a:pt x="1074" y="1182"/>
                    </a:cubicBezTo>
                    <a:lnTo>
                      <a:pt x="1074" y="985"/>
                    </a:lnTo>
                    <a:cubicBezTo>
                      <a:pt x="1002" y="1021"/>
                      <a:pt x="931" y="1056"/>
                      <a:pt x="859" y="1074"/>
                    </a:cubicBezTo>
                    <a:cubicBezTo>
                      <a:pt x="787" y="1092"/>
                      <a:pt x="716" y="1092"/>
                      <a:pt x="644" y="1092"/>
                    </a:cubicBezTo>
                    <a:cubicBezTo>
                      <a:pt x="501" y="1092"/>
                      <a:pt x="394" y="1056"/>
                      <a:pt x="322" y="985"/>
                    </a:cubicBezTo>
                    <a:cubicBezTo>
                      <a:pt x="251" y="913"/>
                      <a:pt x="215" y="824"/>
                      <a:pt x="215" y="681"/>
                    </a:cubicBezTo>
                    <a:lnTo>
                      <a:pt x="1110" y="681"/>
                    </a:lnTo>
                    <a:lnTo>
                      <a:pt x="1110" y="591"/>
                    </a:lnTo>
                    <a:cubicBezTo>
                      <a:pt x="1110" y="412"/>
                      <a:pt x="1074" y="269"/>
                      <a:pt x="966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5"/>
              <p:cNvSpPr/>
              <p:nvPr/>
            </p:nvSpPr>
            <p:spPr>
              <a:xfrm>
                <a:off x="3549503" y="3872366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73" y="1"/>
                    </a:moveTo>
                    <a:cubicBezTo>
                      <a:pt x="502" y="1"/>
                      <a:pt x="412" y="18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15" y="341"/>
                      <a:pt x="287" y="287"/>
                    </a:cubicBezTo>
                    <a:cubicBezTo>
                      <a:pt x="341" y="215"/>
                      <a:pt x="430" y="179"/>
                      <a:pt x="537" y="179"/>
                    </a:cubicBezTo>
                    <a:cubicBezTo>
                      <a:pt x="627" y="179"/>
                      <a:pt x="681" y="197"/>
                      <a:pt x="734" y="269"/>
                    </a:cubicBezTo>
                    <a:cubicBezTo>
                      <a:pt x="770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54"/>
                      <a:pt x="716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5"/>
              <p:cNvSpPr/>
              <p:nvPr/>
            </p:nvSpPr>
            <p:spPr>
              <a:xfrm>
                <a:off x="3434477" y="393152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289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8" y="143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5"/>
              <p:cNvSpPr/>
              <p:nvPr/>
            </p:nvSpPr>
            <p:spPr>
              <a:xfrm>
                <a:off x="3479883" y="3931527"/>
                <a:ext cx="4717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67" extrusionOk="0">
                    <a:moveTo>
                      <a:pt x="1199" y="304"/>
                    </a:moveTo>
                    <a:lnTo>
                      <a:pt x="1199" y="1736"/>
                    </a:lnTo>
                    <a:lnTo>
                      <a:pt x="287" y="1736"/>
                    </a:lnTo>
                    <a:lnTo>
                      <a:pt x="1199" y="304"/>
                    </a:lnTo>
                    <a:close/>
                    <a:moveTo>
                      <a:pt x="1110" y="0"/>
                    </a:moveTo>
                    <a:lnTo>
                      <a:pt x="0" y="1682"/>
                    </a:lnTo>
                    <a:lnTo>
                      <a:pt x="0" y="2040"/>
                    </a:lnTo>
                    <a:lnTo>
                      <a:pt x="1199" y="2040"/>
                    </a:lnTo>
                    <a:lnTo>
                      <a:pt x="1199" y="2667"/>
                    </a:lnTo>
                    <a:lnTo>
                      <a:pt x="1557" y="2667"/>
                    </a:lnTo>
                    <a:lnTo>
                      <a:pt x="1557" y="2040"/>
                    </a:lnTo>
                    <a:lnTo>
                      <a:pt x="1951" y="2040"/>
                    </a:lnTo>
                    <a:lnTo>
                      <a:pt x="1951" y="1736"/>
                    </a:lnTo>
                    <a:lnTo>
                      <a:pt x="1557" y="1736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5"/>
              <p:cNvSpPr/>
              <p:nvPr/>
            </p:nvSpPr>
            <p:spPr>
              <a:xfrm>
                <a:off x="3794270" y="3667717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4" y="0"/>
                    </a:moveTo>
                    <a:lnTo>
                      <a:pt x="0" y="125"/>
                    </a:lnTo>
                    <a:lnTo>
                      <a:pt x="0" y="465"/>
                    </a:lnTo>
                    <a:lnTo>
                      <a:pt x="644" y="322"/>
                    </a:lnTo>
                    <a:lnTo>
                      <a:pt x="644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2" y="236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5"/>
              <p:cNvSpPr/>
              <p:nvPr/>
            </p:nvSpPr>
            <p:spPr>
              <a:xfrm>
                <a:off x="3838806" y="3666414"/>
                <a:ext cx="4412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199" y="341"/>
                      <a:pt x="1289" y="412"/>
                    </a:cubicBezTo>
                    <a:cubicBezTo>
                      <a:pt x="1378" y="484"/>
                      <a:pt x="1414" y="591"/>
                      <a:pt x="1414" y="734"/>
                    </a:cubicBezTo>
                    <a:cubicBezTo>
                      <a:pt x="1414" y="877"/>
                      <a:pt x="1378" y="985"/>
                      <a:pt x="1289" y="1056"/>
                    </a:cubicBezTo>
                    <a:cubicBezTo>
                      <a:pt x="1199" y="1128"/>
                      <a:pt x="1074" y="1182"/>
                      <a:pt x="913" y="1182"/>
                    </a:cubicBezTo>
                    <a:cubicBezTo>
                      <a:pt x="770" y="1182"/>
                      <a:pt x="645" y="1128"/>
                      <a:pt x="555" y="1056"/>
                    </a:cubicBezTo>
                    <a:cubicBezTo>
                      <a:pt x="466" y="985"/>
                      <a:pt x="430" y="877"/>
                      <a:pt x="430" y="734"/>
                    </a:cubicBezTo>
                    <a:cubicBezTo>
                      <a:pt x="430" y="591"/>
                      <a:pt x="466" y="484"/>
                      <a:pt x="555" y="412"/>
                    </a:cubicBezTo>
                    <a:cubicBezTo>
                      <a:pt x="645" y="341"/>
                      <a:pt x="770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35" y="1504"/>
                      <a:pt x="1325" y="1593"/>
                    </a:cubicBezTo>
                    <a:cubicBezTo>
                      <a:pt x="1432" y="1683"/>
                      <a:pt x="1468" y="1808"/>
                      <a:pt x="1468" y="1969"/>
                    </a:cubicBezTo>
                    <a:cubicBezTo>
                      <a:pt x="1468" y="2130"/>
                      <a:pt x="1432" y="2255"/>
                      <a:pt x="1325" y="2363"/>
                    </a:cubicBezTo>
                    <a:cubicBezTo>
                      <a:pt x="1217" y="2452"/>
                      <a:pt x="1092" y="2488"/>
                      <a:pt x="913" y="2488"/>
                    </a:cubicBezTo>
                    <a:cubicBezTo>
                      <a:pt x="752" y="2488"/>
                      <a:pt x="609" y="2452"/>
                      <a:pt x="519" y="2363"/>
                    </a:cubicBezTo>
                    <a:cubicBezTo>
                      <a:pt x="412" y="2255"/>
                      <a:pt x="358" y="2130"/>
                      <a:pt x="358" y="1969"/>
                    </a:cubicBezTo>
                    <a:cubicBezTo>
                      <a:pt x="358" y="1808"/>
                      <a:pt x="412" y="1683"/>
                      <a:pt x="519" y="1593"/>
                    </a:cubicBezTo>
                    <a:cubicBezTo>
                      <a:pt x="609" y="1504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5" y="1"/>
                      <a:pt x="448" y="72"/>
                      <a:pt x="287" y="197"/>
                    </a:cubicBezTo>
                    <a:cubicBezTo>
                      <a:pt x="144" y="323"/>
                      <a:pt x="72" y="484"/>
                      <a:pt x="72" y="698"/>
                    </a:cubicBezTo>
                    <a:cubicBezTo>
                      <a:pt x="72" y="859"/>
                      <a:pt x="108" y="985"/>
                      <a:pt x="197" y="1092"/>
                    </a:cubicBezTo>
                    <a:cubicBezTo>
                      <a:pt x="287" y="1200"/>
                      <a:pt x="394" y="1271"/>
                      <a:pt x="555" y="1307"/>
                    </a:cubicBezTo>
                    <a:cubicBezTo>
                      <a:pt x="376" y="1343"/>
                      <a:pt x="251" y="1432"/>
                      <a:pt x="144" y="1540"/>
                    </a:cubicBezTo>
                    <a:cubicBezTo>
                      <a:pt x="54" y="1665"/>
                      <a:pt x="0" y="1808"/>
                      <a:pt x="0" y="1969"/>
                    </a:cubicBezTo>
                    <a:cubicBezTo>
                      <a:pt x="0" y="2237"/>
                      <a:pt x="72" y="2434"/>
                      <a:pt x="233" y="2577"/>
                    </a:cubicBezTo>
                    <a:cubicBezTo>
                      <a:pt x="394" y="2703"/>
                      <a:pt x="627" y="2774"/>
                      <a:pt x="913" y="2774"/>
                    </a:cubicBezTo>
                    <a:cubicBezTo>
                      <a:pt x="1217" y="2774"/>
                      <a:pt x="1432" y="2703"/>
                      <a:pt x="1593" y="2577"/>
                    </a:cubicBezTo>
                    <a:cubicBezTo>
                      <a:pt x="1754" y="2434"/>
                      <a:pt x="1826" y="2237"/>
                      <a:pt x="1826" y="1969"/>
                    </a:cubicBezTo>
                    <a:cubicBezTo>
                      <a:pt x="1826" y="1808"/>
                      <a:pt x="1790" y="1665"/>
                      <a:pt x="1683" y="1540"/>
                    </a:cubicBezTo>
                    <a:cubicBezTo>
                      <a:pt x="1593" y="1432"/>
                      <a:pt x="1450" y="1343"/>
                      <a:pt x="1289" y="1307"/>
                    </a:cubicBezTo>
                    <a:cubicBezTo>
                      <a:pt x="1432" y="1271"/>
                      <a:pt x="1557" y="1200"/>
                      <a:pt x="1647" y="1092"/>
                    </a:cubicBezTo>
                    <a:cubicBezTo>
                      <a:pt x="1736" y="985"/>
                      <a:pt x="1772" y="859"/>
                      <a:pt x="1772" y="698"/>
                    </a:cubicBezTo>
                    <a:cubicBezTo>
                      <a:pt x="1772" y="484"/>
                      <a:pt x="1700" y="323"/>
                      <a:pt x="1539" y="197"/>
                    </a:cubicBezTo>
                    <a:cubicBezTo>
                      <a:pt x="1396" y="72"/>
                      <a:pt x="1182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5"/>
              <p:cNvSpPr/>
              <p:nvPr/>
            </p:nvSpPr>
            <p:spPr>
              <a:xfrm>
                <a:off x="3887233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49" y="1253"/>
                    </a:moveTo>
                    <a:cubicBezTo>
                      <a:pt x="1110" y="1253"/>
                      <a:pt x="1253" y="1307"/>
                      <a:pt x="1343" y="1414"/>
                    </a:cubicBezTo>
                    <a:cubicBezTo>
                      <a:pt x="1432" y="1522"/>
                      <a:pt x="1486" y="1683"/>
                      <a:pt x="1486" y="1862"/>
                    </a:cubicBezTo>
                    <a:cubicBezTo>
                      <a:pt x="1486" y="2058"/>
                      <a:pt x="1432" y="2220"/>
                      <a:pt x="1343" y="2327"/>
                    </a:cubicBezTo>
                    <a:cubicBezTo>
                      <a:pt x="1253" y="2434"/>
                      <a:pt x="1110" y="2488"/>
                      <a:pt x="949" y="2488"/>
                    </a:cubicBezTo>
                    <a:cubicBezTo>
                      <a:pt x="788" y="2488"/>
                      <a:pt x="663" y="2434"/>
                      <a:pt x="573" y="2327"/>
                    </a:cubicBezTo>
                    <a:cubicBezTo>
                      <a:pt x="484" y="2220"/>
                      <a:pt x="430" y="2058"/>
                      <a:pt x="430" y="1862"/>
                    </a:cubicBezTo>
                    <a:cubicBezTo>
                      <a:pt x="430" y="1683"/>
                      <a:pt x="484" y="1522"/>
                      <a:pt x="573" y="1414"/>
                    </a:cubicBezTo>
                    <a:cubicBezTo>
                      <a:pt x="663" y="1307"/>
                      <a:pt x="788" y="1253"/>
                      <a:pt x="949" y="1253"/>
                    </a:cubicBezTo>
                    <a:close/>
                    <a:moveTo>
                      <a:pt x="1110" y="1"/>
                    </a:moveTo>
                    <a:cubicBezTo>
                      <a:pt x="770" y="1"/>
                      <a:pt x="502" y="126"/>
                      <a:pt x="305" y="376"/>
                    </a:cubicBezTo>
                    <a:cubicBezTo>
                      <a:pt x="108" y="627"/>
                      <a:pt x="1" y="967"/>
                      <a:pt x="1" y="1396"/>
                    </a:cubicBezTo>
                    <a:cubicBezTo>
                      <a:pt x="1" y="1844"/>
                      <a:pt x="90" y="2184"/>
                      <a:pt x="251" y="2416"/>
                    </a:cubicBezTo>
                    <a:cubicBezTo>
                      <a:pt x="412" y="2667"/>
                      <a:pt x="645" y="2774"/>
                      <a:pt x="949" y="2774"/>
                    </a:cubicBezTo>
                    <a:cubicBezTo>
                      <a:pt x="1218" y="2774"/>
                      <a:pt x="1450" y="2703"/>
                      <a:pt x="1611" y="2524"/>
                    </a:cubicBezTo>
                    <a:cubicBezTo>
                      <a:pt x="1772" y="2363"/>
                      <a:pt x="1844" y="2148"/>
                      <a:pt x="1844" y="1862"/>
                    </a:cubicBezTo>
                    <a:cubicBezTo>
                      <a:pt x="1844" y="1593"/>
                      <a:pt x="1772" y="1361"/>
                      <a:pt x="1611" y="1200"/>
                    </a:cubicBezTo>
                    <a:cubicBezTo>
                      <a:pt x="1450" y="1038"/>
                      <a:pt x="1253" y="967"/>
                      <a:pt x="985" y="967"/>
                    </a:cubicBezTo>
                    <a:cubicBezTo>
                      <a:pt x="842" y="967"/>
                      <a:pt x="734" y="985"/>
                      <a:pt x="627" y="1038"/>
                    </a:cubicBezTo>
                    <a:cubicBezTo>
                      <a:pt x="520" y="1092"/>
                      <a:pt x="430" y="1182"/>
                      <a:pt x="359" y="1289"/>
                    </a:cubicBezTo>
                    <a:cubicBezTo>
                      <a:pt x="377" y="949"/>
                      <a:pt x="448" y="716"/>
                      <a:pt x="573" y="555"/>
                    </a:cubicBezTo>
                    <a:cubicBezTo>
                      <a:pt x="699" y="394"/>
                      <a:pt x="878" y="305"/>
                      <a:pt x="1128" y="305"/>
                    </a:cubicBezTo>
                    <a:cubicBezTo>
                      <a:pt x="1218" y="305"/>
                      <a:pt x="1307" y="323"/>
                      <a:pt x="1397" y="341"/>
                    </a:cubicBezTo>
                    <a:cubicBezTo>
                      <a:pt x="1486" y="376"/>
                      <a:pt x="1575" y="394"/>
                      <a:pt x="1665" y="448"/>
                    </a:cubicBezTo>
                    <a:lnTo>
                      <a:pt x="1665" y="108"/>
                    </a:lnTo>
                    <a:cubicBezTo>
                      <a:pt x="1575" y="72"/>
                      <a:pt x="1468" y="54"/>
                      <a:pt x="1379" y="36"/>
                    </a:cubicBezTo>
                    <a:cubicBezTo>
                      <a:pt x="1289" y="18"/>
                      <a:pt x="1200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5"/>
              <p:cNvSpPr/>
              <p:nvPr/>
            </p:nvSpPr>
            <p:spPr>
              <a:xfrm>
                <a:off x="3808092" y="3770476"/>
                <a:ext cx="57126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631" extrusionOk="0">
                    <a:moveTo>
                      <a:pt x="1325" y="448"/>
                    </a:moveTo>
                    <a:cubicBezTo>
                      <a:pt x="1415" y="466"/>
                      <a:pt x="1486" y="501"/>
                      <a:pt x="1522" y="555"/>
                    </a:cubicBezTo>
                    <a:cubicBezTo>
                      <a:pt x="1576" y="609"/>
                      <a:pt x="1594" y="680"/>
                      <a:pt x="1594" y="770"/>
                    </a:cubicBezTo>
                    <a:cubicBezTo>
                      <a:pt x="1594" y="859"/>
                      <a:pt x="1576" y="913"/>
                      <a:pt x="1540" y="967"/>
                    </a:cubicBezTo>
                    <a:cubicBezTo>
                      <a:pt x="1504" y="1020"/>
                      <a:pt x="1450" y="1056"/>
                      <a:pt x="1397" y="1074"/>
                    </a:cubicBezTo>
                    <a:cubicBezTo>
                      <a:pt x="1325" y="1110"/>
                      <a:pt x="1164" y="1110"/>
                      <a:pt x="914" y="1110"/>
                    </a:cubicBezTo>
                    <a:lnTo>
                      <a:pt x="520" y="1110"/>
                    </a:lnTo>
                    <a:lnTo>
                      <a:pt x="520" y="448"/>
                    </a:lnTo>
                    <a:close/>
                    <a:moveTo>
                      <a:pt x="1" y="0"/>
                    </a:moveTo>
                    <a:lnTo>
                      <a:pt x="1" y="2631"/>
                    </a:lnTo>
                    <a:lnTo>
                      <a:pt x="520" y="2631"/>
                    </a:lnTo>
                    <a:lnTo>
                      <a:pt x="520" y="1539"/>
                    </a:lnTo>
                    <a:lnTo>
                      <a:pt x="627" y="1539"/>
                    </a:lnTo>
                    <a:cubicBezTo>
                      <a:pt x="752" y="1539"/>
                      <a:pt x="842" y="1539"/>
                      <a:pt x="896" y="1557"/>
                    </a:cubicBezTo>
                    <a:cubicBezTo>
                      <a:pt x="949" y="1575"/>
                      <a:pt x="1003" y="1611"/>
                      <a:pt x="1057" y="1665"/>
                    </a:cubicBezTo>
                    <a:cubicBezTo>
                      <a:pt x="1110" y="1718"/>
                      <a:pt x="1200" y="1843"/>
                      <a:pt x="1343" y="2058"/>
                    </a:cubicBezTo>
                    <a:lnTo>
                      <a:pt x="1719" y="2631"/>
                    </a:lnTo>
                    <a:lnTo>
                      <a:pt x="2363" y="2631"/>
                    </a:lnTo>
                    <a:lnTo>
                      <a:pt x="2041" y="2112"/>
                    </a:lnTo>
                    <a:cubicBezTo>
                      <a:pt x="1916" y="1915"/>
                      <a:pt x="1808" y="1772"/>
                      <a:pt x="1737" y="1682"/>
                    </a:cubicBezTo>
                    <a:cubicBezTo>
                      <a:pt x="1665" y="1611"/>
                      <a:pt x="1558" y="1539"/>
                      <a:pt x="1450" y="1468"/>
                    </a:cubicBezTo>
                    <a:cubicBezTo>
                      <a:pt x="1683" y="1432"/>
                      <a:pt x="1862" y="1360"/>
                      <a:pt x="1969" y="1235"/>
                    </a:cubicBezTo>
                    <a:cubicBezTo>
                      <a:pt x="2077" y="1092"/>
                      <a:pt x="2148" y="931"/>
                      <a:pt x="2148" y="734"/>
                    </a:cubicBezTo>
                    <a:cubicBezTo>
                      <a:pt x="2148" y="591"/>
                      <a:pt x="2113" y="448"/>
                      <a:pt x="2023" y="322"/>
                    </a:cubicBezTo>
                    <a:cubicBezTo>
                      <a:pt x="1951" y="197"/>
                      <a:pt x="1844" y="126"/>
                      <a:pt x="1719" y="72"/>
                    </a:cubicBezTo>
                    <a:cubicBezTo>
                      <a:pt x="1594" y="36"/>
                      <a:pt x="1397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5"/>
              <p:cNvSpPr/>
              <p:nvPr/>
            </p:nvSpPr>
            <p:spPr>
              <a:xfrm>
                <a:off x="3867345" y="3786883"/>
                <a:ext cx="43280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987" extrusionOk="0">
                    <a:moveTo>
                      <a:pt x="913" y="394"/>
                    </a:moveTo>
                    <a:cubicBezTo>
                      <a:pt x="1003" y="394"/>
                      <a:pt x="1092" y="430"/>
                      <a:pt x="1164" y="501"/>
                    </a:cubicBezTo>
                    <a:cubicBezTo>
                      <a:pt x="1235" y="573"/>
                      <a:pt x="1271" y="680"/>
                      <a:pt x="1271" y="841"/>
                    </a:cubicBezTo>
                    <a:lnTo>
                      <a:pt x="519" y="841"/>
                    </a:lnTo>
                    <a:cubicBezTo>
                      <a:pt x="519" y="698"/>
                      <a:pt x="555" y="591"/>
                      <a:pt x="627" y="501"/>
                    </a:cubicBezTo>
                    <a:cubicBezTo>
                      <a:pt x="698" y="430"/>
                      <a:pt x="788" y="394"/>
                      <a:pt x="913" y="394"/>
                    </a:cubicBezTo>
                    <a:close/>
                    <a:moveTo>
                      <a:pt x="877" y="0"/>
                    </a:moveTo>
                    <a:cubicBezTo>
                      <a:pt x="627" y="0"/>
                      <a:pt x="412" y="90"/>
                      <a:pt x="251" y="269"/>
                    </a:cubicBezTo>
                    <a:cubicBezTo>
                      <a:pt x="90" y="448"/>
                      <a:pt x="1" y="698"/>
                      <a:pt x="1" y="1002"/>
                    </a:cubicBezTo>
                    <a:cubicBezTo>
                      <a:pt x="1" y="1271"/>
                      <a:pt x="72" y="1486"/>
                      <a:pt x="197" y="1665"/>
                    </a:cubicBezTo>
                    <a:cubicBezTo>
                      <a:pt x="341" y="1879"/>
                      <a:pt x="591" y="1987"/>
                      <a:pt x="931" y="1987"/>
                    </a:cubicBezTo>
                    <a:cubicBezTo>
                      <a:pt x="1128" y="1987"/>
                      <a:pt x="1307" y="1951"/>
                      <a:pt x="1450" y="1843"/>
                    </a:cubicBezTo>
                    <a:cubicBezTo>
                      <a:pt x="1593" y="1754"/>
                      <a:pt x="1683" y="1611"/>
                      <a:pt x="1754" y="1432"/>
                    </a:cubicBezTo>
                    <a:lnTo>
                      <a:pt x="1253" y="1342"/>
                    </a:lnTo>
                    <a:cubicBezTo>
                      <a:pt x="1217" y="1432"/>
                      <a:pt x="1182" y="1503"/>
                      <a:pt x="1128" y="1557"/>
                    </a:cubicBezTo>
                    <a:cubicBezTo>
                      <a:pt x="1074" y="1593"/>
                      <a:pt x="1003" y="1611"/>
                      <a:pt x="931" y="1611"/>
                    </a:cubicBezTo>
                    <a:cubicBezTo>
                      <a:pt x="806" y="1611"/>
                      <a:pt x="716" y="1575"/>
                      <a:pt x="645" y="1486"/>
                    </a:cubicBezTo>
                    <a:cubicBezTo>
                      <a:pt x="555" y="1414"/>
                      <a:pt x="519" y="1289"/>
                      <a:pt x="519" y="1146"/>
                    </a:cubicBezTo>
                    <a:lnTo>
                      <a:pt x="1772" y="1146"/>
                    </a:lnTo>
                    <a:cubicBezTo>
                      <a:pt x="1790" y="752"/>
                      <a:pt x="1701" y="466"/>
                      <a:pt x="1540" y="287"/>
                    </a:cubicBezTo>
                    <a:cubicBezTo>
                      <a:pt x="1378" y="90"/>
                      <a:pt x="1164" y="0"/>
                      <a:pt x="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5"/>
              <p:cNvSpPr/>
              <p:nvPr/>
            </p:nvSpPr>
            <p:spPr>
              <a:xfrm>
                <a:off x="3769187" y="3872366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1"/>
                    </a:moveTo>
                    <a:cubicBezTo>
                      <a:pt x="501" y="1"/>
                      <a:pt x="430" y="18"/>
                      <a:pt x="358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609"/>
                    </a:lnTo>
                    <a:cubicBezTo>
                      <a:pt x="197" y="466"/>
                      <a:pt x="233" y="358"/>
                      <a:pt x="287" y="287"/>
                    </a:cubicBezTo>
                    <a:cubicBezTo>
                      <a:pt x="358" y="215"/>
                      <a:pt x="430" y="179"/>
                      <a:pt x="555" y="179"/>
                    </a:cubicBezTo>
                    <a:cubicBezTo>
                      <a:pt x="573" y="179"/>
                      <a:pt x="609" y="179"/>
                      <a:pt x="627" y="197"/>
                    </a:cubicBezTo>
                    <a:cubicBezTo>
                      <a:pt x="662" y="197"/>
                      <a:pt x="680" y="197"/>
                      <a:pt x="698" y="215"/>
                    </a:cubicBezTo>
                    <a:lnTo>
                      <a:pt x="698" y="18"/>
                    </a:lnTo>
                    <a:cubicBezTo>
                      <a:pt x="680" y="18"/>
                      <a:pt x="662" y="18"/>
                      <a:pt x="6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5"/>
              <p:cNvSpPr/>
              <p:nvPr/>
            </p:nvSpPr>
            <p:spPr>
              <a:xfrm>
                <a:off x="3785619" y="3862016"/>
                <a:ext cx="24237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65" extrusionOk="0">
                    <a:moveTo>
                      <a:pt x="0" y="0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984"/>
                    </a:lnTo>
                    <a:cubicBezTo>
                      <a:pt x="197" y="859"/>
                      <a:pt x="233" y="770"/>
                      <a:pt x="287" y="716"/>
                    </a:cubicBezTo>
                    <a:cubicBezTo>
                      <a:pt x="358" y="644"/>
                      <a:pt x="448" y="608"/>
                      <a:pt x="537" y="608"/>
                    </a:cubicBezTo>
                    <a:cubicBezTo>
                      <a:pt x="627" y="608"/>
                      <a:pt x="698" y="626"/>
                      <a:pt x="752" y="698"/>
                    </a:cubicBezTo>
                    <a:cubicBezTo>
                      <a:pt x="788" y="752"/>
                      <a:pt x="806" y="823"/>
                      <a:pt x="806" y="948"/>
                    </a:cubicBezTo>
                    <a:lnTo>
                      <a:pt x="806" y="1664"/>
                    </a:lnTo>
                    <a:lnTo>
                      <a:pt x="1002" y="1664"/>
                    </a:lnTo>
                    <a:lnTo>
                      <a:pt x="1002" y="931"/>
                    </a:lnTo>
                    <a:cubicBezTo>
                      <a:pt x="1002" y="770"/>
                      <a:pt x="967" y="644"/>
                      <a:pt x="895" y="555"/>
                    </a:cubicBezTo>
                    <a:cubicBezTo>
                      <a:pt x="824" y="483"/>
                      <a:pt x="734" y="430"/>
                      <a:pt x="591" y="430"/>
                    </a:cubicBezTo>
                    <a:cubicBezTo>
                      <a:pt x="501" y="430"/>
                      <a:pt x="430" y="447"/>
                      <a:pt x="376" y="483"/>
                    </a:cubicBezTo>
                    <a:cubicBezTo>
                      <a:pt x="305" y="519"/>
                      <a:pt x="251" y="573"/>
                      <a:pt x="197" y="644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5"/>
              <p:cNvSpPr/>
              <p:nvPr/>
            </p:nvSpPr>
            <p:spPr>
              <a:xfrm>
                <a:off x="3812418" y="3872366"/>
                <a:ext cx="2684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2" extrusionOk="0">
                    <a:moveTo>
                      <a:pt x="591" y="179"/>
                    </a:moveTo>
                    <a:cubicBezTo>
                      <a:pt x="681" y="179"/>
                      <a:pt x="770" y="197"/>
                      <a:pt x="824" y="269"/>
                    </a:cubicBezTo>
                    <a:cubicBezTo>
                      <a:pt x="878" y="341"/>
                      <a:pt x="914" y="412"/>
                      <a:pt x="914" y="519"/>
                    </a:cubicBezTo>
                    <a:lnTo>
                      <a:pt x="216" y="519"/>
                    </a:lnTo>
                    <a:cubicBezTo>
                      <a:pt x="216" y="412"/>
                      <a:pt x="251" y="323"/>
                      <a:pt x="323" y="269"/>
                    </a:cubicBezTo>
                    <a:cubicBezTo>
                      <a:pt x="395" y="197"/>
                      <a:pt x="484" y="179"/>
                      <a:pt x="591" y="179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2" y="179"/>
                    </a:cubicBezTo>
                    <a:cubicBezTo>
                      <a:pt x="55" y="287"/>
                      <a:pt x="1" y="448"/>
                      <a:pt x="1" y="645"/>
                    </a:cubicBezTo>
                    <a:cubicBezTo>
                      <a:pt x="1" y="842"/>
                      <a:pt x="55" y="985"/>
                      <a:pt x="162" y="1092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9" y="1271"/>
                      <a:pt x="770" y="1253"/>
                      <a:pt x="842" y="1235"/>
                    </a:cubicBezTo>
                    <a:cubicBezTo>
                      <a:pt x="914" y="1217"/>
                      <a:pt x="1003" y="1199"/>
                      <a:pt x="1057" y="1182"/>
                    </a:cubicBezTo>
                    <a:lnTo>
                      <a:pt x="1057" y="985"/>
                    </a:lnTo>
                    <a:cubicBezTo>
                      <a:pt x="1003" y="1021"/>
                      <a:pt x="931" y="1056"/>
                      <a:pt x="860" y="1074"/>
                    </a:cubicBezTo>
                    <a:cubicBezTo>
                      <a:pt x="788" y="1092"/>
                      <a:pt x="717" y="1092"/>
                      <a:pt x="627" y="1092"/>
                    </a:cubicBezTo>
                    <a:cubicBezTo>
                      <a:pt x="502" y="1092"/>
                      <a:pt x="395" y="1056"/>
                      <a:pt x="323" y="985"/>
                    </a:cubicBezTo>
                    <a:cubicBezTo>
                      <a:pt x="251" y="913"/>
                      <a:pt x="216" y="824"/>
                      <a:pt x="198" y="681"/>
                    </a:cubicBezTo>
                    <a:lnTo>
                      <a:pt x="1110" y="681"/>
                    </a:lnTo>
                    <a:lnTo>
                      <a:pt x="1110" y="591"/>
                    </a:lnTo>
                    <a:cubicBezTo>
                      <a:pt x="1110" y="412"/>
                      <a:pt x="1057" y="269"/>
                      <a:pt x="967" y="162"/>
                    </a:cubicBezTo>
                    <a:cubicBezTo>
                      <a:pt x="878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5"/>
              <p:cNvSpPr/>
              <p:nvPr/>
            </p:nvSpPr>
            <p:spPr>
              <a:xfrm>
                <a:off x="3843132" y="3872366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73" y="1"/>
                    </a:moveTo>
                    <a:cubicBezTo>
                      <a:pt x="501" y="1"/>
                      <a:pt x="412" y="18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15" y="341"/>
                      <a:pt x="287" y="287"/>
                    </a:cubicBezTo>
                    <a:cubicBezTo>
                      <a:pt x="340" y="215"/>
                      <a:pt x="430" y="179"/>
                      <a:pt x="537" y="179"/>
                    </a:cubicBezTo>
                    <a:cubicBezTo>
                      <a:pt x="627" y="179"/>
                      <a:pt x="680" y="197"/>
                      <a:pt x="734" y="269"/>
                    </a:cubicBezTo>
                    <a:cubicBezTo>
                      <a:pt x="770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54"/>
                      <a:pt x="716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5"/>
              <p:cNvSpPr/>
              <p:nvPr/>
            </p:nvSpPr>
            <p:spPr>
              <a:xfrm>
                <a:off x="3871671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5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5"/>
              <p:cNvSpPr/>
              <p:nvPr/>
            </p:nvSpPr>
            <p:spPr>
              <a:xfrm>
                <a:off x="3882037" y="3873235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1" y="0"/>
                    </a:moveTo>
                    <a:lnTo>
                      <a:pt x="1" y="716"/>
                    </a:lnTo>
                    <a:cubicBezTo>
                      <a:pt x="1" y="895"/>
                      <a:pt x="37" y="1020"/>
                      <a:pt x="108" y="1092"/>
                    </a:cubicBezTo>
                    <a:cubicBezTo>
                      <a:pt x="180" y="1181"/>
                      <a:pt x="269" y="1235"/>
                      <a:pt x="413" y="1235"/>
                    </a:cubicBezTo>
                    <a:cubicBezTo>
                      <a:pt x="502" y="1235"/>
                      <a:pt x="574" y="1217"/>
                      <a:pt x="627" y="1181"/>
                    </a:cubicBezTo>
                    <a:cubicBezTo>
                      <a:pt x="699" y="1146"/>
                      <a:pt x="753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70" y="895"/>
                      <a:pt x="699" y="949"/>
                    </a:cubicBezTo>
                    <a:cubicBezTo>
                      <a:pt x="645" y="1020"/>
                      <a:pt x="556" y="1056"/>
                      <a:pt x="448" y="1056"/>
                    </a:cubicBezTo>
                    <a:cubicBezTo>
                      <a:pt x="359" y="1056"/>
                      <a:pt x="305" y="1038"/>
                      <a:pt x="252" y="967"/>
                    </a:cubicBezTo>
                    <a:cubicBezTo>
                      <a:pt x="216" y="913"/>
                      <a:pt x="198" y="823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5"/>
              <p:cNvSpPr/>
              <p:nvPr/>
            </p:nvSpPr>
            <p:spPr>
              <a:xfrm>
                <a:off x="3910600" y="3872366"/>
                <a:ext cx="42385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36" extrusionOk="0">
                    <a:moveTo>
                      <a:pt x="591" y="1"/>
                    </a:moveTo>
                    <a:cubicBezTo>
                      <a:pt x="501" y="1"/>
                      <a:pt x="430" y="18"/>
                      <a:pt x="376" y="54"/>
                    </a:cubicBezTo>
                    <a:cubicBezTo>
                      <a:pt x="304" y="90"/>
                      <a:pt x="251" y="144"/>
                      <a:pt x="215" y="215"/>
                    </a:cubicBezTo>
                    <a:lnTo>
                      <a:pt x="215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215" y="1235"/>
                    </a:lnTo>
                    <a:lnTo>
                      <a:pt x="215" y="555"/>
                    </a:lnTo>
                    <a:cubicBezTo>
                      <a:pt x="215" y="448"/>
                      <a:pt x="233" y="341"/>
                      <a:pt x="304" y="287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6" y="179"/>
                      <a:pt x="680" y="197"/>
                      <a:pt x="716" y="269"/>
                    </a:cubicBezTo>
                    <a:cubicBezTo>
                      <a:pt x="770" y="323"/>
                      <a:pt x="787" y="394"/>
                      <a:pt x="787" y="519"/>
                    </a:cubicBezTo>
                    <a:lnTo>
                      <a:pt x="787" y="1235"/>
                    </a:lnTo>
                    <a:lnTo>
                      <a:pt x="984" y="1235"/>
                    </a:lnTo>
                    <a:lnTo>
                      <a:pt x="984" y="555"/>
                    </a:lnTo>
                    <a:cubicBezTo>
                      <a:pt x="984" y="430"/>
                      <a:pt x="1020" y="341"/>
                      <a:pt x="1074" y="287"/>
                    </a:cubicBezTo>
                    <a:cubicBezTo>
                      <a:pt x="1127" y="215"/>
                      <a:pt x="1217" y="179"/>
                      <a:pt x="1306" y="179"/>
                    </a:cubicBezTo>
                    <a:cubicBezTo>
                      <a:pt x="1396" y="179"/>
                      <a:pt x="1467" y="197"/>
                      <a:pt x="1503" y="269"/>
                    </a:cubicBezTo>
                    <a:cubicBezTo>
                      <a:pt x="1539" y="323"/>
                      <a:pt x="1557" y="394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64" y="144"/>
                    </a:cubicBezTo>
                    <a:cubicBezTo>
                      <a:pt x="1593" y="54"/>
                      <a:pt x="1503" y="1"/>
                      <a:pt x="1378" y="1"/>
                    </a:cubicBezTo>
                    <a:cubicBezTo>
                      <a:pt x="1271" y="1"/>
                      <a:pt x="1199" y="18"/>
                      <a:pt x="1127" y="72"/>
                    </a:cubicBezTo>
                    <a:cubicBezTo>
                      <a:pt x="1056" y="108"/>
                      <a:pt x="1002" y="179"/>
                      <a:pt x="948" y="269"/>
                    </a:cubicBezTo>
                    <a:cubicBezTo>
                      <a:pt x="913" y="179"/>
                      <a:pt x="877" y="108"/>
                      <a:pt x="823" y="72"/>
                    </a:cubicBezTo>
                    <a:cubicBezTo>
                      <a:pt x="752" y="18"/>
                      <a:pt x="680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5"/>
              <p:cNvSpPr/>
              <p:nvPr/>
            </p:nvSpPr>
            <p:spPr>
              <a:xfrm>
                <a:off x="3816309" y="393152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71" y="304"/>
                    </a:lnTo>
                    <a:lnTo>
                      <a:pt x="359" y="2667"/>
                    </a:lnTo>
                    <a:lnTo>
                      <a:pt x="753" y="2667"/>
                    </a:lnTo>
                    <a:lnTo>
                      <a:pt x="1719" y="143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5"/>
              <p:cNvSpPr/>
              <p:nvPr/>
            </p:nvSpPr>
            <p:spPr>
              <a:xfrm>
                <a:off x="3863889" y="3931527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0"/>
                    </a:moveTo>
                    <a:lnTo>
                      <a:pt x="126" y="1342"/>
                    </a:lnTo>
                    <a:cubicBezTo>
                      <a:pt x="215" y="1289"/>
                      <a:pt x="322" y="1253"/>
                      <a:pt x="412" y="1235"/>
                    </a:cubicBezTo>
                    <a:cubicBezTo>
                      <a:pt x="501" y="1217"/>
                      <a:pt x="609" y="1199"/>
                      <a:pt x="698" y="1199"/>
                    </a:cubicBezTo>
                    <a:cubicBezTo>
                      <a:pt x="913" y="1199"/>
                      <a:pt x="1074" y="1253"/>
                      <a:pt x="1199" y="1360"/>
                    </a:cubicBezTo>
                    <a:cubicBezTo>
                      <a:pt x="1307" y="1468"/>
                      <a:pt x="1378" y="1629"/>
                      <a:pt x="1378" y="1808"/>
                    </a:cubicBezTo>
                    <a:cubicBezTo>
                      <a:pt x="1378" y="1987"/>
                      <a:pt x="1307" y="2148"/>
                      <a:pt x="1199" y="2255"/>
                    </a:cubicBezTo>
                    <a:cubicBezTo>
                      <a:pt x="1074" y="2362"/>
                      <a:pt x="913" y="2416"/>
                      <a:pt x="698" y="2416"/>
                    </a:cubicBezTo>
                    <a:cubicBezTo>
                      <a:pt x="573" y="2416"/>
                      <a:pt x="448" y="2398"/>
                      <a:pt x="340" y="2362"/>
                    </a:cubicBezTo>
                    <a:cubicBezTo>
                      <a:pt x="233" y="2344"/>
                      <a:pt x="108" y="2291"/>
                      <a:pt x="0" y="2237"/>
                    </a:cubicBezTo>
                    <a:lnTo>
                      <a:pt x="0" y="2595"/>
                    </a:lnTo>
                    <a:cubicBezTo>
                      <a:pt x="126" y="2649"/>
                      <a:pt x="251" y="2667"/>
                      <a:pt x="358" y="2684"/>
                    </a:cubicBezTo>
                    <a:cubicBezTo>
                      <a:pt x="484" y="2702"/>
                      <a:pt x="591" y="2720"/>
                      <a:pt x="716" y="2720"/>
                    </a:cubicBezTo>
                    <a:cubicBezTo>
                      <a:pt x="1038" y="2720"/>
                      <a:pt x="1289" y="2631"/>
                      <a:pt x="1468" y="2488"/>
                    </a:cubicBezTo>
                    <a:cubicBezTo>
                      <a:pt x="1647" y="2327"/>
                      <a:pt x="1736" y="2094"/>
                      <a:pt x="1736" y="1808"/>
                    </a:cubicBezTo>
                    <a:cubicBezTo>
                      <a:pt x="1736" y="1521"/>
                      <a:pt x="1647" y="1307"/>
                      <a:pt x="1468" y="1145"/>
                    </a:cubicBezTo>
                    <a:cubicBezTo>
                      <a:pt x="1307" y="984"/>
                      <a:pt x="1056" y="895"/>
                      <a:pt x="770" y="895"/>
                    </a:cubicBezTo>
                    <a:cubicBezTo>
                      <a:pt x="716" y="895"/>
                      <a:pt x="662" y="913"/>
                      <a:pt x="609" y="913"/>
                    </a:cubicBezTo>
                    <a:cubicBezTo>
                      <a:pt x="555" y="931"/>
                      <a:pt x="501" y="931"/>
                      <a:pt x="448" y="949"/>
                    </a:cubicBezTo>
                    <a:lnTo>
                      <a:pt x="448" y="304"/>
                    </a:lnTo>
                    <a:lnTo>
                      <a:pt x="1539" y="304"/>
                    </a:lnTo>
                    <a:lnTo>
                      <a:pt x="1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5"/>
              <p:cNvSpPr/>
              <p:nvPr/>
            </p:nvSpPr>
            <p:spPr>
              <a:xfrm>
                <a:off x="4176101" y="3667717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5"/>
                    </a:lnTo>
                    <a:lnTo>
                      <a:pt x="1" y="465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5"/>
              <p:cNvSpPr/>
              <p:nvPr/>
            </p:nvSpPr>
            <p:spPr>
              <a:xfrm>
                <a:off x="4220202" y="3666414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896" y="287"/>
                    </a:moveTo>
                    <a:cubicBezTo>
                      <a:pt x="1057" y="287"/>
                      <a:pt x="1182" y="341"/>
                      <a:pt x="1272" y="466"/>
                    </a:cubicBezTo>
                    <a:cubicBezTo>
                      <a:pt x="1379" y="573"/>
                      <a:pt x="1415" y="716"/>
                      <a:pt x="1415" y="913"/>
                    </a:cubicBezTo>
                    <a:cubicBezTo>
                      <a:pt x="1415" y="1110"/>
                      <a:pt x="1379" y="1253"/>
                      <a:pt x="1272" y="1378"/>
                    </a:cubicBezTo>
                    <a:cubicBezTo>
                      <a:pt x="1182" y="1486"/>
                      <a:pt x="1057" y="1540"/>
                      <a:pt x="896" y="1540"/>
                    </a:cubicBezTo>
                    <a:cubicBezTo>
                      <a:pt x="735" y="1540"/>
                      <a:pt x="592" y="1486"/>
                      <a:pt x="502" y="1378"/>
                    </a:cubicBezTo>
                    <a:cubicBezTo>
                      <a:pt x="413" y="1253"/>
                      <a:pt x="359" y="1110"/>
                      <a:pt x="359" y="913"/>
                    </a:cubicBezTo>
                    <a:cubicBezTo>
                      <a:pt x="359" y="716"/>
                      <a:pt x="413" y="573"/>
                      <a:pt x="502" y="466"/>
                    </a:cubicBezTo>
                    <a:cubicBezTo>
                      <a:pt x="592" y="341"/>
                      <a:pt x="735" y="287"/>
                      <a:pt x="896" y="287"/>
                    </a:cubicBezTo>
                    <a:close/>
                    <a:moveTo>
                      <a:pt x="896" y="1"/>
                    </a:moveTo>
                    <a:cubicBezTo>
                      <a:pt x="627" y="1"/>
                      <a:pt x="413" y="90"/>
                      <a:pt x="234" y="251"/>
                    </a:cubicBezTo>
                    <a:cubicBezTo>
                      <a:pt x="73" y="430"/>
                      <a:pt x="1" y="645"/>
                      <a:pt x="1" y="913"/>
                    </a:cubicBezTo>
                    <a:cubicBezTo>
                      <a:pt x="1" y="1200"/>
                      <a:pt x="73" y="1414"/>
                      <a:pt x="234" y="1575"/>
                    </a:cubicBezTo>
                    <a:cubicBezTo>
                      <a:pt x="395" y="1736"/>
                      <a:pt x="592" y="1826"/>
                      <a:pt x="860" y="1826"/>
                    </a:cubicBezTo>
                    <a:cubicBezTo>
                      <a:pt x="1003" y="1826"/>
                      <a:pt x="1110" y="1790"/>
                      <a:pt x="1218" y="1736"/>
                    </a:cubicBezTo>
                    <a:cubicBezTo>
                      <a:pt x="1325" y="1683"/>
                      <a:pt x="1415" y="1611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7" y="2076"/>
                      <a:pt x="1272" y="2237"/>
                    </a:cubicBezTo>
                    <a:cubicBezTo>
                      <a:pt x="1146" y="2398"/>
                      <a:pt x="967" y="2470"/>
                      <a:pt x="717" y="2470"/>
                    </a:cubicBezTo>
                    <a:cubicBezTo>
                      <a:pt x="627" y="2470"/>
                      <a:pt x="538" y="2470"/>
                      <a:pt x="448" y="2434"/>
                    </a:cubicBezTo>
                    <a:cubicBezTo>
                      <a:pt x="359" y="2416"/>
                      <a:pt x="269" y="2381"/>
                      <a:pt x="162" y="2345"/>
                    </a:cubicBezTo>
                    <a:lnTo>
                      <a:pt x="162" y="2667"/>
                    </a:lnTo>
                    <a:cubicBezTo>
                      <a:pt x="269" y="2703"/>
                      <a:pt x="359" y="2738"/>
                      <a:pt x="466" y="2756"/>
                    </a:cubicBezTo>
                    <a:cubicBezTo>
                      <a:pt x="556" y="2774"/>
                      <a:pt x="645" y="2774"/>
                      <a:pt x="735" y="2774"/>
                    </a:cubicBezTo>
                    <a:cubicBezTo>
                      <a:pt x="1075" y="2774"/>
                      <a:pt x="1343" y="2649"/>
                      <a:pt x="1540" y="2398"/>
                    </a:cubicBezTo>
                    <a:cubicBezTo>
                      <a:pt x="1737" y="2148"/>
                      <a:pt x="1844" y="1808"/>
                      <a:pt x="1844" y="1396"/>
                    </a:cubicBezTo>
                    <a:cubicBezTo>
                      <a:pt x="1844" y="949"/>
                      <a:pt x="1755" y="591"/>
                      <a:pt x="1594" y="358"/>
                    </a:cubicBezTo>
                    <a:cubicBezTo>
                      <a:pt x="1433" y="126"/>
                      <a:pt x="1200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5"/>
              <p:cNvSpPr/>
              <p:nvPr/>
            </p:nvSpPr>
            <p:spPr>
              <a:xfrm>
                <a:off x="4268653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6"/>
                      <a:pt x="1342" y="573"/>
                    </a:cubicBezTo>
                    <a:cubicBezTo>
                      <a:pt x="1432" y="752"/>
                      <a:pt x="1486" y="1021"/>
                      <a:pt x="1486" y="1396"/>
                    </a:cubicBezTo>
                    <a:cubicBezTo>
                      <a:pt x="1486" y="1754"/>
                      <a:pt x="1432" y="2041"/>
                      <a:pt x="1342" y="2220"/>
                    </a:cubicBezTo>
                    <a:cubicBezTo>
                      <a:pt x="1253" y="2398"/>
                      <a:pt x="1110" y="2488"/>
                      <a:pt x="931" y="2488"/>
                    </a:cubicBezTo>
                    <a:cubicBezTo>
                      <a:pt x="734" y="2488"/>
                      <a:pt x="591" y="2398"/>
                      <a:pt x="501" y="2220"/>
                    </a:cubicBezTo>
                    <a:cubicBezTo>
                      <a:pt x="412" y="2041"/>
                      <a:pt x="358" y="1754"/>
                      <a:pt x="358" y="1396"/>
                    </a:cubicBezTo>
                    <a:cubicBezTo>
                      <a:pt x="358" y="1021"/>
                      <a:pt x="412" y="752"/>
                      <a:pt x="501" y="573"/>
                    </a:cubicBezTo>
                    <a:cubicBezTo>
                      <a:pt x="591" y="376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4" y="126"/>
                      <a:pt x="233" y="358"/>
                    </a:cubicBezTo>
                    <a:cubicBezTo>
                      <a:pt x="72" y="591"/>
                      <a:pt x="0" y="949"/>
                      <a:pt x="0" y="1396"/>
                    </a:cubicBezTo>
                    <a:cubicBezTo>
                      <a:pt x="0" y="1844"/>
                      <a:pt x="72" y="2184"/>
                      <a:pt x="233" y="2416"/>
                    </a:cubicBezTo>
                    <a:cubicBezTo>
                      <a:pt x="394" y="2667"/>
                      <a:pt x="627" y="2774"/>
                      <a:pt x="931" y="2774"/>
                    </a:cubicBezTo>
                    <a:cubicBezTo>
                      <a:pt x="1217" y="2774"/>
                      <a:pt x="1450" y="2667"/>
                      <a:pt x="1611" y="2416"/>
                    </a:cubicBezTo>
                    <a:cubicBezTo>
                      <a:pt x="1772" y="2184"/>
                      <a:pt x="1843" y="1844"/>
                      <a:pt x="1843" y="1396"/>
                    </a:cubicBezTo>
                    <a:cubicBezTo>
                      <a:pt x="1843" y="949"/>
                      <a:pt x="1772" y="591"/>
                      <a:pt x="1611" y="358"/>
                    </a:cubicBezTo>
                    <a:cubicBezTo>
                      <a:pt x="1450" y="126"/>
                      <a:pt x="1217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15"/>
              <p:cNvSpPr/>
              <p:nvPr/>
            </p:nvSpPr>
            <p:spPr>
              <a:xfrm>
                <a:off x="4184317" y="3769607"/>
                <a:ext cx="61862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703" extrusionOk="0">
                    <a:moveTo>
                      <a:pt x="1289" y="448"/>
                    </a:moveTo>
                    <a:cubicBezTo>
                      <a:pt x="1504" y="448"/>
                      <a:pt x="1683" y="519"/>
                      <a:pt x="1808" y="663"/>
                    </a:cubicBezTo>
                    <a:cubicBezTo>
                      <a:pt x="1933" y="824"/>
                      <a:pt x="2005" y="1038"/>
                      <a:pt x="2005" y="1343"/>
                    </a:cubicBezTo>
                    <a:cubicBezTo>
                      <a:pt x="2005" y="1647"/>
                      <a:pt x="1933" y="1879"/>
                      <a:pt x="1808" y="2023"/>
                    </a:cubicBezTo>
                    <a:cubicBezTo>
                      <a:pt x="1665" y="2184"/>
                      <a:pt x="1486" y="2255"/>
                      <a:pt x="1289" y="2255"/>
                    </a:cubicBezTo>
                    <a:cubicBezTo>
                      <a:pt x="1074" y="2255"/>
                      <a:pt x="895" y="2184"/>
                      <a:pt x="752" y="2023"/>
                    </a:cubicBezTo>
                    <a:cubicBezTo>
                      <a:pt x="627" y="1879"/>
                      <a:pt x="555" y="1647"/>
                      <a:pt x="555" y="1343"/>
                    </a:cubicBezTo>
                    <a:cubicBezTo>
                      <a:pt x="555" y="1056"/>
                      <a:pt x="627" y="824"/>
                      <a:pt x="752" y="680"/>
                    </a:cubicBezTo>
                    <a:cubicBezTo>
                      <a:pt x="895" y="519"/>
                      <a:pt x="1057" y="448"/>
                      <a:pt x="1289" y="448"/>
                    </a:cubicBezTo>
                    <a:close/>
                    <a:moveTo>
                      <a:pt x="1271" y="0"/>
                    </a:moveTo>
                    <a:cubicBezTo>
                      <a:pt x="1057" y="0"/>
                      <a:pt x="878" y="36"/>
                      <a:pt x="716" y="90"/>
                    </a:cubicBezTo>
                    <a:cubicBezTo>
                      <a:pt x="591" y="144"/>
                      <a:pt x="466" y="233"/>
                      <a:pt x="376" y="340"/>
                    </a:cubicBezTo>
                    <a:cubicBezTo>
                      <a:pt x="269" y="448"/>
                      <a:pt x="180" y="555"/>
                      <a:pt x="126" y="698"/>
                    </a:cubicBezTo>
                    <a:cubicBezTo>
                      <a:pt x="54" y="877"/>
                      <a:pt x="1" y="1092"/>
                      <a:pt x="1" y="1361"/>
                    </a:cubicBezTo>
                    <a:cubicBezTo>
                      <a:pt x="1" y="1790"/>
                      <a:pt x="126" y="2112"/>
                      <a:pt x="359" y="2345"/>
                    </a:cubicBezTo>
                    <a:cubicBezTo>
                      <a:pt x="591" y="2595"/>
                      <a:pt x="895" y="2703"/>
                      <a:pt x="1289" y="2703"/>
                    </a:cubicBezTo>
                    <a:cubicBezTo>
                      <a:pt x="1665" y="2703"/>
                      <a:pt x="1969" y="2595"/>
                      <a:pt x="2202" y="2345"/>
                    </a:cubicBezTo>
                    <a:cubicBezTo>
                      <a:pt x="2434" y="2112"/>
                      <a:pt x="2560" y="1772"/>
                      <a:pt x="2560" y="1361"/>
                    </a:cubicBezTo>
                    <a:cubicBezTo>
                      <a:pt x="2560" y="931"/>
                      <a:pt x="2434" y="591"/>
                      <a:pt x="2202" y="358"/>
                    </a:cubicBezTo>
                    <a:cubicBezTo>
                      <a:pt x="1969" y="108"/>
                      <a:pt x="1665" y="0"/>
                      <a:pt x="1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15"/>
              <p:cNvSpPr/>
              <p:nvPr/>
            </p:nvSpPr>
            <p:spPr>
              <a:xfrm>
                <a:off x="4250481" y="3786883"/>
                <a:ext cx="43280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987" extrusionOk="0">
                    <a:moveTo>
                      <a:pt x="878" y="0"/>
                    </a:moveTo>
                    <a:cubicBezTo>
                      <a:pt x="609" y="0"/>
                      <a:pt x="394" y="54"/>
                      <a:pt x="269" y="179"/>
                    </a:cubicBezTo>
                    <a:cubicBezTo>
                      <a:pt x="144" y="287"/>
                      <a:pt x="72" y="430"/>
                      <a:pt x="72" y="591"/>
                    </a:cubicBezTo>
                    <a:cubicBezTo>
                      <a:pt x="72" y="770"/>
                      <a:pt x="144" y="913"/>
                      <a:pt x="305" y="1020"/>
                    </a:cubicBezTo>
                    <a:cubicBezTo>
                      <a:pt x="412" y="1092"/>
                      <a:pt x="663" y="1163"/>
                      <a:pt x="1074" y="1253"/>
                    </a:cubicBezTo>
                    <a:cubicBezTo>
                      <a:pt x="1164" y="1289"/>
                      <a:pt x="1218" y="1307"/>
                      <a:pt x="1235" y="1325"/>
                    </a:cubicBezTo>
                    <a:cubicBezTo>
                      <a:pt x="1271" y="1342"/>
                      <a:pt x="1271" y="1378"/>
                      <a:pt x="1271" y="1414"/>
                    </a:cubicBezTo>
                    <a:cubicBezTo>
                      <a:pt x="1271" y="1486"/>
                      <a:pt x="1253" y="1521"/>
                      <a:pt x="1218" y="1557"/>
                    </a:cubicBezTo>
                    <a:cubicBezTo>
                      <a:pt x="1146" y="1611"/>
                      <a:pt x="1056" y="1629"/>
                      <a:pt x="913" y="1629"/>
                    </a:cubicBezTo>
                    <a:cubicBezTo>
                      <a:pt x="806" y="1629"/>
                      <a:pt x="716" y="1593"/>
                      <a:pt x="645" y="1557"/>
                    </a:cubicBezTo>
                    <a:cubicBezTo>
                      <a:pt x="573" y="1503"/>
                      <a:pt x="538" y="1432"/>
                      <a:pt x="520" y="1325"/>
                    </a:cubicBezTo>
                    <a:lnTo>
                      <a:pt x="1" y="1396"/>
                    </a:lnTo>
                    <a:cubicBezTo>
                      <a:pt x="54" y="1593"/>
                      <a:pt x="144" y="1736"/>
                      <a:pt x="305" y="1826"/>
                    </a:cubicBezTo>
                    <a:cubicBezTo>
                      <a:pt x="448" y="1933"/>
                      <a:pt x="663" y="1987"/>
                      <a:pt x="913" y="1987"/>
                    </a:cubicBezTo>
                    <a:cubicBezTo>
                      <a:pt x="1200" y="1987"/>
                      <a:pt x="1414" y="1933"/>
                      <a:pt x="1558" y="1808"/>
                    </a:cubicBezTo>
                    <a:cubicBezTo>
                      <a:pt x="1701" y="1682"/>
                      <a:pt x="1790" y="1521"/>
                      <a:pt x="1790" y="1360"/>
                    </a:cubicBezTo>
                    <a:cubicBezTo>
                      <a:pt x="1790" y="1199"/>
                      <a:pt x="1736" y="1074"/>
                      <a:pt x="1629" y="985"/>
                    </a:cubicBezTo>
                    <a:cubicBezTo>
                      <a:pt x="1522" y="895"/>
                      <a:pt x="1325" y="823"/>
                      <a:pt x="1056" y="752"/>
                    </a:cubicBezTo>
                    <a:cubicBezTo>
                      <a:pt x="788" y="698"/>
                      <a:pt x="645" y="645"/>
                      <a:pt x="591" y="609"/>
                    </a:cubicBezTo>
                    <a:cubicBezTo>
                      <a:pt x="555" y="591"/>
                      <a:pt x="538" y="555"/>
                      <a:pt x="538" y="519"/>
                    </a:cubicBezTo>
                    <a:cubicBezTo>
                      <a:pt x="538" y="483"/>
                      <a:pt x="555" y="448"/>
                      <a:pt x="609" y="412"/>
                    </a:cubicBezTo>
                    <a:cubicBezTo>
                      <a:pt x="663" y="376"/>
                      <a:pt x="752" y="358"/>
                      <a:pt x="878" y="358"/>
                    </a:cubicBezTo>
                    <a:cubicBezTo>
                      <a:pt x="985" y="358"/>
                      <a:pt x="1074" y="376"/>
                      <a:pt x="1128" y="430"/>
                    </a:cubicBezTo>
                    <a:cubicBezTo>
                      <a:pt x="1182" y="466"/>
                      <a:pt x="1218" y="519"/>
                      <a:pt x="1235" y="591"/>
                    </a:cubicBezTo>
                    <a:lnTo>
                      <a:pt x="1719" y="501"/>
                    </a:lnTo>
                    <a:cubicBezTo>
                      <a:pt x="1665" y="340"/>
                      <a:pt x="1575" y="215"/>
                      <a:pt x="1450" y="126"/>
                    </a:cubicBezTo>
                    <a:cubicBezTo>
                      <a:pt x="1325" y="54"/>
                      <a:pt x="1128" y="0"/>
                      <a:pt x="8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5"/>
              <p:cNvSpPr/>
              <p:nvPr/>
            </p:nvSpPr>
            <p:spPr>
              <a:xfrm>
                <a:off x="4151888" y="3872366"/>
                <a:ext cx="26412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2" extrusionOk="0">
                    <a:moveTo>
                      <a:pt x="537" y="179"/>
                    </a:moveTo>
                    <a:cubicBezTo>
                      <a:pt x="645" y="179"/>
                      <a:pt x="734" y="215"/>
                      <a:pt x="788" y="305"/>
                    </a:cubicBezTo>
                    <a:cubicBezTo>
                      <a:pt x="860" y="376"/>
                      <a:pt x="895" y="502"/>
                      <a:pt x="895" y="627"/>
                    </a:cubicBezTo>
                    <a:cubicBezTo>
                      <a:pt x="895" y="770"/>
                      <a:pt x="860" y="895"/>
                      <a:pt x="788" y="967"/>
                    </a:cubicBezTo>
                    <a:cubicBezTo>
                      <a:pt x="734" y="1056"/>
                      <a:pt x="645" y="1092"/>
                      <a:pt x="537" y="1092"/>
                    </a:cubicBezTo>
                    <a:cubicBezTo>
                      <a:pt x="448" y="1092"/>
                      <a:pt x="358" y="1056"/>
                      <a:pt x="287" y="967"/>
                    </a:cubicBezTo>
                    <a:cubicBezTo>
                      <a:pt x="233" y="895"/>
                      <a:pt x="197" y="770"/>
                      <a:pt x="197" y="627"/>
                    </a:cubicBezTo>
                    <a:cubicBezTo>
                      <a:pt x="197" y="484"/>
                      <a:pt x="233" y="376"/>
                      <a:pt x="287" y="305"/>
                    </a:cubicBezTo>
                    <a:cubicBezTo>
                      <a:pt x="358" y="215"/>
                      <a:pt x="448" y="179"/>
                      <a:pt x="537" y="179"/>
                    </a:cubicBezTo>
                    <a:close/>
                    <a:moveTo>
                      <a:pt x="537" y="1"/>
                    </a:moveTo>
                    <a:cubicBezTo>
                      <a:pt x="376" y="1"/>
                      <a:pt x="233" y="54"/>
                      <a:pt x="144" y="179"/>
                    </a:cubicBezTo>
                    <a:cubicBezTo>
                      <a:pt x="36" y="287"/>
                      <a:pt x="1" y="430"/>
                      <a:pt x="1" y="627"/>
                    </a:cubicBezTo>
                    <a:cubicBezTo>
                      <a:pt x="1" y="824"/>
                      <a:pt x="36" y="985"/>
                      <a:pt x="144" y="1092"/>
                    </a:cubicBezTo>
                    <a:cubicBezTo>
                      <a:pt x="233" y="1217"/>
                      <a:pt x="376" y="1271"/>
                      <a:pt x="537" y="1271"/>
                    </a:cubicBezTo>
                    <a:cubicBezTo>
                      <a:pt x="716" y="1271"/>
                      <a:pt x="860" y="1217"/>
                      <a:pt x="949" y="1092"/>
                    </a:cubicBezTo>
                    <a:cubicBezTo>
                      <a:pt x="1056" y="985"/>
                      <a:pt x="1092" y="824"/>
                      <a:pt x="1092" y="627"/>
                    </a:cubicBezTo>
                    <a:cubicBezTo>
                      <a:pt x="1092" y="430"/>
                      <a:pt x="1056" y="287"/>
                      <a:pt x="949" y="179"/>
                    </a:cubicBezTo>
                    <a:cubicBezTo>
                      <a:pt x="860" y="54"/>
                      <a:pt x="716" y="1"/>
                      <a:pt x="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15"/>
              <p:cNvSpPr/>
              <p:nvPr/>
            </p:nvSpPr>
            <p:spPr>
              <a:xfrm>
                <a:off x="4180427" y="3872366"/>
                <a:ext cx="2208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72" extrusionOk="0">
                    <a:moveTo>
                      <a:pt x="466" y="1"/>
                    </a:moveTo>
                    <a:cubicBezTo>
                      <a:pt x="323" y="1"/>
                      <a:pt x="215" y="36"/>
                      <a:pt x="126" y="90"/>
                    </a:cubicBezTo>
                    <a:cubicBezTo>
                      <a:pt x="54" y="162"/>
                      <a:pt x="1" y="251"/>
                      <a:pt x="1" y="358"/>
                    </a:cubicBezTo>
                    <a:cubicBezTo>
                      <a:pt x="1" y="448"/>
                      <a:pt x="36" y="519"/>
                      <a:pt x="90" y="573"/>
                    </a:cubicBezTo>
                    <a:cubicBezTo>
                      <a:pt x="144" y="627"/>
                      <a:pt x="233" y="663"/>
                      <a:pt x="359" y="698"/>
                    </a:cubicBezTo>
                    <a:lnTo>
                      <a:pt x="430" y="716"/>
                    </a:lnTo>
                    <a:cubicBezTo>
                      <a:pt x="537" y="734"/>
                      <a:pt x="627" y="770"/>
                      <a:pt x="663" y="788"/>
                    </a:cubicBezTo>
                    <a:cubicBezTo>
                      <a:pt x="699" y="824"/>
                      <a:pt x="716" y="859"/>
                      <a:pt x="716" y="913"/>
                    </a:cubicBezTo>
                    <a:cubicBezTo>
                      <a:pt x="716" y="967"/>
                      <a:pt x="681" y="1021"/>
                      <a:pt x="645" y="1056"/>
                    </a:cubicBezTo>
                    <a:cubicBezTo>
                      <a:pt x="591" y="1092"/>
                      <a:pt x="520" y="1092"/>
                      <a:pt x="430" y="1092"/>
                    </a:cubicBezTo>
                    <a:cubicBezTo>
                      <a:pt x="359" y="1092"/>
                      <a:pt x="287" y="1092"/>
                      <a:pt x="215" y="1074"/>
                    </a:cubicBezTo>
                    <a:cubicBezTo>
                      <a:pt x="144" y="1056"/>
                      <a:pt x="72" y="1021"/>
                      <a:pt x="1" y="985"/>
                    </a:cubicBezTo>
                    <a:lnTo>
                      <a:pt x="1" y="1182"/>
                    </a:lnTo>
                    <a:cubicBezTo>
                      <a:pt x="72" y="1217"/>
                      <a:pt x="144" y="1235"/>
                      <a:pt x="215" y="1253"/>
                    </a:cubicBezTo>
                    <a:cubicBezTo>
                      <a:pt x="287" y="1253"/>
                      <a:pt x="359" y="1271"/>
                      <a:pt x="412" y="1271"/>
                    </a:cubicBezTo>
                    <a:cubicBezTo>
                      <a:pt x="573" y="1271"/>
                      <a:pt x="699" y="1235"/>
                      <a:pt x="788" y="1164"/>
                    </a:cubicBezTo>
                    <a:cubicBezTo>
                      <a:pt x="877" y="1110"/>
                      <a:pt x="913" y="1021"/>
                      <a:pt x="913" y="895"/>
                    </a:cubicBezTo>
                    <a:cubicBezTo>
                      <a:pt x="913" y="806"/>
                      <a:pt x="895" y="734"/>
                      <a:pt x="824" y="681"/>
                    </a:cubicBezTo>
                    <a:cubicBezTo>
                      <a:pt x="770" y="627"/>
                      <a:pt x="663" y="573"/>
                      <a:pt x="537" y="555"/>
                    </a:cubicBezTo>
                    <a:lnTo>
                      <a:pt x="466" y="537"/>
                    </a:lnTo>
                    <a:cubicBezTo>
                      <a:pt x="359" y="502"/>
                      <a:pt x="287" y="484"/>
                      <a:pt x="251" y="466"/>
                    </a:cubicBezTo>
                    <a:cubicBezTo>
                      <a:pt x="215" y="430"/>
                      <a:pt x="197" y="394"/>
                      <a:pt x="197" y="358"/>
                    </a:cubicBezTo>
                    <a:cubicBezTo>
                      <a:pt x="197" y="287"/>
                      <a:pt x="215" y="251"/>
                      <a:pt x="269" y="215"/>
                    </a:cubicBezTo>
                    <a:cubicBezTo>
                      <a:pt x="323" y="179"/>
                      <a:pt x="394" y="162"/>
                      <a:pt x="484" y="162"/>
                    </a:cubicBezTo>
                    <a:cubicBezTo>
                      <a:pt x="555" y="162"/>
                      <a:pt x="627" y="179"/>
                      <a:pt x="681" y="197"/>
                    </a:cubicBezTo>
                    <a:cubicBezTo>
                      <a:pt x="734" y="197"/>
                      <a:pt x="788" y="233"/>
                      <a:pt x="860" y="251"/>
                    </a:cubicBezTo>
                    <a:lnTo>
                      <a:pt x="860" y="72"/>
                    </a:lnTo>
                    <a:cubicBezTo>
                      <a:pt x="806" y="54"/>
                      <a:pt x="734" y="36"/>
                      <a:pt x="681" y="18"/>
                    </a:cubicBezTo>
                    <a:cubicBezTo>
                      <a:pt x="609" y="18"/>
                      <a:pt x="537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15"/>
              <p:cNvSpPr/>
              <p:nvPr/>
            </p:nvSpPr>
            <p:spPr>
              <a:xfrm>
                <a:off x="4208096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74" y="1"/>
                    </a:moveTo>
                    <a:cubicBezTo>
                      <a:pt x="502" y="1"/>
                      <a:pt x="413" y="18"/>
                      <a:pt x="359" y="54"/>
                    </a:cubicBezTo>
                    <a:cubicBezTo>
                      <a:pt x="287" y="90"/>
                      <a:pt x="234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34" y="341"/>
                      <a:pt x="287" y="287"/>
                    </a:cubicBezTo>
                    <a:cubicBezTo>
                      <a:pt x="341" y="215"/>
                      <a:pt x="430" y="179"/>
                      <a:pt x="520" y="179"/>
                    </a:cubicBezTo>
                    <a:cubicBezTo>
                      <a:pt x="609" y="179"/>
                      <a:pt x="681" y="197"/>
                      <a:pt x="717" y="269"/>
                    </a:cubicBezTo>
                    <a:cubicBezTo>
                      <a:pt x="753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7" y="287"/>
                    </a:cubicBezTo>
                    <a:cubicBezTo>
                      <a:pt x="1128" y="215"/>
                      <a:pt x="1200" y="179"/>
                      <a:pt x="1307" y="179"/>
                    </a:cubicBezTo>
                    <a:cubicBezTo>
                      <a:pt x="1397" y="179"/>
                      <a:pt x="1450" y="197"/>
                      <a:pt x="1486" y="269"/>
                    </a:cubicBezTo>
                    <a:cubicBezTo>
                      <a:pt x="1540" y="323"/>
                      <a:pt x="1558" y="394"/>
                      <a:pt x="1558" y="519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02"/>
                    </a:lnTo>
                    <a:cubicBezTo>
                      <a:pt x="1755" y="341"/>
                      <a:pt x="1719" y="215"/>
                      <a:pt x="1647" y="144"/>
                    </a:cubicBezTo>
                    <a:cubicBezTo>
                      <a:pt x="1576" y="54"/>
                      <a:pt x="1486" y="1"/>
                      <a:pt x="1361" y="1"/>
                    </a:cubicBezTo>
                    <a:cubicBezTo>
                      <a:pt x="1271" y="1"/>
                      <a:pt x="1182" y="18"/>
                      <a:pt x="1110" y="72"/>
                    </a:cubicBezTo>
                    <a:cubicBezTo>
                      <a:pt x="1057" y="108"/>
                      <a:pt x="985" y="179"/>
                      <a:pt x="931" y="269"/>
                    </a:cubicBezTo>
                    <a:cubicBezTo>
                      <a:pt x="914" y="179"/>
                      <a:pt x="860" y="108"/>
                      <a:pt x="806" y="72"/>
                    </a:cubicBezTo>
                    <a:cubicBezTo>
                      <a:pt x="735" y="18"/>
                      <a:pt x="663" y="1"/>
                      <a:pt x="5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5"/>
              <p:cNvSpPr/>
              <p:nvPr/>
            </p:nvSpPr>
            <p:spPr>
              <a:xfrm>
                <a:off x="4251786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5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15"/>
              <p:cNvSpPr/>
              <p:nvPr/>
            </p:nvSpPr>
            <p:spPr>
              <a:xfrm>
                <a:off x="4261718" y="3873235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1" y="0"/>
                    </a:moveTo>
                    <a:lnTo>
                      <a:pt x="1" y="716"/>
                    </a:lnTo>
                    <a:cubicBezTo>
                      <a:pt x="1" y="895"/>
                      <a:pt x="37" y="1020"/>
                      <a:pt x="108" y="1092"/>
                    </a:cubicBezTo>
                    <a:cubicBezTo>
                      <a:pt x="180" y="1181"/>
                      <a:pt x="287" y="1235"/>
                      <a:pt x="413" y="1235"/>
                    </a:cubicBezTo>
                    <a:cubicBezTo>
                      <a:pt x="502" y="1235"/>
                      <a:pt x="574" y="1217"/>
                      <a:pt x="645" y="1181"/>
                    </a:cubicBezTo>
                    <a:cubicBezTo>
                      <a:pt x="699" y="1146"/>
                      <a:pt x="753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70" y="895"/>
                      <a:pt x="717" y="949"/>
                    </a:cubicBezTo>
                    <a:cubicBezTo>
                      <a:pt x="645" y="1020"/>
                      <a:pt x="574" y="1056"/>
                      <a:pt x="466" y="1056"/>
                    </a:cubicBezTo>
                    <a:cubicBezTo>
                      <a:pt x="377" y="1056"/>
                      <a:pt x="305" y="1038"/>
                      <a:pt x="269" y="967"/>
                    </a:cubicBezTo>
                    <a:cubicBezTo>
                      <a:pt x="216" y="913"/>
                      <a:pt x="198" y="823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15"/>
              <p:cNvSpPr/>
              <p:nvPr/>
            </p:nvSpPr>
            <p:spPr>
              <a:xfrm>
                <a:off x="4290692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2" y="1"/>
                      <a:pt x="430" y="18"/>
                      <a:pt x="359" y="54"/>
                    </a:cubicBezTo>
                    <a:cubicBezTo>
                      <a:pt x="287" y="90"/>
                      <a:pt x="234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34" y="341"/>
                      <a:pt x="287" y="287"/>
                    </a:cubicBezTo>
                    <a:cubicBezTo>
                      <a:pt x="341" y="215"/>
                      <a:pt x="430" y="179"/>
                      <a:pt x="520" y="179"/>
                    </a:cubicBezTo>
                    <a:cubicBezTo>
                      <a:pt x="609" y="179"/>
                      <a:pt x="681" y="197"/>
                      <a:pt x="717" y="269"/>
                    </a:cubicBezTo>
                    <a:cubicBezTo>
                      <a:pt x="753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7" y="287"/>
                    </a:cubicBezTo>
                    <a:cubicBezTo>
                      <a:pt x="1128" y="215"/>
                      <a:pt x="1200" y="179"/>
                      <a:pt x="1307" y="179"/>
                    </a:cubicBezTo>
                    <a:cubicBezTo>
                      <a:pt x="1397" y="179"/>
                      <a:pt x="1450" y="197"/>
                      <a:pt x="1486" y="269"/>
                    </a:cubicBezTo>
                    <a:cubicBezTo>
                      <a:pt x="1540" y="323"/>
                      <a:pt x="1558" y="394"/>
                      <a:pt x="1558" y="519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02"/>
                    </a:lnTo>
                    <a:cubicBezTo>
                      <a:pt x="1755" y="341"/>
                      <a:pt x="1719" y="215"/>
                      <a:pt x="1647" y="144"/>
                    </a:cubicBezTo>
                    <a:cubicBezTo>
                      <a:pt x="1576" y="54"/>
                      <a:pt x="1486" y="1"/>
                      <a:pt x="1361" y="1"/>
                    </a:cubicBezTo>
                    <a:cubicBezTo>
                      <a:pt x="1271" y="1"/>
                      <a:pt x="1182" y="18"/>
                      <a:pt x="1110" y="72"/>
                    </a:cubicBezTo>
                    <a:cubicBezTo>
                      <a:pt x="1057" y="108"/>
                      <a:pt x="985" y="179"/>
                      <a:pt x="949" y="269"/>
                    </a:cubicBezTo>
                    <a:cubicBezTo>
                      <a:pt x="914" y="179"/>
                      <a:pt x="860" y="108"/>
                      <a:pt x="806" y="72"/>
                    </a:cubicBezTo>
                    <a:cubicBezTo>
                      <a:pt x="753" y="18"/>
                      <a:pt x="663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5"/>
              <p:cNvSpPr/>
              <p:nvPr/>
            </p:nvSpPr>
            <p:spPr>
              <a:xfrm>
                <a:off x="4198164" y="393152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271" y="304"/>
                    </a:lnTo>
                    <a:lnTo>
                      <a:pt x="358" y="2667"/>
                    </a:lnTo>
                    <a:lnTo>
                      <a:pt x="734" y="2667"/>
                    </a:lnTo>
                    <a:lnTo>
                      <a:pt x="1718" y="143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5"/>
              <p:cNvSpPr/>
              <p:nvPr/>
            </p:nvSpPr>
            <p:spPr>
              <a:xfrm>
                <a:off x="4245286" y="3930224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949" y="1235"/>
                    </a:moveTo>
                    <a:cubicBezTo>
                      <a:pt x="1110" y="1235"/>
                      <a:pt x="1236" y="1289"/>
                      <a:pt x="1325" y="1414"/>
                    </a:cubicBezTo>
                    <a:cubicBezTo>
                      <a:pt x="1433" y="1522"/>
                      <a:pt x="1468" y="1665"/>
                      <a:pt x="1468" y="1862"/>
                    </a:cubicBezTo>
                    <a:cubicBezTo>
                      <a:pt x="1468" y="2058"/>
                      <a:pt x="1433" y="2202"/>
                      <a:pt x="1325" y="2327"/>
                    </a:cubicBezTo>
                    <a:cubicBezTo>
                      <a:pt x="1236" y="2434"/>
                      <a:pt x="1110" y="2488"/>
                      <a:pt x="949" y="2488"/>
                    </a:cubicBezTo>
                    <a:cubicBezTo>
                      <a:pt x="788" y="2488"/>
                      <a:pt x="663" y="2434"/>
                      <a:pt x="556" y="2327"/>
                    </a:cubicBezTo>
                    <a:cubicBezTo>
                      <a:pt x="466" y="2202"/>
                      <a:pt x="412" y="2058"/>
                      <a:pt x="412" y="1862"/>
                    </a:cubicBezTo>
                    <a:cubicBezTo>
                      <a:pt x="412" y="1665"/>
                      <a:pt x="466" y="1522"/>
                      <a:pt x="556" y="1414"/>
                    </a:cubicBezTo>
                    <a:cubicBezTo>
                      <a:pt x="663" y="1289"/>
                      <a:pt x="788" y="1235"/>
                      <a:pt x="949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2" y="126"/>
                      <a:pt x="287" y="376"/>
                    </a:cubicBezTo>
                    <a:cubicBezTo>
                      <a:pt x="90" y="627"/>
                      <a:pt x="1" y="967"/>
                      <a:pt x="1" y="1378"/>
                    </a:cubicBezTo>
                    <a:cubicBezTo>
                      <a:pt x="1" y="1844"/>
                      <a:pt x="72" y="2184"/>
                      <a:pt x="234" y="2416"/>
                    </a:cubicBezTo>
                    <a:cubicBezTo>
                      <a:pt x="412" y="2649"/>
                      <a:pt x="645" y="2774"/>
                      <a:pt x="949" y="2774"/>
                    </a:cubicBezTo>
                    <a:cubicBezTo>
                      <a:pt x="1218" y="2774"/>
                      <a:pt x="1433" y="2685"/>
                      <a:pt x="1594" y="2524"/>
                    </a:cubicBezTo>
                    <a:cubicBezTo>
                      <a:pt x="1755" y="2363"/>
                      <a:pt x="1844" y="2130"/>
                      <a:pt x="1844" y="1862"/>
                    </a:cubicBezTo>
                    <a:cubicBezTo>
                      <a:pt x="1844" y="1575"/>
                      <a:pt x="1755" y="1361"/>
                      <a:pt x="1611" y="1199"/>
                    </a:cubicBezTo>
                    <a:cubicBezTo>
                      <a:pt x="1450" y="1038"/>
                      <a:pt x="1236" y="949"/>
                      <a:pt x="967" y="949"/>
                    </a:cubicBezTo>
                    <a:cubicBezTo>
                      <a:pt x="842" y="949"/>
                      <a:pt x="735" y="985"/>
                      <a:pt x="627" y="1038"/>
                    </a:cubicBezTo>
                    <a:cubicBezTo>
                      <a:pt x="520" y="1092"/>
                      <a:pt x="430" y="1164"/>
                      <a:pt x="359" y="1271"/>
                    </a:cubicBezTo>
                    <a:cubicBezTo>
                      <a:pt x="377" y="949"/>
                      <a:pt x="448" y="698"/>
                      <a:pt x="574" y="537"/>
                    </a:cubicBezTo>
                    <a:cubicBezTo>
                      <a:pt x="699" y="376"/>
                      <a:pt x="878" y="305"/>
                      <a:pt x="1110" y="305"/>
                    </a:cubicBezTo>
                    <a:cubicBezTo>
                      <a:pt x="1200" y="305"/>
                      <a:pt x="1307" y="323"/>
                      <a:pt x="1397" y="340"/>
                    </a:cubicBezTo>
                    <a:cubicBezTo>
                      <a:pt x="1486" y="358"/>
                      <a:pt x="1576" y="394"/>
                      <a:pt x="1665" y="430"/>
                    </a:cubicBezTo>
                    <a:lnTo>
                      <a:pt x="1665" y="108"/>
                    </a:lnTo>
                    <a:cubicBezTo>
                      <a:pt x="1558" y="72"/>
                      <a:pt x="1468" y="36"/>
                      <a:pt x="1379" y="18"/>
                    </a:cubicBezTo>
                    <a:cubicBezTo>
                      <a:pt x="1289" y="0"/>
                      <a:pt x="1200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5"/>
              <p:cNvSpPr/>
              <p:nvPr/>
            </p:nvSpPr>
            <p:spPr>
              <a:xfrm>
                <a:off x="4557957" y="3667717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26" y="0"/>
                    </a:moveTo>
                    <a:lnTo>
                      <a:pt x="0" y="125"/>
                    </a:lnTo>
                    <a:lnTo>
                      <a:pt x="0" y="465"/>
                    </a:lnTo>
                    <a:lnTo>
                      <a:pt x="644" y="322"/>
                    </a:lnTo>
                    <a:lnTo>
                      <a:pt x="644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2" y="236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5"/>
              <p:cNvSpPr/>
              <p:nvPr/>
            </p:nvSpPr>
            <p:spPr>
              <a:xfrm>
                <a:off x="4602058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77" y="287"/>
                    </a:moveTo>
                    <a:cubicBezTo>
                      <a:pt x="1056" y="287"/>
                      <a:pt x="1182" y="341"/>
                      <a:pt x="1271" y="466"/>
                    </a:cubicBezTo>
                    <a:cubicBezTo>
                      <a:pt x="1360" y="573"/>
                      <a:pt x="1414" y="716"/>
                      <a:pt x="1414" y="913"/>
                    </a:cubicBezTo>
                    <a:cubicBezTo>
                      <a:pt x="1414" y="1110"/>
                      <a:pt x="1360" y="1253"/>
                      <a:pt x="1271" y="1378"/>
                    </a:cubicBezTo>
                    <a:cubicBezTo>
                      <a:pt x="1182" y="1486"/>
                      <a:pt x="1056" y="1540"/>
                      <a:pt x="877" y="1540"/>
                    </a:cubicBezTo>
                    <a:cubicBezTo>
                      <a:pt x="716" y="1540"/>
                      <a:pt x="591" y="1486"/>
                      <a:pt x="501" y="1378"/>
                    </a:cubicBezTo>
                    <a:cubicBezTo>
                      <a:pt x="412" y="1253"/>
                      <a:pt x="358" y="1110"/>
                      <a:pt x="358" y="913"/>
                    </a:cubicBezTo>
                    <a:cubicBezTo>
                      <a:pt x="358" y="716"/>
                      <a:pt x="412" y="573"/>
                      <a:pt x="501" y="466"/>
                    </a:cubicBezTo>
                    <a:cubicBezTo>
                      <a:pt x="591" y="341"/>
                      <a:pt x="716" y="287"/>
                      <a:pt x="877" y="287"/>
                    </a:cubicBezTo>
                    <a:close/>
                    <a:moveTo>
                      <a:pt x="877" y="1"/>
                    </a:moveTo>
                    <a:cubicBezTo>
                      <a:pt x="609" y="1"/>
                      <a:pt x="394" y="90"/>
                      <a:pt x="233" y="251"/>
                    </a:cubicBezTo>
                    <a:cubicBezTo>
                      <a:pt x="72" y="430"/>
                      <a:pt x="0" y="645"/>
                      <a:pt x="0" y="913"/>
                    </a:cubicBezTo>
                    <a:cubicBezTo>
                      <a:pt x="0" y="1200"/>
                      <a:pt x="72" y="1414"/>
                      <a:pt x="233" y="1575"/>
                    </a:cubicBezTo>
                    <a:cubicBezTo>
                      <a:pt x="376" y="1736"/>
                      <a:pt x="591" y="1826"/>
                      <a:pt x="859" y="1826"/>
                    </a:cubicBezTo>
                    <a:cubicBezTo>
                      <a:pt x="985" y="1826"/>
                      <a:pt x="1110" y="1790"/>
                      <a:pt x="1217" y="1736"/>
                    </a:cubicBezTo>
                    <a:cubicBezTo>
                      <a:pt x="1325" y="1683"/>
                      <a:pt x="1414" y="1611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6" y="2076"/>
                      <a:pt x="1253" y="2237"/>
                    </a:cubicBezTo>
                    <a:cubicBezTo>
                      <a:pt x="1128" y="2398"/>
                      <a:pt x="949" y="2470"/>
                      <a:pt x="716" y="2470"/>
                    </a:cubicBezTo>
                    <a:cubicBezTo>
                      <a:pt x="627" y="2470"/>
                      <a:pt x="537" y="2470"/>
                      <a:pt x="448" y="2434"/>
                    </a:cubicBezTo>
                    <a:cubicBezTo>
                      <a:pt x="340" y="2416"/>
                      <a:pt x="251" y="2381"/>
                      <a:pt x="161" y="2345"/>
                    </a:cubicBezTo>
                    <a:lnTo>
                      <a:pt x="161" y="2667"/>
                    </a:lnTo>
                    <a:cubicBezTo>
                      <a:pt x="269" y="2703"/>
                      <a:pt x="358" y="2738"/>
                      <a:pt x="448" y="2756"/>
                    </a:cubicBezTo>
                    <a:cubicBezTo>
                      <a:pt x="555" y="2774"/>
                      <a:pt x="645" y="2774"/>
                      <a:pt x="734" y="2774"/>
                    </a:cubicBezTo>
                    <a:cubicBezTo>
                      <a:pt x="1074" y="2774"/>
                      <a:pt x="1343" y="2649"/>
                      <a:pt x="1539" y="2398"/>
                    </a:cubicBezTo>
                    <a:cubicBezTo>
                      <a:pt x="1736" y="2148"/>
                      <a:pt x="1844" y="1808"/>
                      <a:pt x="1844" y="1396"/>
                    </a:cubicBezTo>
                    <a:cubicBezTo>
                      <a:pt x="1844" y="949"/>
                      <a:pt x="1754" y="591"/>
                      <a:pt x="1593" y="358"/>
                    </a:cubicBezTo>
                    <a:cubicBezTo>
                      <a:pt x="1432" y="126"/>
                      <a:pt x="1199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5"/>
              <p:cNvSpPr/>
              <p:nvPr/>
            </p:nvSpPr>
            <p:spPr>
              <a:xfrm>
                <a:off x="4650919" y="366641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88" y="1"/>
                    </a:moveTo>
                    <a:cubicBezTo>
                      <a:pt x="681" y="1"/>
                      <a:pt x="555" y="18"/>
                      <a:pt x="430" y="54"/>
                    </a:cubicBezTo>
                    <a:cubicBezTo>
                      <a:pt x="305" y="90"/>
                      <a:pt x="180" y="126"/>
                      <a:pt x="18" y="179"/>
                    </a:cubicBezTo>
                    <a:lnTo>
                      <a:pt x="18" y="555"/>
                    </a:lnTo>
                    <a:cubicBezTo>
                      <a:pt x="162" y="466"/>
                      <a:pt x="305" y="412"/>
                      <a:pt x="430" y="376"/>
                    </a:cubicBezTo>
                    <a:cubicBezTo>
                      <a:pt x="555" y="323"/>
                      <a:pt x="681" y="305"/>
                      <a:pt x="788" y="305"/>
                    </a:cubicBezTo>
                    <a:cubicBezTo>
                      <a:pt x="949" y="305"/>
                      <a:pt x="1074" y="358"/>
                      <a:pt x="1182" y="448"/>
                    </a:cubicBezTo>
                    <a:cubicBezTo>
                      <a:pt x="1271" y="537"/>
                      <a:pt x="1325" y="645"/>
                      <a:pt x="1325" y="788"/>
                    </a:cubicBezTo>
                    <a:cubicBezTo>
                      <a:pt x="1325" y="877"/>
                      <a:pt x="1307" y="967"/>
                      <a:pt x="1253" y="1056"/>
                    </a:cubicBezTo>
                    <a:cubicBezTo>
                      <a:pt x="1217" y="1146"/>
                      <a:pt x="1128" y="1253"/>
                      <a:pt x="1021" y="1396"/>
                    </a:cubicBezTo>
                    <a:cubicBezTo>
                      <a:pt x="949" y="1450"/>
                      <a:pt x="806" y="1611"/>
                      <a:pt x="573" y="1844"/>
                    </a:cubicBezTo>
                    <a:cubicBezTo>
                      <a:pt x="323" y="2094"/>
                      <a:pt x="144" y="2273"/>
                      <a:pt x="1" y="2416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6"/>
                    </a:lnTo>
                    <a:lnTo>
                      <a:pt x="448" y="2416"/>
                    </a:lnTo>
                    <a:cubicBezTo>
                      <a:pt x="734" y="2130"/>
                      <a:pt x="967" y="1897"/>
                      <a:pt x="1110" y="1736"/>
                    </a:cubicBezTo>
                    <a:cubicBezTo>
                      <a:pt x="1271" y="1557"/>
                      <a:pt x="1379" y="1468"/>
                      <a:pt x="1396" y="1432"/>
                    </a:cubicBezTo>
                    <a:cubicBezTo>
                      <a:pt x="1504" y="1289"/>
                      <a:pt x="1593" y="1182"/>
                      <a:pt x="1629" y="1074"/>
                    </a:cubicBezTo>
                    <a:cubicBezTo>
                      <a:pt x="1665" y="985"/>
                      <a:pt x="1683" y="877"/>
                      <a:pt x="1683" y="770"/>
                    </a:cubicBezTo>
                    <a:cubicBezTo>
                      <a:pt x="1683" y="537"/>
                      <a:pt x="1611" y="358"/>
                      <a:pt x="1450" y="215"/>
                    </a:cubicBezTo>
                    <a:cubicBezTo>
                      <a:pt x="1271" y="72"/>
                      <a:pt x="1056" y="1"/>
                      <a:pt x="7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15"/>
              <p:cNvSpPr/>
              <p:nvPr/>
            </p:nvSpPr>
            <p:spPr>
              <a:xfrm>
                <a:off x="4598167" y="3770476"/>
                <a:ext cx="1300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538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537" y="2631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15"/>
              <p:cNvSpPr/>
              <p:nvPr/>
            </p:nvSpPr>
            <p:spPr>
              <a:xfrm>
                <a:off x="4621511" y="3786883"/>
                <a:ext cx="29433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1951" extrusionOk="0">
                    <a:moveTo>
                      <a:pt x="895" y="0"/>
                    </a:moveTo>
                    <a:cubicBezTo>
                      <a:pt x="806" y="0"/>
                      <a:pt x="734" y="18"/>
                      <a:pt x="681" y="72"/>
                    </a:cubicBezTo>
                    <a:cubicBezTo>
                      <a:pt x="609" y="108"/>
                      <a:pt x="538" y="197"/>
                      <a:pt x="466" y="322"/>
                    </a:cubicBezTo>
                    <a:lnTo>
                      <a:pt x="466" y="54"/>
                    </a:lnTo>
                    <a:lnTo>
                      <a:pt x="1" y="54"/>
                    </a:lnTo>
                    <a:lnTo>
                      <a:pt x="1" y="1951"/>
                    </a:lnTo>
                    <a:lnTo>
                      <a:pt x="502" y="1951"/>
                    </a:lnTo>
                    <a:lnTo>
                      <a:pt x="502" y="1360"/>
                    </a:lnTo>
                    <a:cubicBezTo>
                      <a:pt x="502" y="1038"/>
                      <a:pt x="502" y="823"/>
                      <a:pt x="538" y="716"/>
                    </a:cubicBezTo>
                    <a:cubicBezTo>
                      <a:pt x="573" y="627"/>
                      <a:pt x="609" y="555"/>
                      <a:pt x="645" y="519"/>
                    </a:cubicBezTo>
                    <a:cubicBezTo>
                      <a:pt x="699" y="466"/>
                      <a:pt x="752" y="448"/>
                      <a:pt x="824" y="448"/>
                    </a:cubicBezTo>
                    <a:cubicBezTo>
                      <a:pt x="895" y="448"/>
                      <a:pt x="985" y="483"/>
                      <a:pt x="1074" y="537"/>
                    </a:cubicBezTo>
                    <a:lnTo>
                      <a:pt x="1218" y="90"/>
                    </a:lnTo>
                    <a:cubicBezTo>
                      <a:pt x="1110" y="36"/>
                      <a:pt x="1003" y="0"/>
                      <a:pt x="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5"/>
              <p:cNvSpPr/>
              <p:nvPr/>
            </p:nvSpPr>
            <p:spPr>
              <a:xfrm>
                <a:off x="4551021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5"/>
                    </a:moveTo>
                    <a:lnTo>
                      <a:pt x="1" y="1664"/>
                    </a:lnTo>
                    <a:lnTo>
                      <a:pt x="198" y="1664"/>
                    </a:lnTo>
                    <a:lnTo>
                      <a:pt x="198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15"/>
              <p:cNvSpPr/>
              <p:nvPr/>
            </p:nvSpPr>
            <p:spPr>
              <a:xfrm>
                <a:off x="4561412" y="3872366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1"/>
                    </a:moveTo>
                    <a:cubicBezTo>
                      <a:pt x="501" y="1"/>
                      <a:pt x="430" y="18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609"/>
                    </a:lnTo>
                    <a:cubicBezTo>
                      <a:pt x="197" y="466"/>
                      <a:pt x="233" y="358"/>
                      <a:pt x="287" y="287"/>
                    </a:cubicBezTo>
                    <a:cubicBezTo>
                      <a:pt x="340" y="215"/>
                      <a:pt x="430" y="179"/>
                      <a:pt x="537" y="179"/>
                    </a:cubicBezTo>
                    <a:cubicBezTo>
                      <a:pt x="573" y="179"/>
                      <a:pt x="609" y="179"/>
                      <a:pt x="627" y="197"/>
                    </a:cubicBezTo>
                    <a:cubicBezTo>
                      <a:pt x="662" y="197"/>
                      <a:pt x="680" y="197"/>
                      <a:pt x="698" y="215"/>
                    </a:cubicBezTo>
                    <a:lnTo>
                      <a:pt x="698" y="18"/>
                    </a:lnTo>
                    <a:cubicBezTo>
                      <a:pt x="680" y="18"/>
                      <a:pt x="662" y="18"/>
                      <a:pt x="6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15"/>
              <p:cNvSpPr/>
              <p:nvPr/>
            </p:nvSpPr>
            <p:spPr>
              <a:xfrm>
                <a:off x="4578714" y="3862016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5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15"/>
              <p:cNvSpPr/>
              <p:nvPr/>
            </p:nvSpPr>
            <p:spPr>
              <a:xfrm>
                <a:off x="4586930" y="3862016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37" y="591"/>
                    </a:moveTo>
                    <a:cubicBezTo>
                      <a:pt x="644" y="591"/>
                      <a:pt x="734" y="644"/>
                      <a:pt x="787" y="716"/>
                    </a:cubicBezTo>
                    <a:cubicBezTo>
                      <a:pt x="859" y="805"/>
                      <a:pt x="877" y="913"/>
                      <a:pt x="877" y="1056"/>
                    </a:cubicBezTo>
                    <a:cubicBezTo>
                      <a:pt x="877" y="1217"/>
                      <a:pt x="859" y="1324"/>
                      <a:pt x="787" y="1414"/>
                    </a:cubicBezTo>
                    <a:cubicBezTo>
                      <a:pt x="734" y="1485"/>
                      <a:pt x="644" y="1521"/>
                      <a:pt x="537" y="1521"/>
                    </a:cubicBezTo>
                    <a:cubicBezTo>
                      <a:pt x="447" y="1521"/>
                      <a:pt x="358" y="1485"/>
                      <a:pt x="304" y="1414"/>
                    </a:cubicBezTo>
                    <a:cubicBezTo>
                      <a:pt x="233" y="1324"/>
                      <a:pt x="215" y="1217"/>
                      <a:pt x="215" y="1056"/>
                    </a:cubicBezTo>
                    <a:cubicBezTo>
                      <a:pt x="215" y="913"/>
                      <a:pt x="233" y="805"/>
                      <a:pt x="304" y="716"/>
                    </a:cubicBezTo>
                    <a:cubicBezTo>
                      <a:pt x="358" y="644"/>
                      <a:pt x="447" y="591"/>
                      <a:pt x="537" y="591"/>
                    </a:cubicBezTo>
                    <a:close/>
                    <a:moveTo>
                      <a:pt x="877" y="0"/>
                    </a:moveTo>
                    <a:lnTo>
                      <a:pt x="877" y="644"/>
                    </a:lnTo>
                    <a:cubicBezTo>
                      <a:pt x="841" y="573"/>
                      <a:pt x="787" y="519"/>
                      <a:pt x="716" y="483"/>
                    </a:cubicBezTo>
                    <a:cubicBezTo>
                      <a:pt x="662" y="447"/>
                      <a:pt x="591" y="430"/>
                      <a:pt x="501" y="430"/>
                    </a:cubicBezTo>
                    <a:cubicBezTo>
                      <a:pt x="358" y="430"/>
                      <a:pt x="233" y="483"/>
                      <a:pt x="143" y="608"/>
                    </a:cubicBezTo>
                    <a:cubicBezTo>
                      <a:pt x="54" y="716"/>
                      <a:pt x="0" y="877"/>
                      <a:pt x="0" y="1056"/>
                    </a:cubicBezTo>
                    <a:cubicBezTo>
                      <a:pt x="0" y="1253"/>
                      <a:pt x="54" y="1396"/>
                      <a:pt x="143" y="1521"/>
                    </a:cubicBezTo>
                    <a:cubicBezTo>
                      <a:pt x="233" y="1628"/>
                      <a:pt x="358" y="1700"/>
                      <a:pt x="501" y="1700"/>
                    </a:cubicBezTo>
                    <a:cubicBezTo>
                      <a:pt x="591" y="1700"/>
                      <a:pt x="662" y="1682"/>
                      <a:pt x="716" y="1646"/>
                    </a:cubicBezTo>
                    <a:cubicBezTo>
                      <a:pt x="787" y="1611"/>
                      <a:pt x="841" y="1557"/>
                      <a:pt x="877" y="1485"/>
                    </a:cubicBezTo>
                    <a:lnTo>
                      <a:pt x="877" y="1664"/>
                    </a:lnTo>
                    <a:lnTo>
                      <a:pt x="1074" y="1664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15"/>
              <p:cNvSpPr/>
              <p:nvPr/>
            </p:nvSpPr>
            <p:spPr>
              <a:xfrm>
                <a:off x="4617620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1" y="465"/>
                    </a:moveTo>
                    <a:lnTo>
                      <a:pt x="1" y="1664"/>
                    </a:lnTo>
                    <a:lnTo>
                      <a:pt x="197" y="1664"/>
                    </a:lnTo>
                    <a:lnTo>
                      <a:pt x="197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15"/>
              <p:cNvSpPr/>
              <p:nvPr/>
            </p:nvSpPr>
            <p:spPr>
              <a:xfrm>
                <a:off x="4628011" y="3873235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0"/>
                    </a:moveTo>
                    <a:lnTo>
                      <a:pt x="0" y="716"/>
                    </a:lnTo>
                    <a:cubicBezTo>
                      <a:pt x="0" y="895"/>
                      <a:pt x="36" y="1020"/>
                      <a:pt x="108" y="1092"/>
                    </a:cubicBezTo>
                    <a:cubicBezTo>
                      <a:pt x="179" y="1181"/>
                      <a:pt x="269" y="1235"/>
                      <a:pt x="412" y="1235"/>
                    </a:cubicBezTo>
                    <a:cubicBezTo>
                      <a:pt x="501" y="1235"/>
                      <a:pt x="573" y="1217"/>
                      <a:pt x="626" y="1181"/>
                    </a:cubicBezTo>
                    <a:cubicBezTo>
                      <a:pt x="698" y="1146"/>
                      <a:pt x="752" y="1092"/>
                      <a:pt x="805" y="1020"/>
                    </a:cubicBezTo>
                    <a:lnTo>
                      <a:pt x="805" y="1199"/>
                    </a:lnTo>
                    <a:lnTo>
                      <a:pt x="1002" y="1199"/>
                    </a:lnTo>
                    <a:lnTo>
                      <a:pt x="1002" y="0"/>
                    </a:lnTo>
                    <a:lnTo>
                      <a:pt x="805" y="0"/>
                    </a:lnTo>
                    <a:lnTo>
                      <a:pt x="805" y="680"/>
                    </a:lnTo>
                    <a:cubicBezTo>
                      <a:pt x="805" y="788"/>
                      <a:pt x="770" y="895"/>
                      <a:pt x="716" y="949"/>
                    </a:cubicBezTo>
                    <a:cubicBezTo>
                      <a:pt x="644" y="1020"/>
                      <a:pt x="555" y="1056"/>
                      <a:pt x="448" y="1056"/>
                    </a:cubicBezTo>
                    <a:cubicBezTo>
                      <a:pt x="376" y="1056"/>
                      <a:pt x="304" y="1038"/>
                      <a:pt x="251" y="967"/>
                    </a:cubicBezTo>
                    <a:cubicBezTo>
                      <a:pt x="215" y="913"/>
                      <a:pt x="197" y="823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15"/>
              <p:cNvSpPr/>
              <p:nvPr/>
            </p:nvSpPr>
            <p:spPr>
              <a:xfrm>
                <a:off x="4656985" y="3872366"/>
                <a:ext cx="4195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236" extrusionOk="0">
                    <a:moveTo>
                      <a:pt x="573" y="1"/>
                    </a:moveTo>
                    <a:cubicBezTo>
                      <a:pt x="483" y="1"/>
                      <a:pt x="412" y="18"/>
                      <a:pt x="358" y="54"/>
                    </a:cubicBezTo>
                    <a:cubicBezTo>
                      <a:pt x="286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15" y="341"/>
                      <a:pt x="286" y="287"/>
                    </a:cubicBezTo>
                    <a:cubicBezTo>
                      <a:pt x="340" y="215"/>
                      <a:pt x="412" y="179"/>
                      <a:pt x="519" y="179"/>
                    </a:cubicBezTo>
                    <a:cubicBezTo>
                      <a:pt x="609" y="179"/>
                      <a:pt x="662" y="197"/>
                      <a:pt x="698" y="269"/>
                    </a:cubicBezTo>
                    <a:cubicBezTo>
                      <a:pt x="752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6" y="1235"/>
                    </a:lnTo>
                    <a:lnTo>
                      <a:pt x="966" y="555"/>
                    </a:lnTo>
                    <a:cubicBezTo>
                      <a:pt x="966" y="430"/>
                      <a:pt x="1002" y="341"/>
                      <a:pt x="1056" y="287"/>
                    </a:cubicBezTo>
                    <a:cubicBezTo>
                      <a:pt x="1110" y="215"/>
                      <a:pt x="1199" y="179"/>
                      <a:pt x="1289" y="179"/>
                    </a:cubicBezTo>
                    <a:cubicBezTo>
                      <a:pt x="1378" y="179"/>
                      <a:pt x="1450" y="197"/>
                      <a:pt x="1485" y="269"/>
                    </a:cubicBezTo>
                    <a:cubicBezTo>
                      <a:pt x="1521" y="323"/>
                      <a:pt x="1539" y="394"/>
                      <a:pt x="1539" y="519"/>
                    </a:cubicBezTo>
                    <a:lnTo>
                      <a:pt x="1539" y="1235"/>
                    </a:lnTo>
                    <a:lnTo>
                      <a:pt x="1736" y="1235"/>
                    </a:lnTo>
                    <a:lnTo>
                      <a:pt x="1736" y="502"/>
                    </a:lnTo>
                    <a:cubicBezTo>
                      <a:pt x="1736" y="341"/>
                      <a:pt x="1700" y="215"/>
                      <a:pt x="1646" y="144"/>
                    </a:cubicBezTo>
                    <a:cubicBezTo>
                      <a:pt x="1575" y="54"/>
                      <a:pt x="1485" y="1"/>
                      <a:pt x="1360" y="1"/>
                    </a:cubicBezTo>
                    <a:cubicBezTo>
                      <a:pt x="1253" y="1"/>
                      <a:pt x="1181" y="18"/>
                      <a:pt x="1110" y="72"/>
                    </a:cubicBezTo>
                    <a:cubicBezTo>
                      <a:pt x="1038" y="108"/>
                      <a:pt x="984" y="179"/>
                      <a:pt x="931" y="269"/>
                    </a:cubicBezTo>
                    <a:cubicBezTo>
                      <a:pt x="895" y="179"/>
                      <a:pt x="859" y="108"/>
                      <a:pt x="805" y="72"/>
                    </a:cubicBezTo>
                    <a:cubicBezTo>
                      <a:pt x="734" y="18"/>
                      <a:pt x="662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15"/>
              <p:cNvSpPr/>
              <p:nvPr/>
            </p:nvSpPr>
            <p:spPr>
              <a:xfrm>
                <a:off x="4579560" y="393152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89" y="304"/>
                    </a:lnTo>
                    <a:lnTo>
                      <a:pt x="377" y="2667"/>
                    </a:lnTo>
                    <a:lnTo>
                      <a:pt x="752" y="2667"/>
                    </a:lnTo>
                    <a:lnTo>
                      <a:pt x="1719" y="143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15"/>
              <p:cNvSpPr/>
              <p:nvPr/>
            </p:nvSpPr>
            <p:spPr>
              <a:xfrm>
                <a:off x="4628011" y="393152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289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8" y="143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15"/>
              <p:cNvSpPr/>
              <p:nvPr/>
            </p:nvSpPr>
            <p:spPr>
              <a:xfrm>
                <a:off x="4939788" y="3667717"/>
                <a:ext cx="38084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667" extrusionOk="0">
                    <a:moveTo>
                      <a:pt x="627" y="0"/>
                    </a:moveTo>
                    <a:lnTo>
                      <a:pt x="1" y="125"/>
                    </a:lnTo>
                    <a:lnTo>
                      <a:pt x="1" y="465"/>
                    </a:lnTo>
                    <a:lnTo>
                      <a:pt x="627" y="322"/>
                    </a:lnTo>
                    <a:lnTo>
                      <a:pt x="627" y="2362"/>
                    </a:lnTo>
                    <a:lnTo>
                      <a:pt x="36" y="2362"/>
                    </a:lnTo>
                    <a:lnTo>
                      <a:pt x="36" y="2667"/>
                    </a:lnTo>
                    <a:lnTo>
                      <a:pt x="1575" y="2667"/>
                    </a:lnTo>
                    <a:lnTo>
                      <a:pt x="1575" y="2362"/>
                    </a:lnTo>
                    <a:lnTo>
                      <a:pt x="985" y="2362"/>
                    </a:lnTo>
                    <a:lnTo>
                      <a:pt x="9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15"/>
              <p:cNvSpPr/>
              <p:nvPr/>
            </p:nvSpPr>
            <p:spPr>
              <a:xfrm>
                <a:off x="4983889" y="3666414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878" y="287"/>
                    </a:moveTo>
                    <a:cubicBezTo>
                      <a:pt x="1039" y="287"/>
                      <a:pt x="1182" y="341"/>
                      <a:pt x="1271" y="466"/>
                    </a:cubicBezTo>
                    <a:cubicBezTo>
                      <a:pt x="1361" y="573"/>
                      <a:pt x="1415" y="716"/>
                      <a:pt x="1415" y="913"/>
                    </a:cubicBezTo>
                    <a:cubicBezTo>
                      <a:pt x="1415" y="1110"/>
                      <a:pt x="1361" y="1253"/>
                      <a:pt x="1271" y="1378"/>
                    </a:cubicBezTo>
                    <a:cubicBezTo>
                      <a:pt x="1182" y="1486"/>
                      <a:pt x="1039" y="1540"/>
                      <a:pt x="878" y="1540"/>
                    </a:cubicBezTo>
                    <a:cubicBezTo>
                      <a:pt x="717" y="1540"/>
                      <a:pt x="591" y="1486"/>
                      <a:pt x="502" y="1378"/>
                    </a:cubicBezTo>
                    <a:cubicBezTo>
                      <a:pt x="395" y="1253"/>
                      <a:pt x="359" y="1110"/>
                      <a:pt x="359" y="913"/>
                    </a:cubicBezTo>
                    <a:cubicBezTo>
                      <a:pt x="359" y="716"/>
                      <a:pt x="395" y="573"/>
                      <a:pt x="502" y="466"/>
                    </a:cubicBezTo>
                    <a:cubicBezTo>
                      <a:pt x="591" y="341"/>
                      <a:pt x="717" y="287"/>
                      <a:pt x="878" y="287"/>
                    </a:cubicBezTo>
                    <a:close/>
                    <a:moveTo>
                      <a:pt x="878" y="1"/>
                    </a:moveTo>
                    <a:cubicBezTo>
                      <a:pt x="609" y="1"/>
                      <a:pt x="395" y="90"/>
                      <a:pt x="233" y="251"/>
                    </a:cubicBezTo>
                    <a:cubicBezTo>
                      <a:pt x="72" y="430"/>
                      <a:pt x="1" y="645"/>
                      <a:pt x="1" y="913"/>
                    </a:cubicBezTo>
                    <a:cubicBezTo>
                      <a:pt x="1" y="1200"/>
                      <a:pt x="72" y="1414"/>
                      <a:pt x="233" y="1575"/>
                    </a:cubicBezTo>
                    <a:cubicBezTo>
                      <a:pt x="377" y="1736"/>
                      <a:pt x="591" y="1826"/>
                      <a:pt x="860" y="1826"/>
                    </a:cubicBezTo>
                    <a:cubicBezTo>
                      <a:pt x="985" y="1826"/>
                      <a:pt x="1110" y="1790"/>
                      <a:pt x="1218" y="1736"/>
                    </a:cubicBezTo>
                    <a:cubicBezTo>
                      <a:pt x="1325" y="1683"/>
                      <a:pt x="1415" y="1611"/>
                      <a:pt x="1468" y="1504"/>
                    </a:cubicBezTo>
                    <a:lnTo>
                      <a:pt x="1468" y="1504"/>
                    </a:lnTo>
                    <a:cubicBezTo>
                      <a:pt x="1450" y="1826"/>
                      <a:pt x="1379" y="2076"/>
                      <a:pt x="1254" y="2237"/>
                    </a:cubicBezTo>
                    <a:cubicBezTo>
                      <a:pt x="1128" y="2398"/>
                      <a:pt x="949" y="2470"/>
                      <a:pt x="717" y="2470"/>
                    </a:cubicBezTo>
                    <a:cubicBezTo>
                      <a:pt x="627" y="2470"/>
                      <a:pt x="538" y="2470"/>
                      <a:pt x="448" y="2434"/>
                    </a:cubicBezTo>
                    <a:cubicBezTo>
                      <a:pt x="341" y="2416"/>
                      <a:pt x="251" y="2381"/>
                      <a:pt x="162" y="2345"/>
                    </a:cubicBezTo>
                    <a:lnTo>
                      <a:pt x="162" y="2667"/>
                    </a:lnTo>
                    <a:cubicBezTo>
                      <a:pt x="269" y="2703"/>
                      <a:pt x="359" y="2738"/>
                      <a:pt x="448" y="2756"/>
                    </a:cubicBezTo>
                    <a:cubicBezTo>
                      <a:pt x="556" y="2774"/>
                      <a:pt x="645" y="2774"/>
                      <a:pt x="735" y="2774"/>
                    </a:cubicBezTo>
                    <a:cubicBezTo>
                      <a:pt x="1075" y="2774"/>
                      <a:pt x="1343" y="2649"/>
                      <a:pt x="1540" y="2398"/>
                    </a:cubicBezTo>
                    <a:cubicBezTo>
                      <a:pt x="1737" y="2148"/>
                      <a:pt x="1844" y="1808"/>
                      <a:pt x="1844" y="1396"/>
                    </a:cubicBezTo>
                    <a:cubicBezTo>
                      <a:pt x="1844" y="949"/>
                      <a:pt x="1755" y="591"/>
                      <a:pt x="1594" y="358"/>
                    </a:cubicBezTo>
                    <a:cubicBezTo>
                      <a:pt x="1432" y="126"/>
                      <a:pt x="1200" y="1"/>
                      <a:pt x="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5"/>
              <p:cNvSpPr/>
              <p:nvPr/>
            </p:nvSpPr>
            <p:spPr>
              <a:xfrm>
                <a:off x="5033185" y="3667717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08" y="0"/>
                    </a:moveTo>
                    <a:lnTo>
                      <a:pt x="108" y="1342"/>
                    </a:lnTo>
                    <a:cubicBezTo>
                      <a:pt x="216" y="1307"/>
                      <a:pt x="305" y="1271"/>
                      <a:pt x="412" y="1235"/>
                    </a:cubicBezTo>
                    <a:cubicBezTo>
                      <a:pt x="502" y="1217"/>
                      <a:pt x="609" y="1217"/>
                      <a:pt x="699" y="1217"/>
                    </a:cubicBezTo>
                    <a:cubicBezTo>
                      <a:pt x="896" y="1217"/>
                      <a:pt x="1075" y="1271"/>
                      <a:pt x="1182" y="1378"/>
                    </a:cubicBezTo>
                    <a:cubicBezTo>
                      <a:pt x="1307" y="1486"/>
                      <a:pt x="1361" y="1629"/>
                      <a:pt x="1361" y="1808"/>
                    </a:cubicBezTo>
                    <a:cubicBezTo>
                      <a:pt x="1361" y="2004"/>
                      <a:pt x="1307" y="2148"/>
                      <a:pt x="1182" y="2255"/>
                    </a:cubicBezTo>
                    <a:cubicBezTo>
                      <a:pt x="1075" y="2362"/>
                      <a:pt x="896" y="2416"/>
                      <a:pt x="699" y="2416"/>
                    </a:cubicBezTo>
                    <a:cubicBezTo>
                      <a:pt x="574" y="2416"/>
                      <a:pt x="448" y="2398"/>
                      <a:pt x="341" y="2380"/>
                    </a:cubicBezTo>
                    <a:cubicBezTo>
                      <a:pt x="216" y="2344"/>
                      <a:pt x="108" y="2309"/>
                      <a:pt x="1" y="2255"/>
                    </a:cubicBezTo>
                    <a:lnTo>
                      <a:pt x="1" y="2613"/>
                    </a:lnTo>
                    <a:cubicBezTo>
                      <a:pt x="126" y="2649"/>
                      <a:pt x="251" y="2684"/>
                      <a:pt x="359" y="2702"/>
                    </a:cubicBezTo>
                    <a:cubicBezTo>
                      <a:pt x="484" y="2720"/>
                      <a:pt x="591" y="2720"/>
                      <a:pt x="699" y="2720"/>
                    </a:cubicBezTo>
                    <a:cubicBezTo>
                      <a:pt x="1039" y="2720"/>
                      <a:pt x="1289" y="2649"/>
                      <a:pt x="1468" y="2488"/>
                    </a:cubicBezTo>
                    <a:cubicBezTo>
                      <a:pt x="1647" y="2327"/>
                      <a:pt x="1737" y="2112"/>
                      <a:pt x="1737" y="1808"/>
                    </a:cubicBezTo>
                    <a:cubicBezTo>
                      <a:pt x="1737" y="1539"/>
                      <a:pt x="1647" y="1307"/>
                      <a:pt x="1468" y="1146"/>
                    </a:cubicBezTo>
                    <a:cubicBezTo>
                      <a:pt x="1289" y="984"/>
                      <a:pt x="1057" y="913"/>
                      <a:pt x="753" y="913"/>
                    </a:cubicBezTo>
                    <a:lnTo>
                      <a:pt x="609" y="913"/>
                    </a:lnTo>
                    <a:cubicBezTo>
                      <a:pt x="556" y="931"/>
                      <a:pt x="502" y="949"/>
                      <a:pt x="448" y="967"/>
                    </a:cubicBezTo>
                    <a:lnTo>
                      <a:pt x="448" y="304"/>
                    </a:lnTo>
                    <a:lnTo>
                      <a:pt x="1540" y="304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15"/>
              <p:cNvSpPr/>
              <p:nvPr/>
            </p:nvSpPr>
            <p:spPr>
              <a:xfrm>
                <a:off x="4965306" y="3770476"/>
                <a:ext cx="48886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631" extrusionOk="0">
                    <a:moveTo>
                      <a:pt x="788" y="448"/>
                    </a:moveTo>
                    <a:cubicBezTo>
                      <a:pt x="985" y="448"/>
                      <a:pt x="1110" y="448"/>
                      <a:pt x="1181" y="466"/>
                    </a:cubicBezTo>
                    <a:cubicBezTo>
                      <a:pt x="1253" y="483"/>
                      <a:pt x="1325" y="519"/>
                      <a:pt x="1378" y="573"/>
                    </a:cubicBezTo>
                    <a:cubicBezTo>
                      <a:pt x="1450" y="644"/>
                      <a:pt x="1468" y="716"/>
                      <a:pt x="1468" y="823"/>
                    </a:cubicBezTo>
                    <a:cubicBezTo>
                      <a:pt x="1468" y="895"/>
                      <a:pt x="1450" y="967"/>
                      <a:pt x="1414" y="1020"/>
                    </a:cubicBezTo>
                    <a:cubicBezTo>
                      <a:pt x="1378" y="1074"/>
                      <a:pt x="1307" y="1128"/>
                      <a:pt x="1253" y="1146"/>
                    </a:cubicBezTo>
                    <a:cubicBezTo>
                      <a:pt x="1181" y="1181"/>
                      <a:pt x="1038" y="1199"/>
                      <a:pt x="824" y="1199"/>
                    </a:cubicBezTo>
                    <a:lnTo>
                      <a:pt x="537" y="1199"/>
                    </a:lnTo>
                    <a:lnTo>
                      <a:pt x="537" y="448"/>
                    </a:lnTo>
                    <a:close/>
                    <a:moveTo>
                      <a:pt x="0" y="0"/>
                    </a:moveTo>
                    <a:lnTo>
                      <a:pt x="0" y="2631"/>
                    </a:lnTo>
                    <a:lnTo>
                      <a:pt x="537" y="2631"/>
                    </a:lnTo>
                    <a:lnTo>
                      <a:pt x="537" y="1629"/>
                    </a:lnTo>
                    <a:lnTo>
                      <a:pt x="877" y="1629"/>
                    </a:lnTo>
                    <a:cubicBezTo>
                      <a:pt x="1128" y="1629"/>
                      <a:pt x="1307" y="1629"/>
                      <a:pt x="1432" y="1593"/>
                    </a:cubicBezTo>
                    <a:cubicBezTo>
                      <a:pt x="1521" y="1575"/>
                      <a:pt x="1611" y="1539"/>
                      <a:pt x="1700" y="1468"/>
                    </a:cubicBezTo>
                    <a:cubicBezTo>
                      <a:pt x="1790" y="1414"/>
                      <a:pt x="1861" y="1325"/>
                      <a:pt x="1933" y="1217"/>
                    </a:cubicBezTo>
                    <a:cubicBezTo>
                      <a:pt x="1987" y="1110"/>
                      <a:pt x="2023" y="967"/>
                      <a:pt x="2023" y="806"/>
                    </a:cubicBezTo>
                    <a:cubicBezTo>
                      <a:pt x="2023" y="609"/>
                      <a:pt x="1969" y="430"/>
                      <a:pt x="1861" y="304"/>
                    </a:cubicBezTo>
                    <a:cubicBezTo>
                      <a:pt x="1754" y="161"/>
                      <a:pt x="1629" y="90"/>
                      <a:pt x="1486" y="36"/>
                    </a:cubicBezTo>
                    <a:cubicBezTo>
                      <a:pt x="1396" y="18"/>
                      <a:pt x="1181" y="0"/>
                      <a:pt x="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5"/>
              <p:cNvSpPr/>
              <p:nvPr/>
            </p:nvSpPr>
            <p:spPr>
              <a:xfrm>
                <a:off x="5018058" y="3771755"/>
                <a:ext cx="27258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2614" extrusionOk="0">
                    <a:moveTo>
                      <a:pt x="734" y="1"/>
                    </a:moveTo>
                    <a:lnTo>
                      <a:pt x="233" y="287"/>
                    </a:lnTo>
                    <a:lnTo>
                      <a:pt x="233" y="681"/>
                    </a:lnTo>
                    <a:lnTo>
                      <a:pt x="1" y="681"/>
                    </a:lnTo>
                    <a:lnTo>
                      <a:pt x="1" y="1075"/>
                    </a:lnTo>
                    <a:lnTo>
                      <a:pt x="233" y="1075"/>
                    </a:lnTo>
                    <a:lnTo>
                      <a:pt x="233" y="1898"/>
                    </a:lnTo>
                    <a:cubicBezTo>
                      <a:pt x="233" y="2077"/>
                      <a:pt x="233" y="2202"/>
                      <a:pt x="251" y="2256"/>
                    </a:cubicBezTo>
                    <a:cubicBezTo>
                      <a:pt x="269" y="2345"/>
                      <a:pt x="287" y="2399"/>
                      <a:pt x="323" y="2453"/>
                    </a:cubicBezTo>
                    <a:cubicBezTo>
                      <a:pt x="358" y="2506"/>
                      <a:pt x="412" y="2542"/>
                      <a:pt x="484" y="2578"/>
                    </a:cubicBezTo>
                    <a:cubicBezTo>
                      <a:pt x="555" y="2596"/>
                      <a:pt x="645" y="2614"/>
                      <a:pt x="734" y="2614"/>
                    </a:cubicBezTo>
                    <a:cubicBezTo>
                      <a:pt x="877" y="2614"/>
                      <a:pt x="1003" y="2596"/>
                      <a:pt x="1128" y="2542"/>
                    </a:cubicBezTo>
                    <a:lnTo>
                      <a:pt x="1074" y="2148"/>
                    </a:lnTo>
                    <a:cubicBezTo>
                      <a:pt x="1003" y="2184"/>
                      <a:pt x="931" y="2202"/>
                      <a:pt x="877" y="2202"/>
                    </a:cubicBezTo>
                    <a:cubicBezTo>
                      <a:pt x="842" y="2202"/>
                      <a:pt x="824" y="2184"/>
                      <a:pt x="788" y="2166"/>
                    </a:cubicBezTo>
                    <a:cubicBezTo>
                      <a:pt x="770" y="2166"/>
                      <a:pt x="752" y="2130"/>
                      <a:pt x="752" y="2113"/>
                    </a:cubicBezTo>
                    <a:cubicBezTo>
                      <a:pt x="752" y="2095"/>
                      <a:pt x="734" y="1987"/>
                      <a:pt x="734" y="1844"/>
                    </a:cubicBezTo>
                    <a:lnTo>
                      <a:pt x="734" y="1075"/>
                    </a:lnTo>
                    <a:lnTo>
                      <a:pt x="1092" y="1075"/>
                    </a:lnTo>
                    <a:lnTo>
                      <a:pt x="1092" y="681"/>
                    </a:lnTo>
                    <a:lnTo>
                      <a:pt x="734" y="681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15"/>
              <p:cNvSpPr/>
              <p:nvPr/>
            </p:nvSpPr>
            <p:spPr>
              <a:xfrm>
                <a:off x="4910814" y="3872366"/>
                <a:ext cx="25977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683" extrusionOk="0">
                    <a:moveTo>
                      <a:pt x="537" y="162"/>
                    </a:moveTo>
                    <a:cubicBezTo>
                      <a:pt x="645" y="162"/>
                      <a:pt x="716" y="215"/>
                      <a:pt x="770" y="287"/>
                    </a:cubicBezTo>
                    <a:cubicBezTo>
                      <a:pt x="842" y="376"/>
                      <a:pt x="877" y="484"/>
                      <a:pt x="877" y="627"/>
                    </a:cubicBezTo>
                    <a:cubicBezTo>
                      <a:pt x="877" y="788"/>
                      <a:pt x="842" y="895"/>
                      <a:pt x="770" y="985"/>
                    </a:cubicBezTo>
                    <a:cubicBezTo>
                      <a:pt x="716" y="1056"/>
                      <a:pt x="645" y="1092"/>
                      <a:pt x="537" y="1092"/>
                    </a:cubicBezTo>
                    <a:cubicBezTo>
                      <a:pt x="430" y="1092"/>
                      <a:pt x="341" y="1056"/>
                      <a:pt x="287" y="985"/>
                    </a:cubicBezTo>
                    <a:cubicBezTo>
                      <a:pt x="233" y="895"/>
                      <a:pt x="197" y="788"/>
                      <a:pt x="197" y="627"/>
                    </a:cubicBezTo>
                    <a:cubicBezTo>
                      <a:pt x="197" y="484"/>
                      <a:pt x="233" y="376"/>
                      <a:pt x="287" y="287"/>
                    </a:cubicBezTo>
                    <a:cubicBezTo>
                      <a:pt x="341" y="215"/>
                      <a:pt x="430" y="162"/>
                      <a:pt x="537" y="162"/>
                    </a:cubicBezTo>
                    <a:close/>
                    <a:moveTo>
                      <a:pt x="573" y="1"/>
                    </a:moveTo>
                    <a:cubicBezTo>
                      <a:pt x="502" y="1"/>
                      <a:pt x="412" y="18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683"/>
                    </a:lnTo>
                    <a:lnTo>
                      <a:pt x="197" y="1683"/>
                    </a:lnTo>
                    <a:lnTo>
                      <a:pt x="197" y="1056"/>
                    </a:lnTo>
                    <a:cubicBezTo>
                      <a:pt x="233" y="1128"/>
                      <a:pt x="287" y="1182"/>
                      <a:pt x="358" y="1217"/>
                    </a:cubicBezTo>
                    <a:cubicBezTo>
                      <a:pt x="412" y="1253"/>
                      <a:pt x="502" y="1271"/>
                      <a:pt x="573" y="1271"/>
                    </a:cubicBezTo>
                    <a:cubicBezTo>
                      <a:pt x="734" y="1271"/>
                      <a:pt x="842" y="1199"/>
                      <a:pt x="931" y="1092"/>
                    </a:cubicBezTo>
                    <a:cubicBezTo>
                      <a:pt x="1021" y="967"/>
                      <a:pt x="1074" y="824"/>
                      <a:pt x="1074" y="627"/>
                    </a:cubicBezTo>
                    <a:cubicBezTo>
                      <a:pt x="1074" y="448"/>
                      <a:pt x="1021" y="287"/>
                      <a:pt x="931" y="179"/>
                    </a:cubicBezTo>
                    <a:cubicBezTo>
                      <a:pt x="842" y="54"/>
                      <a:pt x="734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15"/>
              <p:cNvSpPr/>
              <p:nvPr/>
            </p:nvSpPr>
            <p:spPr>
              <a:xfrm>
                <a:off x="4939788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1664"/>
                    </a:lnTo>
                    <a:lnTo>
                      <a:pt x="197" y="166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5"/>
              <p:cNvSpPr/>
              <p:nvPr/>
            </p:nvSpPr>
            <p:spPr>
              <a:xfrm>
                <a:off x="4948439" y="3872366"/>
                <a:ext cx="24672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2" extrusionOk="0">
                    <a:moveTo>
                      <a:pt x="824" y="627"/>
                    </a:moveTo>
                    <a:lnTo>
                      <a:pt x="824" y="681"/>
                    </a:lnTo>
                    <a:cubicBezTo>
                      <a:pt x="824" y="806"/>
                      <a:pt x="788" y="913"/>
                      <a:pt x="716" y="985"/>
                    </a:cubicBezTo>
                    <a:cubicBezTo>
                      <a:pt x="645" y="1056"/>
                      <a:pt x="555" y="1092"/>
                      <a:pt x="448" y="1092"/>
                    </a:cubicBezTo>
                    <a:cubicBezTo>
                      <a:pt x="376" y="1092"/>
                      <a:pt x="305" y="1074"/>
                      <a:pt x="269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33" y="716"/>
                      <a:pt x="287" y="681"/>
                    </a:cubicBezTo>
                    <a:cubicBezTo>
                      <a:pt x="358" y="645"/>
                      <a:pt x="466" y="627"/>
                      <a:pt x="627" y="627"/>
                    </a:cubicBezTo>
                    <a:close/>
                    <a:moveTo>
                      <a:pt x="502" y="1"/>
                    </a:moveTo>
                    <a:cubicBezTo>
                      <a:pt x="430" y="1"/>
                      <a:pt x="358" y="18"/>
                      <a:pt x="305" y="18"/>
                    </a:cubicBezTo>
                    <a:cubicBezTo>
                      <a:pt x="233" y="36"/>
                      <a:pt x="162" y="54"/>
                      <a:pt x="90" y="90"/>
                    </a:cubicBezTo>
                    <a:lnTo>
                      <a:pt x="90" y="269"/>
                    </a:lnTo>
                    <a:cubicBezTo>
                      <a:pt x="144" y="233"/>
                      <a:pt x="215" y="215"/>
                      <a:pt x="269" y="197"/>
                    </a:cubicBezTo>
                    <a:cubicBezTo>
                      <a:pt x="340" y="179"/>
                      <a:pt x="412" y="179"/>
                      <a:pt x="484" y="179"/>
                    </a:cubicBezTo>
                    <a:cubicBezTo>
                      <a:pt x="591" y="179"/>
                      <a:pt x="663" y="197"/>
                      <a:pt x="734" y="251"/>
                    </a:cubicBezTo>
                    <a:cubicBezTo>
                      <a:pt x="788" y="305"/>
                      <a:pt x="824" y="358"/>
                      <a:pt x="824" y="466"/>
                    </a:cubicBezTo>
                    <a:lnTo>
                      <a:pt x="824" y="484"/>
                    </a:lnTo>
                    <a:lnTo>
                      <a:pt x="537" y="484"/>
                    </a:lnTo>
                    <a:cubicBezTo>
                      <a:pt x="358" y="484"/>
                      <a:pt x="233" y="519"/>
                      <a:pt x="126" y="573"/>
                    </a:cubicBezTo>
                    <a:cubicBezTo>
                      <a:pt x="36" y="645"/>
                      <a:pt x="0" y="752"/>
                      <a:pt x="0" y="877"/>
                    </a:cubicBezTo>
                    <a:cubicBezTo>
                      <a:pt x="0" y="1003"/>
                      <a:pt x="36" y="1092"/>
                      <a:pt x="108" y="1164"/>
                    </a:cubicBezTo>
                    <a:cubicBezTo>
                      <a:pt x="179" y="1235"/>
                      <a:pt x="287" y="1271"/>
                      <a:pt x="394" y="1271"/>
                    </a:cubicBezTo>
                    <a:cubicBezTo>
                      <a:pt x="502" y="1271"/>
                      <a:pt x="573" y="1253"/>
                      <a:pt x="645" y="1217"/>
                    </a:cubicBezTo>
                    <a:cubicBezTo>
                      <a:pt x="716" y="1182"/>
                      <a:pt x="770" y="1128"/>
                      <a:pt x="824" y="1056"/>
                    </a:cubicBezTo>
                    <a:lnTo>
                      <a:pt x="824" y="1235"/>
                    </a:lnTo>
                    <a:lnTo>
                      <a:pt x="1020" y="1235"/>
                    </a:lnTo>
                    <a:lnTo>
                      <a:pt x="1020" y="555"/>
                    </a:lnTo>
                    <a:cubicBezTo>
                      <a:pt x="1020" y="358"/>
                      <a:pt x="967" y="233"/>
                      <a:pt x="877" y="144"/>
                    </a:cubicBezTo>
                    <a:cubicBezTo>
                      <a:pt x="806" y="54"/>
                      <a:pt x="663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5"/>
              <p:cNvSpPr/>
              <p:nvPr/>
            </p:nvSpPr>
            <p:spPr>
              <a:xfrm>
                <a:off x="4975238" y="3865032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1" y="340"/>
                    </a:lnTo>
                    <a:lnTo>
                      <a:pt x="1" y="483"/>
                    </a:lnTo>
                    <a:lnTo>
                      <a:pt x="144" y="483"/>
                    </a:lnTo>
                    <a:lnTo>
                      <a:pt x="144" y="1146"/>
                    </a:lnTo>
                    <a:cubicBezTo>
                      <a:pt x="144" y="1289"/>
                      <a:pt x="180" y="1396"/>
                      <a:pt x="234" y="1450"/>
                    </a:cubicBezTo>
                    <a:cubicBezTo>
                      <a:pt x="287" y="1503"/>
                      <a:pt x="395" y="1539"/>
                      <a:pt x="556" y="1539"/>
                    </a:cubicBezTo>
                    <a:lnTo>
                      <a:pt x="753" y="1539"/>
                    </a:lnTo>
                    <a:lnTo>
                      <a:pt x="753" y="1378"/>
                    </a:lnTo>
                    <a:lnTo>
                      <a:pt x="556" y="1378"/>
                    </a:lnTo>
                    <a:cubicBezTo>
                      <a:pt x="466" y="1378"/>
                      <a:pt x="413" y="1360"/>
                      <a:pt x="377" y="1325"/>
                    </a:cubicBezTo>
                    <a:cubicBezTo>
                      <a:pt x="359" y="1307"/>
                      <a:pt x="341" y="1235"/>
                      <a:pt x="341" y="1146"/>
                    </a:cubicBezTo>
                    <a:lnTo>
                      <a:pt x="341" y="483"/>
                    </a:lnTo>
                    <a:lnTo>
                      <a:pt x="753" y="483"/>
                    </a:lnTo>
                    <a:lnTo>
                      <a:pt x="753" y="340"/>
                    </a:lnTo>
                    <a:lnTo>
                      <a:pt x="341" y="34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5"/>
              <p:cNvSpPr/>
              <p:nvPr/>
            </p:nvSpPr>
            <p:spPr>
              <a:xfrm>
                <a:off x="4992540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5"/>
                    </a:moveTo>
                    <a:lnTo>
                      <a:pt x="1" y="1664"/>
                    </a:lnTo>
                    <a:lnTo>
                      <a:pt x="198" y="1664"/>
                    </a:lnTo>
                    <a:lnTo>
                      <a:pt x="198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15"/>
              <p:cNvSpPr/>
              <p:nvPr/>
            </p:nvSpPr>
            <p:spPr>
              <a:xfrm>
                <a:off x="5003366" y="3872366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73" y="1"/>
                    </a:moveTo>
                    <a:cubicBezTo>
                      <a:pt x="501" y="1"/>
                      <a:pt x="430" y="18"/>
                      <a:pt x="358" y="54"/>
                    </a:cubicBezTo>
                    <a:cubicBezTo>
                      <a:pt x="286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15" y="341"/>
                      <a:pt x="286" y="287"/>
                    </a:cubicBezTo>
                    <a:cubicBezTo>
                      <a:pt x="340" y="215"/>
                      <a:pt x="430" y="179"/>
                      <a:pt x="537" y="179"/>
                    </a:cubicBezTo>
                    <a:cubicBezTo>
                      <a:pt x="626" y="179"/>
                      <a:pt x="698" y="197"/>
                      <a:pt x="734" y="269"/>
                    </a:cubicBezTo>
                    <a:cubicBezTo>
                      <a:pt x="770" y="323"/>
                      <a:pt x="805" y="394"/>
                      <a:pt x="805" y="519"/>
                    </a:cubicBezTo>
                    <a:lnTo>
                      <a:pt x="805" y="1235"/>
                    </a:lnTo>
                    <a:lnTo>
                      <a:pt x="1002" y="1235"/>
                    </a:lnTo>
                    <a:lnTo>
                      <a:pt x="1002" y="502"/>
                    </a:lnTo>
                    <a:cubicBezTo>
                      <a:pt x="1002" y="341"/>
                      <a:pt x="966" y="215"/>
                      <a:pt x="895" y="126"/>
                    </a:cubicBezTo>
                    <a:cubicBezTo>
                      <a:pt x="823" y="54"/>
                      <a:pt x="716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5"/>
              <p:cNvSpPr/>
              <p:nvPr/>
            </p:nvSpPr>
            <p:spPr>
              <a:xfrm>
                <a:off x="5031470" y="3873235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0"/>
                    </a:moveTo>
                    <a:lnTo>
                      <a:pt x="0" y="716"/>
                    </a:lnTo>
                    <a:cubicBezTo>
                      <a:pt x="0" y="895"/>
                      <a:pt x="36" y="1020"/>
                      <a:pt x="108" y="1092"/>
                    </a:cubicBezTo>
                    <a:cubicBezTo>
                      <a:pt x="179" y="1181"/>
                      <a:pt x="287" y="1235"/>
                      <a:pt x="430" y="1235"/>
                    </a:cubicBezTo>
                    <a:cubicBezTo>
                      <a:pt x="501" y="1235"/>
                      <a:pt x="573" y="1217"/>
                      <a:pt x="645" y="1181"/>
                    </a:cubicBezTo>
                    <a:cubicBezTo>
                      <a:pt x="698" y="1146"/>
                      <a:pt x="770" y="1092"/>
                      <a:pt x="806" y="1020"/>
                    </a:cubicBezTo>
                    <a:lnTo>
                      <a:pt x="806" y="1199"/>
                    </a:lnTo>
                    <a:lnTo>
                      <a:pt x="1002" y="1199"/>
                    </a:lnTo>
                    <a:lnTo>
                      <a:pt x="1002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70" y="895"/>
                      <a:pt x="716" y="949"/>
                    </a:cubicBezTo>
                    <a:cubicBezTo>
                      <a:pt x="662" y="1020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69" y="967"/>
                    </a:cubicBezTo>
                    <a:cubicBezTo>
                      <a:pt x="215" y="913"/>
                      <a:pt x="197" y="823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15"/>
              <p:cNvSpPr/>
              <p:nvPr/>
            </p:nvSpPr>
            <p:spPr>
              <a:xfrm>
                <a:off x="5060444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1" y="1"/>
                      <a:pt x="430" y="18"/>
                      <a:pt x="358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33" y="341"/>
                      <a:pt x="287" y="287"/>
                    </a:cubicBezTo>
                    <a:cubicBezTo>
                      <a:pt x="340" y="215"/>
                      <a:pt x="430" y="179"/>
                      <a:pt x="519" y="179"/>
                    </a:cubicBezTo>
                    <a:cubicBezTo>
                      <a:pt x="609" y="179"/>
                      <a:pt x="680" y="197"/>
                      <a:pt x="716" y="269"/>
                    </a:cubicBezTo>
                    <a:cubicBezTo>
                      <a:pt x="752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2" y="341"/>
                      <a:pt x="1056" y="287"/>
                    </a:cubicBezTo>
                    <a:cubicBezTo>
                      <a:pt x="1128" y="215"/>
                      <a:pt x="1199" y="179"/>
                      <a:pt x="1307" y="179"/>
                    </a:cubicBezTo>
                    <a:cubicBezTo>
                      <a:pt x="1396" y="179"/>
                      <a:pt x="1450" y="197"/>
                      <a:pt x="1486" y="269"/>
                    </a:cubicBezTo>
                    <a:cubicBezTo>
                      <a:pt x="1539" y="323"/>
                      <a:pt x="1557" y="394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47" y="144"/>
                    </a:cubicBezTo>
                    <a:cubicBezTo>
                      <a:pt x="1575" y="54"/>
                      <a:pt x="1486" y="1"/>
                      <a:pt x="1360" y="1"/>
                    </a:cubicBezTo>
                    <a:cubicBezTo>
                      <a:pt x="1271" y="1"/>
                      <a:pt x="1181" y="18"/>
                      <a:pt x="1128" y="72"/>
                    </a:cubicBezTo>
                    <a:cubicBezTo>
                      <a:pt x="1056" y="108"/>
                      <a:pt x="985" y="179"/>
                      <a:pt x="949" y="269"/>
                    </a:cubicBezTo>
                    <a:cubicBezTo>
                      <a:pt x="913" y="179"/>
                      <a:pt x="859" y="108"/>
                      <a:pt x="806" y="72"/>
                    </a:cubicBezTo>
                    <a:cubicBezTo>
                      <a:pt x="752" y="18"/>
                      <a:pt x="680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5"/>
              <p:cNvSpPr/>
              <p:nvPr/>
            </p:nvSpPr>
            <p:spPr>
              <a:xfrm>
                <a:off x="4961415" y="393152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289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8" y="143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15"/>
              <p:cNvSpPr/>
              <p:nvPr/>
            </p:nvSpPr>
            <p:spPr>
              <a:xfrm>
                <a:off x="5008537" y="3930224"/>
                <a:ext cx="44149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775" extrusionOk="0">
                    <a:moveTo>
                      <a:pt x="914" y="287"/>
                    </a:moveTo>
                    <a:cubicBezTo>
                      <a:pt x="1075" y="287"/>
                      <a:pt x="1200" y="323"/>
                      <a:pt x="1271" y="394"/>
                    </a:cubicBezTo>
                    <a:cubicBezTo>
                      <a:pt x="1361" y="484"/>
                      <a:pt x="1415" y="591"/>
                      <a:pt x="1415" y="734"/>
                    </a:cubicBezTo>
                    <a:cubicBezTo>
                      <a:pt x="1415" y="859"/>
                      <a:pt x="1361" y="967"/>
                      <a:pt x="1271" y="1056"/>
                    </a:cubicBezTo>
                    <a:cubicBezTo>
                      <a:pt x="1200" y="1128"/>
                      <a:pt x="1075" y="1164"/>
                      <a:pt x="914" y="1164"/>
                    </a:cubicBezTo>
                    <a:cubicBezTo>
                      <a:pt x="752" y="1164"/>
                      <a:pt x="645" y="1128"/>
                      <a:pt x="556" y="1056"/>
                    </a:cubicBezTo>
                    <a:cubicBezTo>
                      <a:pt x="466" y="967"/>
                      <a:pt x="412" y="859"/>
                      <a:pt x="412" y="734"/>
                    </a:cubicBezTo>
                    <a:cubicBezTo>
                      <a:pt x="412" y="591"/>
                      <a:pt x="466" y="484"/>
                      <a:pt x="556" y="394"/>
                    </a:cubicBezTo>
                    <a:cubicBezTo>
                      <a:pt x="645" y="323"/>
                      <a:pt x="752" y="287"/>
                      <a:pt x="914" y="287"/>
                    </a:cubicBezTo>
                    <a:close/>
                    <a:moveTo>
                      <a:pt x="914" y="1450"/>
                    </a:moveTo>
                    <a:cubicBezTo>
                      <a:pt x="1092" y="1450"/>
                      <a:pt x="1218" y="1504"/>
                      <a:pt x="1325" y="1593"/>
                    </a:cubicBezTo>
                    <a:cubicBezTo>
                      <a:pt x="1415" y="1683"/>
                      <a:pt x="1468" y="1808"/>
                      <a:pt x="1468" y="1969"/>
                    </a:cubicBezTo>
                    <a:cubicBezTo>
                      <a:pt x="1468" y="2130"/>
                      <a:pt x="1415" y="2255"/>
                      <a:pt x="1325" y="2345"/>
                    </a:cubicBezTo>
                    <a:cubicBezTo>
                      <a:pt x="1218" y="2434"/>
                      <a:pt x="1092" y="2488"/>
                      <a:pt x="914" y="2488"/>
                    </a:cubicBezTo>
                    <a:cubicBezTo>
                      <a:pt x="735" y="2488"/>
                      <a:pt x="609" y="2434"/>
                      <a:pt x="502" y="2345"/>
                    </a:cubicBezTo>
                    <a:cubicBezTo>
                      <a:pt x="412" y="2255"/>
                      <a:pt x="359" y="2130"/>
                      <a:pt x="359" y="1969"/>
                    </a:cubicBezTo>
                    <a:cubicBezTo>
                      <a:pt x="359" y="1808"/>
                      <a:pt x="412" y="1683"/>
                      <a:pt x="502" y="1593"/>
                    </a:cubicBezTo>
                    <a:cubicBezTo>
                      <a:pt x="609" y="1504"/>
                      <a:pt x="735" y="1450"/>
                      <a:pt x="914" y="1450"/>
                    </a:cubicBezTo>
                    <a:close/>
                    <a:moveTo>
                      <a:pt x="914" y="0"/>
                    </a:moveTo>
                    <a:cubicBezTo>
                      <a:pt x="645" y="0"/>
                      <a:pt x="448" y="54"/>
                      <a:pt x="287" y="179"/>
                    </a:cubicBezTo>
                    <a:cubicBezTo>
                      <a:pt x="144" y="305"/>
                      <a:pt x="55" y="484"/>
                      <a:pt x="55" y="698"/>
                    </a:cubicBezTo>
                    <a:cubicBezTo>
                      <a:pt x="55" y="842"/>
                      <a:pt x="108" y="967"/>
                      <a:pt x="198" y="1074"/>
                    </a:cubicBezTo>
                    <a:cubicBezTo>
                      <a:pt x="269" y="1182"/>
                      <a:pt x="395" y="1253"/>
                      <a:pt x="556" y="1289"/>
                    </a:cubicBezTo>
                    <a:cubicBezTo>
                      <a:pt x="377" y="1343"/>
                      <a:pt x="251" y="1414"/>
                      <a:pt x="144" y="1539"/>
                    </a:cubicBezTo>
                    <a:cubicBezTo>
                      <a:pt x="55" y="1647"/>
                      <a:pt x="1" y="1790"/>
                      <a:pt x="1" y="1969"/>
                    </a:cubicBezTo>
                    <a:cubicBezTo>
                      <a:pt x="1" y="2219"/>
                      <a:pt x="72" y="2434"/>
                      <a:pt x="234" y="2559"/>
                    </a:cubicBezTo>
                    <a:cubicBezTo>
                      <a:pt x="395" y="2703"/>
                      <a:pt x="627" y="2774"/>
                      <a:pt x="914" y="2774"/>
                    </a:cubicBezTo>
                    <a:cubicBezTo>
                      <a:pt x="1218" y="2774"/>
                      <a:pt x="1432" y="2703"/>
                      <a:pt x="1594" y="2559"/>
                    </a:cubicBezTo>
                    <a:cubicBezTo>
                      <a:pt x="1755" y="2434"/>
                      <a:pt x="1826" y="2219"/>
                      <a:pt x="1826" y="1969"/>
                    </a:cubicBezTo>
                    <a:cubicBezTo>
                      <a:pt x="1826" y="1790"/>
                      <a:pt x="1790" y="1647"/>
                      <a:pt x="1683" y="1539"/>
                    </a:cubicBezTo>
                    <a:cubicBezTo>
                      <a:pt x="1594" y="1414"/>
                      <a:pt x="1450" y="1343"/>
                      <a:pt x="1271" y="1289"/>
                    </a:cubicBezTo>
                    <a:cubicBezTo>
                      <a:pt x="1432" y="1253"/>
                      <a:pt x="1558" y="1182"/>
                      <a:pt x="1629" y="1074"/>
                    </a:cubicBezTo>
                    <a:cubicBezTo>
                      <a:pt x="1719" y="967"/>
                      <a:pt x="1773" y="842"/>
                      <a:pt x="1773" y="698"/>
                    </a:cubicBezTo>
                    <a:cubicBezTo>
                      <a:pt x="1773" y="484"/>
                      <a:pt x="1701" y="305"/>
                      <a:pt x="1540" y="179"/>
                    </a:cubicBezTo>
                    <a:cubicBezTo>
                      <a:pt x="1397" y="54"/>
                      <a:pt x="1182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15"/>
              <p:cNvSpPr/>
              <p:nvPr/>
            </p:nvSpPr>
            <p:spPr>
              <a:xfrm>
                <a:off x="5321208" y="3667717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4" y="0"/>
                    </a:moveTo>
                    <a:lnTo>
                      <a:pt x="0" y="125"/>
                    </a:lnTo>
                    <a:lnTo>
                      <a:pt x="0" y="465"/>
                    </a:lnTo>
                    <a:lnTo>
                      <a:pt x="644" y="322"/>
                    </a:lnTo>
                    <a:lnTo>
                      <a:pt x="644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2" y="236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15"/>
              <p:cNvSpPr/>
              <p:nvPr/>
            </p:nvSpPr>
            <p:spPr>
              <a:xfrm>
                <a:off x="5365309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95" y="287"/>
                    </a:moveTo>
                    <a:cubicBezTo>
                      <a:pt x="1056" y="287"/>
                      <a:pt x="1181" y="341"/>
                      <a:pt x="1289" y="466"/>
                    </a:cubicBezTo>
                    <a:cubicBezTo>
                      <a:pt x="1378" y="573"/>
                      <a:pt x="1432" y="716"/>
                      <a:pt x="1432" y="913"/>
                    </a:cubicBezTo>
                    <a:cubicBezTo>
                      <a:pt x="1432" y="1110"/>
                      <a:pt x="1378" y="1253"/>
                      <a:pt x="1289" y="1378"/>
                    </a:cubicBezTo>
                    <a:cubicBezTo>
                      <a:pt x="1181" y="1486"/>
                      <a:pt x="1056" y="1540"/>
                      <a:pt x="895" y="1540"/>
                    </a:cubicBezTo>
                    <a:cubicBezTo>
                      <a:pt x="734" y="1540"/>
                      <a:pt x="609" y="1486"/>
                      <a:pt x="519" y="1378"/>
                    </a:cubicBezTo>
                    <a:cubicBezTo>
                      <a:pt x="412" y="1253"/>
                      <a:pt x="376" y="1110"/>
                      <a:pt x="376" y="913"/>
                    </a:cubicBezTo>
                    <a:cubicBezTo>
                      <a:pt x="376" y="716"/>
                      <a:pt x="412" y="573"/>
                      <a:pt x="519" y="466"/>
                    </a:cubicBezTo>
                    <a:cubicBezTo>
                      <a:pt x="609" y="341"/>
                      <a:pt x="734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27" y="1"/>
                      <a:pt x="412" y="90"/>
                      <a:pt x="251" y="251"/>
                    </a:cubicBezTo>
                    <a:cubicBezTo>
                      <a:pt x="90" y="430"/>
                      <a:pt x="0" y="645"/>
                      <a:pt x="0" y="913"/>
                    </a:cubicBezTo>
                    <a:cubicBezTo>
                      <a:pt x="0" y="1200"/>
                      <a:pt x="90" y="1414"/>
                      <a:pt x="233" y="1575"/>
                    </a:cubicBezTo>
                    <a:cubicBezTo>
                      <a:pt x="394" y="1736"/>
                      <a:pt x="609" y="1826"/>
                      <a:pt x="877" y="1826"/>
                    </a:cubicBezTo>
                    <a:cubicBezTo>
                      <a:pt x="1003" y="1826"/>
                      <a:pt x="1128" y="1790"/>
                      <a:pt x="1217" y="1736"/>
                    </a:cubicBezTo>
                    <a:cubicBezTo>
                      <a:pt x="1325" y="1683"/>
                      <a:pt x="1414" y="1611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6" y="2076"/>
                      <a:pt x="1271" y="2237"/>
                    </a:cubicBezTo>
                    <a:cubicBezTo>
                      <a:pt x="1146" y="2398"/>
                      <a:pt x="967" y="2470"/>
                      <a:pt x="734" y="2470"/>
                    </a:cubicBezTo>
                    <a:cubicBezTo>
                      <a:pt x="645" y="2470"/>
                      <a:pt x="555" y="2470"/>
                      <a:pt x="448" y="2434"/>
                    </a:cubicBezTo>
                    <a:cubicBezTo>
                      <a:pt x="358" y="2416"/>
                      <a:pt x="269" y="2381"/>
                      <a:pt x="179" y="2345"/>
                    </a:cubicBezTo>
                    <a:lnTo>
                      <a:pt x="179" y="2667"/>
                    </a:lnTo>
                    <a:cubicBezTo>
                      <a:pt x="287" y="2703"/>
                      <a:pt x="376" y="2738"/>
                      <a:pt x="466" y="2756"/>
                    </a:cubicBezTo>
                    <a:cubicBezTo>
                      <a:pt x="555" y="2774"/>
                      <a:pt x="645" y="2774"/>
                      <a:pt x="752" y="2774"/>
                    </a:cubicBezTo>
                    <a:cubicBezTo>
                      <a:pt x="1074" y="2774"/>
                      <a:pt x="1343" y="2649"/>
                      <a:pt x="1539" y="2398"/>
                    </a:cubicBezTo>
                    <a:cubicBezTo>
                      <a:pt x="1754" y="2148"/>
                      <a:pt x="1844" y="1808"/>
                      <a:pt x="1844" y="1396"/>
                    </a:cubicBezTo>
                    <a:cubicBezTo>
                      <a:pt x="1844" y="949"/>
                      <a:pt x="1772" y="591"/>
                      <a:pt x="1611" y="358"/>
                    </a:cubicBezTo>
                    <a:cubicBezTo>
                      <a:pt x="1450" y="126"/>
                      <a:pt x="1199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5"/>
              <p:cNvSpPr/>
              <p:nvPr/>
            </p:nvSpPr>
            <p:spPr>
              <a:xfrm>
                <a:off x="5415476" y="366771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1289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8" y="161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5"/>
              <p:cNvSpPr/>
              <p:nvPr/>
            </p:nvSpPr>
            <p:spPr>
              <a:xfrm>
                <a:off x="5325944" y="3770476"/>
                <a:ext cx="63602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1" extrusionOk="0">
                    <a:moveTo>
                      <a:pt x="1289" y="609"/>
                    </a:moveTo>
                    <a:lnTo>
                      <a:pt x="1665" y="1593"/>
                    </a:lnTo>
                    <a:lnTo>
                      <a:pt x="949" y="1593"/>
                    </a:lnTo>
                    <a:lnTo>
                      <a:pt x="1289" y="609"/>
                    </a:lnTo>
                    <a:close/>
                    <a:moveTo>
                      <a:pt x="1021" y="0"/>
                    </a:moveTo>
                    <a:lnTo>
                      <a:pt x="1" y="2631"/>
                    </a:lnTo>
                    <a:lnTo>
                      <a:pt x="556" y="2631"/>
                    </a:lnTo>
                    <a:lnTo>
                      <a:pt x="770" y="2022"/>
                    </a:lnTo>
                    <a:lnTo>
                      <a:pt x="1826" y="2022"/>
                    </a:lnTo>
                    <a:lnTo>
                      <a:pt x="2059" y="2631"/>
                    </a:lnTo>
                    <a:lnTo>
                      <a:pt x="2632" y="2631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15"/>
              <p:cNvSpPr/>
              <p:nvPr/>
            </p:nvSpPr>
            <p:spPr>
              <a:xfrm>
                <a:off x="5395153" y="3788161"/>
                <a:ext cx="41540" cy="46663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934" extrusionOk="0">
                    <a:moveTo>
                      <a:pt x="0" y="1"/>
                    </a:moveTo>
                    <a:lnTo>
                      <a:pt x="0" y="1200"/>
                    </a:lnTo>
                    <a:cubicBezTo>
                      <a:pt x="0" y="1379"/>
                      <a:pt x="18" y="1522"/>
                      <a:pt x="72" y="1612"/>
                    </a:cubicBezTo>
                    <a:cubicBezTo>
                      <a:pt x="108" y="1719"/>
                      <a:pt x="179" y="1790"/>
                      <a:pt x="286" y="1844"/>
                    </a:cubicBezTo>
                    <a:cubicBezTo>
                      <a:pt x="394" y="1916"/>
                      <a:pt x="501" y="1934"/>
                      <a:pt x="626" y="1934"/>
                    </a:cubicBezTo>
                    <a:cubicBezTo>
                      <a:pt x="752" y="1934"/>
                      <a:pt x="877" y="1916"/>
                      <a:pt x="984" y="1844"/>
                    </a:cubicBezTo>
                    <a:cubicBezTo>
                      <a:pt x="1092" y="1790"/>
                      <a:pt x="1181" y="1719"/>
                      <a:pt x="1253" y="1612"/>
                    </a:cubicBezTo>
                    <a:lnTo>
                      <a:pt x="1253" y="1898"/>
                    </a:lnTo>
                    <a:lnTo>
                      <a:pt x="1718" y="1898"/>
                    </a:lnTo>
                    <a:lnTo>
                      <a:pt x="1718" y="1"/>
                    </a:lnTo>
                    <a:lnTo>
                      <a:pt x="1217" y="1"/>
                    </a:lnTo>
                    <a:lnTo>
                      <a:pt x="1217" y="788"/>
                    </a:lnTo>
                    <a:cubicBezTo>
                      <a:pt x="1217" y="1075"/>
                      <a:pt x="1217" y="1236"/>
                      <a:pt x="1181" y="1307"/>
                    </a:cubicBezTo>
                    <a:cubicBezTo>
                      <a:pt x="1163" y="1379"/>
                      <a:pt x="1110" y="1433"/>
                      <a:pt x="1038" y="1486"/>
                    </a:cubicBezTo>
                    <a:cubicBezTo>
                      <a:pt x="984" y="1522"/>
                      <a:pt x="895" y="1558"/>
                      <a:pt x="823" y="1558"/>
                    </a:cubicBezTo>
                    <a:cubicBezTo>
                      <a:pt x="734" y="1558"/>
                      <a:pt x="680" y="1540"/>
                      <a:pt x="626" y="1504"/>
                    </a:cubicBezTo>
                    <a:cubicBezTo>
                      <a:pt x="573" y="1468"/>
                      <a:pt x="537" y="1415"/>
                      <a:pt x="519" y="1361"/>
                    </a:cubicBezTo>
                    <a:cubicBezTo>
                      <a:pt x="501" y="1289"/>
                      <a:pt x="501" y="1128"/>
                      <a:pt x="501" y="860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15"/>
              <p:cNvSpPr/>
              <p:nvPr/>
            </p:nvSpPr>
            <p:spPr>
              <a:xfrm>
                <a:off x="5338921" y="3872366"/>
                <a:ext cx="25977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683" extrusionOk="0">
                    <a:moveTo>
                      <a:pt x="538" y="162"/>
                    </a:moveTo>
                    <a:cubicBezTo>
                      <a:pt x="645" y="162"/>
                      <a:pt x="734" y="215"/>
                      <a:pt x="788" y="287"/>
                    </a:cubicBezTo>
                    <a:cubicBezTo>
                      <a:pt x="842" y="358"/>
                      <a:pt x="878" y="484"/>
                      <a:pt x="878" y="627"/>
                    </a:cubicBezTo>
                    <a:cubicBezTo>
                      <a:pt x="878" y="770"/>
                      <a:pt x="842" y="877"/>
                      <a:pt x="788" y="949"/>
                    </a:cubicBezTo>
                    <a:cubicBezTo>
                      <a:pt x="734" y="1038"/>
                      <a:pt x="645" y="1074"/>
                      <a:pt x="538" y="1074"/>
                    </a:cubicBezTo>
                    <a:cubicBezTo>
                      <a:pt x="430" y="1074"/>
                      <a:pt x="359" y="1038"/>
                      <a:pt x="287" y="949"/>
                    </a:cubicBezTo>
                    <a:cubicBezTo>
                      <a:pt x="233" y="877"/>
                      <a:pt x="198" y="770"/>
                      <a:pt x="198" y="627"/>
                    </a:cubicBezTo>
                    <a:cubicBezTo>
                      <a:pt x="198" y="484"/>
                      <a:pt x="233" y="358"/>
                      <a:pt x="287" y="287"/>
                    </a:cubicBezTo>
                    <a:cubicBezTo>
                      <a:pt x="359" y="215"/>
                      <a:pt x="430" y="162"/>
                      <a:pt x="538" y="162"/>
                    </a:cubicBezTo>
                    <a:close/>
                    <a:moveTo>
                      <a:pt x="484" y="1"/>
                    </a:moveTo>
                    <a:cubicBezTo>
                      <a:pt x="341" y="1"/>
                      <a:pt x="233" y="54"/>
                      <a:pt x="144" y="179"/>
                    </a:cubicBezTo>
                    <a:cubicBezTo>
                      <a:pt x="37" y="287"/>
                      <a:pt x="1" y="430"/>
                      <a:pt x="1" y="627"/>
                    </a:cubicBezTo>
                    <a:cubicBezTo>
                      <a:pt x="1" y="806"/>
                      <a:pt x="37" y="949"/>
                      <a:pt x="144" y="1074"/>
                    </a:cubicBezTo>
                    <a:cubicBezTo>
                      <a:pt x="233" y="1182"/>
                      <a:pt x="341" y="1235"/>
                      <a:pt x="484" y="1235"/>
                    </a:cubicBezTo>
                    <a:cubicBezTo>
                      <a:pt x="573" y="1235"/>
                      <a:pt x="663" y="1217"/>
                      <a:pt x="717" y="1182"/>
                    </a:cubicBezTo>
                    <a:cubicBezTo>
                      <a:pt x="788" y="1146"/>
                      <a:pt x="842" y="1092"/>
                      <a:pt x="878" y="1021"/>
                    </a:cubicBezTo>
                    <a:lnTo>
                      <a:pt x="878" y="1128"/>
                    </a:lnTo>
                    <a:cubicBezTo>
                      <a:pt x="878" y="1253"/>
                      <a:pt x="842" y="1361"/>
                      <a:pt x="770" y="1432"/>
                    </a:cubicBezTo>
                    <a:cubicBezTo>
                      <a:pt x="717" y="1486"/>
                      <a:pt x="609" y="1522"/>
                      <a:pt x="484" y="1522"/>
                    </a:cubicBezTo>
                    <a:cubicBezTo>
                      <a:pt x="430" y="1522"/>
                      <a:pt x="377" y="1522"/>
                      <a:pt x="323" y="1504"/>
                    </a:cubicBezTo>
                    <a:cubicBezTo>
                      <a:pt x="251" y="1486"/>
                      <a:pt x="198" y="1468"/>
                      <a:pt x="144" y="1432"/>
                    </a:cubicBezTo>
                    <a:lnTo>
                      <a:pt x="144" y="1629"/>
                    </a:lnTo>
                    <a:cubicBezTo>
                      <a:pt x="198" y="1647"/>
                      <a:pt x="269" y="1665"/>
                      <a:pt x="323" y="1683"/>
                    </a:cubicBezTo>
                    <a:lnTo>
                      <a:pt x="520" y="1683"/>
                    </a:lnTo>
                    <a:cubicBezTo>
                      <a:pt x="699" y="1683"/>
                      <a:pt x="842" y="1647"/>
                      <a:pt x="931" y="1540"/>
                    </a:cubicBezTo>
                    <a:cubicBezTo>
                      <a:pt x="1021" y="1450"/>
                      <a:pt x="1074" y="1289"/>
                      <a:pt x="1074" y="1092"/>
                    </a:cubicBezTo>
                    <a:lnTo>
                      <a:pt x="1074" y="36"/>
                    </a:lnTo>
                    <a:lnTo>
                      <a:pt x="878" y="36"/>
                    </a:lnTo>
                    <a:lnTo>
                      <a:pt x="878" y="215"/>
                    </a:lnTo>
                    <a:cubicBezTo>
                      <a:pt x="842" y="144"/>
                      <a:pt x="788" y="90"/>
                      <a:pt x="717" y="54"/>
                    </a:cubicBezTo>
                    <a:cubicBezTo>
                      <a:pt x="663" y="18"/>
                      <a:pt x="573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15"/>
              <p:cNvSpPr/>
              <p:nvPr/>
            </p:nvSpPr>
            <p:spPr>
              <a:xfrm>
                <a:off x="5367025" y="3872366"/>
                <a:ext cx="2684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2" extrusionOk="0">
                    <a:moveTo>
                      <a:pt x="556" y="179"/>
                    </a:moveTo>
                    <a:cubicBezTo>
                      <a:pt x="663" y="179"/>
                      <a:pt x="735" y="215"/>
                      <a:pt x="806" y="305"/>
                    </a:cubicBezTo>
                    <a:cubicBezTo>
                      <a:pt x="860" y="376"/>
                      <a:pt x="896" y="502"/>
                      <a:pt x="896" y="627"/>
                    </a:cubicBezTo>
                    <a:cubicBezTo>
                      <a:pt x="896" y="770"/>
                      <a:pt x="860" y="895"/>
                      <a:pt x="806" y="967"/>
                    </a:cubicBezTo>
                    <a:cubicBezTo>
                      <a:pt x="735" y="1056"/>
                      <a:pt x="663" y="1092"/>
                      <a:pt x="556" y="1092"/>
                    </a:cubicBezTo>
                    <a:cubicBezTo>
                      <a:pt x="448" y="1092"/>
                      <a:pt x="359" y="1056"/>
                      <a:pt x="305" y="967"/>
                    </a:cubicBezTo>
                    <a:cubicBezTo>
                      <a:pt x="252" y="895"/>
                      <a:pt x="216" y="770"/>
                      <a:pt x="216" y="627"/>
                    </a:cubicBezTo>
                    <a:cubicBezTo>
                      <a:pt x="216" y="484"/>
                      <a:pt x="252" y="376"/>
                      <a:pt x="305" y="305"/>
                    </a:cubicBezTo>
                    <a:cubicBezTo>
                      <a:pt x="359" y="215"/>
                      <a:pt x="448" y="179"/>
                      <a:pt x="556" y="179"/>
                    </a:cubicBezTo>
                    <a:close/>
                    <a:moveTo>
                      <a:pt x="556" y="1"/>
                    </a:moveTo>
                    <a:cubicBezTo>
                      <a:pt x="377" y="1"/>
                      <a:pt x="252" y="54"/>
                      <a:pt x="144" y="179"/>
                    </a:cubicBezTo>
                    <a:cubicBezTo>
                      <a:pt x="55" y="287"/>
                      <a:pt x="1" y="430"/>
                      <a:pt x="1" y="627"/>
                    </a:cubicBezTo>
                    <a:cubicBezTo>
                      <a:pt x="1" y="824"/>
                      <a:pt x="55" y="985"/>
                      <a:pt x="144" y="1092"/>
                    </a:cubicBezTo>
                    <a:cubicBezTo>
                      <a:pt x="252" y="1217"/>
                      <a:pt x="377" y="1271"/>
                      <a:pt x="556" y="1271"/>
                    </a:cubicBezTo>
                    <a:cubicBezTo>
                      <a:pt x="735" y="1271"/>
                      <a:pt x="860" y="1217"/>
                      <a:pt x="967" y="1092"/>
                    </a:cubicBezTo>
                    <a:cubicBezTo>
                      <a:pt x="1057" y="985"/>
                      <a:pt x="1110" y="824"/>
                      <a:pt x="1110" y="627"/>
                    </a:cubicBezTo>
                    <a:cubicBezTo>
                      <a:pt x="1110" y="430"/>
                      <a:pt x="1057" y="287"/>
                      <a:pt x="967" y="179"/>
                    </a:cubicBezTo>
                    <a:cubicBezTo>
                      <a:pt x="860" y="54"/>
                      <a:pt x="735" y="1"/>
                      <a:pt x="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5"/>
              <p:cNvSpPr/>
              <p:nvPr/>
            </p:nvSpPr>
            <p:spPr>
              <a:xfrm>
                <a:off x="5397739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1664"/>
                    </a:lnTo>
                    <a:lnTo>
                      <a:pt x="197" y="166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15"/>
              <p:cNvSpPr/>
              <p:nvPr/>
            </p:nvSpPr>
            <p:spPr>
              <a:xfrm>
                <a:off x="5406390" y="3862016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591"/>
                    </a:moveTo>
                    <a:cubicBezTo>
                      <a:pt x="645" y="591"/>
                      <a:pt x="716" y="644"/>
                      <a:pt x="788" y="716"/>
                    </a:cubicBezTo>
                    <a:cubicBezTo>
                      <a:pt x="842" y="805"/>
                      <a:pt x="877" y="913"/>
                      <a:pt x="877" y="1056"/>
                    </a:cubicBezTo>
                    <a:cubicBezTo>
                      <a:pt x="877" y="1217"/>
                      <a:pt x="842" y="1324"/>
                      <a:pt x="788" y="1414"/>
                    </a:cubicBezTo>
                    <a:cubicBezTo>
                      <a:pt x="716" y="1485"/>
                      <a:pt x="645" y="1521"/>
                      <a:pt x="537" y="1521"/>
                    </a:cubicBezTo>
                    <a:cubicBezTo>
                      <a:pt x="430" y="1521"/>
                      <a:pt x="340" y="1485"/>
                      <a:pt x="287" y="1414"/>
                    </a:cubicBezTo>
                    <a:cubicBezTo>
                      <a:pt x="233" y="1324"/>
                      <a:pt x="197" y="1217"/>
                      <a:pt x="197" y="1056"/>
                    </a:cubicBezTo>
                    <a:cubicBezTo>
                      <a:pt x="197" y="913"/>
                      <a:pt x="233" y="805"/>
                      <a:pt x="287" y="716"/>
                    </a:cubicBezTo>
                    <a:cubicBezTo>
                      <a:pt x="340" y="644"/>
                      <a:pt x="430" y="591"/>
                      <a:pt x="537" y="591"/>
                    </a:cubicBezTo>
                    <a:close/>
                    <a:moveTo>
                      <a:pt x="877" y="0"/>
                    </a:moveTo>
                    <a:lnTo>
                      <a:pt x="877" y="644"/>
                    </a:lnTo>
                    <a:cubicBezTo>
                      <a:pt x="824" y="573"/>
                      <a:pt x="770" y="519"/>
                      <a:pt x="716" y="483"/>
                    </a:cubicBezTo>
                    <a:cubicBezTo>
                      <a:pt x="645" y="447"/>
                      <a:pt x="573" y="430"/>
                      <a:pt x="484" y="430"/>
                    </a:cubicBezTo>
                    <a:cubicBezTo>
                      <a:pt x="340" y="430"/>
                      <a:pt x="215" y="483"/>
                      <a:pt x="126" y="608"/>
                    </a:cubicBezTo>
                    <a:cubicBezTo>
                      <a:pt x="36" y="716"/>
                      <a:pt x="0" y="877"/>
                      <a:pt x="0" y="1056"/>
                    </a:cubicBezTo>
                    <a:cubicBezTo>
                      <a:pt x="0" y="1253"/>
                      <a:pt x="36" y="1396"/>
                      <a:pt x="126" y="1521"/>
                    </a:cubicBezTo>
                    <a:cubicBezTo>
                      <a:pt x="215" y="1628"/>
                      <a:pt x="340" y="1700"/>
                      <a:pt x="484" y="1700"/>
                    </a:cubicBezTo>
                    <a:cubicBezTo>
                      <a:pt x="573" y="1700"/>
                      <a:pt x="645" y="1682"/>
                      <a:pt x="716" y="1646"/>
                    </a:cubicBezTo>
                    <a:cubicBezTo>
                      <a:pt x="770" y="1611"/>
                      <a:pt x="824" y="1557"/>
                      <a:pt x="877" y="1485"/>
                    </a:cubicBezTo>
                    <a:lnTo>
                      <a:pt x="877" y="1664"/>
                    </a:lnTo>
                    <a:lnTo>
                      <a:pt x="1074" y="1664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15"/>
              <p:cNvSpPr/>
              <p:nvPr/>
            </p:nvSpPr>
            <p:spPr>
              <a:xfrm>
                <a:off x="5343247" y="393152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89" y="304"/>
                    </a:lnTo>
                    <a:lnTo>
                      <a:pt x="377" y="2667"/>
                    </a:lnTo>
                    <a:lnTo>
                      <a:pt x="752" y="2667"/>
                    </a:lnTo>
                    <a:lnTo>
                      <a:pt x="1719" y="143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5"/>
              <p:cNvSpPr/>
              <p:nvPr/>
            </p:nvSpPr>
            <p:spPr>
              <a:xfrm>
                <a:off x="5389958" y="393022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77" y="287"/>
                    </a:moveTo>
                    <a:cubicBezTo>
                      <a:pt x="1056" y="287"/>
                      <a:pt x="1181" y="340"/>
                      <a:pt x="1271" y="448"/>
                    </a:cubicBezTo>
                    <a:cubicBezTo>
                      <a:pt x="1360" y="573"/>
                      <a:pt x="1414" y="716"/>
                      <a:pt x="1414" y="913"/>
                    </a:cubicBezTo>
                    <a:cubicBezTo>
                      <a:pt x="1414" y="1110"/>
                      <a:pt x="1360" y="1253"/>
                      <a:pt x="1271" y="1361"/>
                    </a:cubicBezTo>
                    <a:cubicBezTo>
                      <a:pt x="1181" y="1468"/>
                      <a:pt x="1056" y="1539"/>
                      <a:pt x="877" y="1539"/>
                    </a:cubicBezTo>
                    <a:cubicBezTo>
                      <a:pt x="716" y="1539"/>
                      <a:pt x="591" y="1468"/>
                      <a:pt x="501" y="1361"/>
                    </a:cubicBezTo>
                    <a:cubicBezTo>
                      <a:pt x="412" y="1253"/>
                      <a:pt x="358" y="1110"/>
                      <a:pt x="358" y="913"/>
                    </a:cubicBezTo>
                    <a:cubicBezTo>
                      <a:pt x="358" y="716"/>
                      <a:pt x="412" y="573"/>
                      <a:pt x="501" y="448"/>
                    </a:cubicBezTo>
                    <a:cubicBezTo>
                      <a:pt x="591" y="340"/>
                      <a:pt x="716" y="287"/>
                      <a:pt x="877" y="287"/>
                    </a:cubicBezTo>
                    <a:close/>
                    <a:moveTo>
                      <a:pt x="877" y="0"/>
                    </a:moveTo>
                    <a:cubicBezTo>
                      <a:pt x="609" y="0"/>
                      <a:pt x="394" y="90"/>
                      <a:pt x="233" y="251"/>
                    </a:cubicBezTo>
                    <a:cubicBezTo>
                      <a:pt x="72" y="412"/>
                      <a:pt x="0" y="627"/>
                      <a:pt x="0" y="913"/>
                    </a:cubicBezTo>
                    <a:cubicBezTo>
                      <a:pt x="0" y="1182"/>
                      <a:pt x="72" y="1414"/>
                      <a:pt x="233" y="1575"/>
                    </a:cubicBezTo>
                    <a:cubicBezTo>
                      <a:pt x="376" y="1736"/>
                      <a:pt x="591" y="1808"/>
                      <a:pt x="859" y="1808"/>
                    </a:cubicBezTo>
                    <a:cubicBezTo>
                      <a:pt x="985" y="1808"/>
                      <a:pt x="1110" y="1790"/>
                      <a:pt x="1217" y="1736"/>
                    </a:cubicBezTo>
                    <a:cubicBezTo>
                      <a:pt x="1325" y="1683"/>
                      <a:pt x="1414" y="1593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6" y="2058"/>
                      <a:pt x="1253" y="2219"/>
                    </a:cubicBezTo>
                    <a:cubicBezTo>
                      <a:pt x="1128" y="2381"/>
                      <a:pt x="949" y="2470"/>
                      <a:pt x="716" y="2470"/>
                    </a:cubicBezTo>
                    <a:cubicBezTo>
                      <a:pt x="627" y="2470"/>
                      <a:pt x="537" y="2452"/>
                      <a:pt x="448" y="2434"/>
                    </a:cubicBezTo>
                    <a:cubicBezTo>
                      <a:pt x="358" y="2416"/>
                      <a:pt x="251" y="2381"/>
                      <a:pt x="161" y="2327"/>
                    </a:cubicBezTo>
                    <a:lnTo>
                      <a:pt x="161" y="2667"/>
                    </a:lnTo>
                    <a:cubicBezTo>
                      <a:pt x="269" y="2703"/>
                      <a:pt x="358" y="2721"/>
                      <a:pt x="448" y="2738"/>
                    </a:cubicBezTo>
                    <a:cubicBezTo>
                      <a:pt x="555" y="2756"/>
                      <a:pt x="645" y="2774"/>
                      <a:pt x="734" y="2774"/>
                    </a:cubicBezTo>
                    <a:cubicBezTo>
                      <a:pt x="1074" y="2774"/>
                      <a:pt x="1343" y="2649"/>
                      <a:pt x="1539" y="2398"/>
                    </a:cubicBezTo>
                    <a:cubicBezTo>
                      <a:pt x="1736" y="2148"/>
                      <a:pt x="1844" y="1808"/>
                      <a:pt x="1844" y="1378"/>
                    </a:cubicBezTo>
                    <a:cubicBezTo>
                      <a:pt x="1844" y="931"/>
                      <a:pt x="1754" y="591"/>
                      <a:pt x="1593" y="358"/>
                    </a:cubicBezTo>
                    <a:cubicBezTo>
                      <a:pt x="1432" y="126"/>
                      <a:pt x="1199" y="0"/>
                      <a:pt x="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5"/>
              <p:cNvSpPr/>
              <p:nvPr/>
            </p:nvSpPr>
            <p:spPr>
              <a:xfrm>
                <a:off x="5700019" y="3666414"/>
                <a:ext cx="4067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721" extrusionOk="0">
                    <a:moveTo>
                      <a:pt x="770" y="1"/>
                    </a:moveTo>
                    <a:cubicBezTo>
                      <a:pt x="662" y="1"/>
                      <a:pt x="537" y="18"/>
                      <a:pt x="412" y="54"/>
                    </a:cubicBezTo>
                    <a:cubicBezTo>
                      <a:pt x="287" y="90"/>
                      <a:pt x="161" y="126"/>
                      <a:pt x="18" y="179"/>
                    </a:cubicBezTo>
                    <a:lnTo>
                      <a:pt x="18" y="555"/>
                    </a:lnTo>
                    <a:cubicBezTo>
                      <a:pt x="161" y="466"/>
                      <a:pt x="287" y="412"/>
                      <a:pt x="412" y="376"/>
                    </a:cubicBezTo>
                    <a:cubicBezTo>
                      <a:pt x="537" y="323"/>
                      <a:pt x="662" y="305"/>
                      <a:pt x="770" y="305"/>
                    </a:cubicBezTo>
                    <a:cubicBezTo>
                      <a:pt x="931" y="305"/>
                      <a:pt x="1056" y="358"/>
                      <a:pt x="1163" y="448"/>
                    </a:cubicBezTo>
                    <a:cubicBezTo>
                      <a:pt x="1271" y="537"/>
                      <a:pt x="1307" y="645"/>
                      <a:pt x="1307" y="788"/>
                    </a:cubicBezTo>
                    <a:cubicBezTo>
                      <a:pt x="1307" y="877"/>
                      <a:pt x="1289" y="967"/>
                      <a:pt x="1235" y="1056"/>
                    </a:cubicBezTo>
                    <a:cubicBezTo>
                      <a:pt x="1199" y="1146"/>
                      <a:pt x="1110" y="1253"/>
                      <a:pt x="1002" y="1396"/>
                    </a:cubicBezTo>
                    <a:cubicBezTo>
                      <a:pt x="949" y="1450"/>
                      <a:pt x="788" y="1611"/>
                      <a:pt x="555" y="1844"/>
                    </a:cubicBezTo>
                    <a:cubicBezTo>
                      <a:pt x="322" y="2094"/>
                      <a:pt x="126" y="2273"/>
                      <a:pt x="0" y="2416"/>
                    </a:cubicBezTo>
                    <a:lnTo>
                      <a:pt x="0" y="2721"/>
                    </a:lnTo>
                    <a:lnTo>
                      <a:pt x="1682" y="2721"/>
                    </a:lnTo>
                    <a:lnTo>
                      <a:pt x="1682" y="2416"/>
                    </a:lnTo>
                    <a:lnTo>
                      <a:pt x="430" y="2416"/>
                    </a:lnTo>
                    <a:cubicBezTo>
                      <a:pt x="716" y="2130"/>
                      <a:pt x="949" y="1897"/>
                      <a:pt x="1110" y="1736"/>
                    </a:cubicBezTo>
                    <a:cubicBezTo>
                      <a:pt x="1271" y="1557"/>
                      <a:pt x="1360" y="1468"/>
                      <a:pt x="1396" y="1432"/>
                    </a:cubicBezTo>
                    <a:cubicBezTo>
                      <a:pt x="1503" y="1289"/>
                      <a:pt x="1575" y="1182"/>
                      <a:pt x="1611" y="1074"/>
                    </a:cubicBezTo>
                    <a:cubicBezTo>
                      <a:pt x="1647" y="985"/>
                      <a:pt x="1682" y="877"/>
                      <a:pt x="1682" y="770"/>
                    </a:cubicBezTo>
                    <a:cubicBezTo>
                      <a:pt x="1682" y="537"/>
                      <a:pt x="1593" y="358"/>
                      <a:pt x="1432" y="215"/>
                    </a:cubicBezTo>
                    <a:cubicBezTo>
                      <a:pt x="1271" y="72"/>
                      <a:pt x="1038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15"/>
              <p:cNvSpPr/>
              <p:nvPr/>
            </p:nvSpPr>
            <p:spPr>
              <a:xfrm>
                <a:off x="5747575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13" y="287"/>
                    </a:moveTo>
                    <a:cubicBezTo>
                      <a:pt x="1110" y="287"/>
                      <a:pt x="1253" y="376"/>
                      <a:pt x="1343" y="573"/>
                    </a:cubicBezTo>
                    <a:cubicBezTo>
                      <a:pt x="1432" y="752"/>
                      <a:pt x="1486" y="1021"/>
                      <a:pt x="1486" y="1396"/>
                    </a:cubicBezTo>
                    <a:cubicBezTo>
                      <a:pt x="1486" y="1754"/>
                      <a:pt x="1432" y="2041"/>
                      <a:pt x="1343" y="2220"/>
                    </a:cubicBezTo>
                    <a:cubicBezTo>
                      <a:pt x="1253" y="2398"/>
                      <a:pt x="1110" y="2488"/>
                      <a:pt x="913" y="2488"/>
                    </a:cubicBezTo>
                    <a:cubicBezTo>
                      <a:pt x="734" y="2488"/>
                      <a:pt x="591" y="2398"/>
                      <a:pt x="502" y="2220"/>
                    </a:cubicBezTo>
                    <a:cubicBezTo>
                      <a:pt x="412" y="2041"/>
                      <a:pt x="359" y="1754"/>
                      <a:pt x="359" y="1396"/>
                    </a:cubicBezTo>
                    <a:cubicBezTo>
                      <a:pt x="359" y="1021"/>
                      <a:pt x="412" y="752"/>
                      <a:pt x="502" y="573"/>
                    </a:cubicBezTo>
                    <a:cubicBezTo>
                      <a:pt x="591" y="376"/>
                      <a:pt x="734" y="287"/>
                      <a:pt x="913" y="287"/>
                    </a:cubicBezTo>
                    <a:close/>
                    <a:moveTo>
                      <a:pt x="913" y="1"/>
                    </a:moveTo>
                    <a:cubicBezTo>
                      <a:pt x="627" y="1"/>
                      <a:pt x="394" y="126"/>
                      <a:pt x="233" y="358"/>
                    </a:cubicBezTo>
                    <a:cubicBezTo>
                      <a:pt x="72" y="591"/>
                      <a:pt x="1" y="949"/>
                      <a:pt x="1" y="1396"/>
                    </a:cubicBezTo>
                    <a:cubicBezTo>
                      <a:pt x="1" y="1844"/>
                      <a:pt x="72" y="2184"/>
                      <a:pt x="233" y="2416"/>
                    </a:cubicBezTo>
                    <a:cubicBezTo>
                      <a:pt x="394" y="2667"/>
                      <a:pt x="627" y="2774"/>
                      <a:pt x="913" y="2774"/>
                    </a:cubicBezTo>
                    <a:cubicBezTo>
                      <a:pt x="1218" y="2774"/>
                      <a:pt x="1450" y="2667"/>
                      <a:pt x="1611" y="2416"/>
                    </a:cubicBezTo>
                    <a:cubicBezTo>
                      <a:pt x="1754" y="2184"/>
                      <a:pt x="1844" y="1844"/>
                      <a:pt x="1844" y="1396"/>
                    </a:cubicBezTo>
                    <a:cubicBezTo>
                      <a:pt x="1844" y="949"/>
                      <a:pt x="1754" y="591"/>
                      <a:pt x="1611" y="358"/>
                    </a:cubicBezTo>
                    <a:cubicBezTo>
                      <a:pt x="1450" y="126"/>
                      <a:pt x="1218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15"/>
              <p:cNvSpPr/>
              <p:nvPr/>
            </p:nvSpPr>
            <p:spPr>
              <a:xfrm>
                <a:off x="5799482" y="3667717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4" y="0"/>
                    </a:moveTo>
                    <a:lnTo>
                      <a:pt x="0" y="125"/>
                    </a:lnTo>
                    <a:lnTo>
                      <a:pt x="0" y="465"/>
                    </a:lnTo>
                    <a:lnTo>
                      <a:pt x="644" y="322"/>
                    </a:lnTo>
                    <a:lnTo>
                      <a:pt x="644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2" y="236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5"/>
              <p:cNvSpPr/>
              <p:nvPr/>
            </p:nvSpPr>
            <p:spPr>
              <a:xfrm>
                <a:off x="5714276" y="3770476"/>
                <a:ext cx="50626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631" extrusionOk="0">
                    <a:moveTo>
                      <a:pt x="1" y="0"/>
                    </a:moveTo>
                    <a:lnTo>
                      <a:pt x="1" y="2631"/>
                    </a:lnTo>
                    <a:lnTo>
                      <a:pt x="520" y="2631"/>
                    </a:lnTo>
                    <a:lnTo>
                      <a:pt x="520" y="1486"/>
                    </a:lnTo>
                    <a:lnTo>
                      <a:pt x="1558" y="1486"/>
                    </a:lnTo>
                    <a:lnTo>
                      <a:pt x="1558" y="2631"/>
                    </a:lnTo>
                    <a:lnTo>
                      <a:pt x="2095" y="2631"/>
                    </a:lnTo>
                    <a:lnTo>
                      <a:pt x="2095" y="0"/>
                    </a:lnTo>
                    <a:lnTo>
                      <a:pt x="1558" y="0"/>
                    </a:lnTo>
                    <a:lnTo>
                      <a:pt x="1558" y="1038"/>
                    </a:lnTo>
                    <a:lnTo>
                      <a:pt x="520" y="103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5"/>
              <p:cNvSpPr/>
              <p:nvPr/>
            </p:nvSpPr>
            <p:spPr>
              <a:xfrm>
                <a:off x="5774399" y="3786883"/>
                <a:ext cx="4499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721" extrusionOk="0">
                    <a:moveTo>
                      <a:pt x="931" y="394"/>
                    </a:moveTo>
                    <a:cubicBezTo>
                      <a:pt x="1056" y="394"/>
                      <a:pt x="1163" y="430"/>
                      <a:pt x="1235" y="537"/>
                    </a:cubicBezTo>
                    <a:cubicBezTo>
                      <a:pt x="1324" y="627"/>
                      <a:pt x="1360" y="770"/>
                      <a:pt x="1360" y="967"/>
                    </a:cubicBezTo>
                    <a:cubicBezTo>
                      <a:pt x="1360" y="1163"/>
                      <a:pt x="1324" y="1307"/>
                      <a:pt x="1235" y="1396"/>
                    </a:cubicBezTo>
                    <a:cubicBezTo>
                      <a:pt x="1146" y="1486"/>
                      <a:pt x="1038" y="1539"/>
                      <a:pt x="913" y="1539"/>
                    </a:cubicBezTo>
                    <a:cubicBezTo>
                      <a:pt x="806" y="1539"/>
                      <a:pt x="716" y="1486"/>
                      <a:pt x="627" y="1396"/>
                    </a:cubicBezTo>
                    <a:cubicBezTo>
                      <a:pt x="555" y="1307"/>
                      <a:pt x="519" y="1163"/>
                      <a:pt x="519" y="949"/>
                    </a:cubicBezTo>
                    <a:cubicBezTo>
                      <a:pt x="519" y="770"/>
                      <a:pt x="555" y="627"/>
                      <a:pt x="627" y="537"/>
                    </a:cubicBezTo>
                    <a:cubicBezTo>
                      <a:pt x="716" y="430"/>
                      <a:pt x="806" y="394"/>
                      <a:pt x="931" y="394"/>
                    </a:cubicBezTo>
                    <a:close/>
                    <a:moveTo>
                      <a:pt x="806" y="0"/>
                    </a:moveTo>
                    <a:cubicBezTo>
                      <a:pt x="573" y="0"/>
                      <a:pt x="376" y="90"/>
                      <a:pt x="233" y="251"/>
                    </a:cubicBezTo>
                    <a:cubicBezTo>
                      <a:pt x="72" y="430"/>
                      <a:pt x="0" y="662"/>
                      <a:pt x="0" y="985"/>
                    </a:cubicBezTo>
                    <a:cubicBezTo>
                      <a:pt x="0" y="1235"/>
                      <a:pt x="54" y="1450"/>
                      <a:pt x="179" y="1629"/>
                    </a:cubicBezTo>
                    <a:cubicBezTo>
                      <a:pt x="322" y="1843"/>
                      <a:pt x="519" y="1951"/>
                      <a:pt x="788" y="1951"/>
                    </a:cubicBezTo>
                    <a:cubicBezTo>
                      <a:pt x="1002" y="1951"/>
                      <a:pt x="1199" y="1843"/>
                      <a:pt x="1342" y="1647"/>
                    </a:cubicBezTo>
                    <a:lnTo>
                      <a:pt x="1342" y="1915"/>
                    </a:lnTo>
                    <a:cubicBezTo>
                      <a:pt x="1342" y="2022"/>
                      <a:pt x="1342" y="2112"/>
                      <a:pt x="1324" y="2148"/>
                    </a:cubicBezTo>
                    <a:cubicBezTo>
                      <a:pt x="1307" y="2201"/>
                      <a:pt x="1271" y="2255"/>
                      <a:pt x="1235" y="2273"/>
                    </a:cubicBezTo>
                    <a:cubicBezTo>
                      <a:pt x="1163" y="2309"/>
                      <a:pt x="1056" y="2327"/>
                      <a:pt x="931" y="2327"/>
                    </a:cubicBezTo>
                    <a:cubicBezTo>
                      <a:pt x="823" y="2327"/>
                      <a:pt x="752" y="2309"/>
                      <a:pt x="698" y="2273"/>
                    </a:cubicBezTo>
                    <a:cubicBezTo>
                      <a:pt x="680" y="2255"/>
                      <a:pt x="644" y="2201"/>
                      <a:pt x="644" y="2148"/>
                    </a:cubicBezTo>
                    <a:lnTo>
                      <a:pt x="72" y="2076"/>
                    </a:lnTo>
                    <a:cubicBezTo>
                      <a:pt x="72" y="2094"/>
                      <a:pt x="72" y="2112"/>
                      <a:pt x="72" y="2130"/>
                    </a:cubicBezTo>
                    <a:cubicBezTo>
                      <a:pt x="72" y="2309"/>
                      <a:pt x="125" y="2434"/>
                      <a:pt x="269" y="2559"/>
                    </a:cubicBezTo>
                    <a:cubicBezTo>
                      <a:pt x="394" y="2667"/>
                      <a:pt x="627" y="2720"/>
                      <a:pt x="949" y="2720"/>
                    </a:cubicBezTo>
                    <a:cubicBezTo>
                      <a:pt x="1128" y="2720"/>
                      <a:pt x="1271" y="2702"/>
                      <a:pt x="1378" y="2667"/>
                    </a:cubicBezTo>
                    <a:cubicBezTo>
                      <a:pt x="1486" y="2631"/>
                      <a:pt x="1575" y="2577"/>
                      <a:pt x="1647" y="2523"/>
                    </a:cubicBezTo>
                    <a:cubicBezTo>
                      <a:pt x="1700" y="2452"/>
                      <a:pt x="1754" y="2362"/>
                      <a:pt x="1790" y="2255"/>
                    </a:cubicBezTo>
                    <a:cubicBezTo>
                      <a:pt x="1843" y="2148"/>
                      <a:pt x="1861" y="1969"/>
                      <a:pt x="1861" y="1754"/>
                    </a:cubicBezTo>
                    <a:lnTo>
                      <a:pt x="1861" y="54"/>
                    </a:lnTo>
                    <a:lnTo>
                      <a:pt x="1378" y="54"/>
                    </a:lnTo>
                    <a:lnTo>
                      <a:pt x="1378" y="304"/>
                    </a:lnTo>
                    <a:cubicBezTo>
                      <a:pt x="1235" y="108"/>
                      <a:pt x="1038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15"/>
              <p:cNvSpPr/>
              <p:nvPr/>
            </p:nvSpPr>
            <p:spPr>
              <a:xfrm>
                <a:off x="5678391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2" y="1"/>
                      <a:pt x="430" y="18"/>
                      <a:pt x="376" y="54"/>
                    </a:cubicBezTo>
                    <a:cubicBezTo>
                      <a:pt x="305" y="90"/>
                      <a:pt x="251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33" y="341"/>
                      <a:pt x="287" y="287"/>
                    </a:cubicBezTo>
                    <a:cubicBezTo>
                      <a:pt x="358" y="215"/>
                      <a:pt x="430" y="179"/>
                      <a:pt x="537" y="179"/>
                    </a:cubicBezTo>
                    <a:cubicBezTo>
                      <a:pt x="627" y="179"/>
                      <a:pt x="681" y="197"/>
                      <a:pt x="716" y="269"/>
                    </a:cubicBezTo>
                    <a:cubicBezTo>
                      <a:pt x="770" y="323"/>
                      <a:pt x="788" y="394"/>
                      <a:pt x="788" y="519"/>
                    </a:cubicBezTo>
                    <a:lnTo>
                      <a:pt x="788" y="1235"/>
                    </a:lnTo>
                    <a:lnTo>
                      <a:pt x="985" y="1235"/>
                    </a:lnTo>
                    <a:lnTo>
                      <a:pt x="985" y="555"/>
                    </a:lnTo>
                    <a:cubicBezTo>
                      <a:pt x="985" y="430"/>
                      <a:pt x="1021" y="341"/>
                      <a:pt x="1074" y="287"/>
                    </a:cubicBezTo>
                    <a:cubicBezTo>
                      <a:pt x="1128" y="215"/>
                      <a:pt x="1217" y="179"/>
                      <a:pt x="1307" y="179"/>
                    </a:cubicBezTo>
                    <a:cubicBezTo>
                      <a:pt x="1396" y="179"/>
                      <a:pt x="1468" y="197"/>
                      <a:pt x="1504" y="269"/>
                    </a:cubicBezTo>
                    <a:cubicBezTo>
                      <a:pt x="1539" y="323"/>
                      <a:pt x="1557" y="394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65" y="144"/>
                    </a:cubicBezTo>
                    <a:cubicBezTo>
                      <a:pt x="1593" y="54"/>
                      <a:pt x="1486" y="1"/>
                      <a:pt x="1361" y="1"/>
                    </a:cubicBezTo>
                    <a:cubicBezTo>
                      <a:pt x="1271" y="1"/>
                      <a:pt x="1199" y="18"/>
                      <a:pt x="1128" y="72"/>
                    </a:cubicBezTo>
                    <a:cubicBezTo>
                      <a:pt x="1056" y="108"/>
                      <a:pt x="1003" y="179"/>
                      <a:pt x="949" y="269"/>
                    </a:cubicBezTo>
                    <a:cubicBezTo>
                      <a:pt x="913" y="179"/>
                      <a:pt x="877" y="108"/>
                      <a:pt x="806" y="72"/>
                    </a:cubicBezTo>
                    <a:cubicBezTo>
                      <a:pt x="752" y="18"/>
                      <a:pt x="681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15"/>
              <p:cNvSpPr/>
              <p:nvPr/>
            </p:nvSpPr>
            <p:spPr>
              <a:xfrm>
                <a:off x="5719906" y="3872366"/>
                <a:ext cx="26823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2" extrusionOk="0">
                    <a:moveTo>
                      <a:pt x="591" y="179"/>
                    </a:moveTo>
                    <a:cubicBezTo>
                      <a:pt x="698" y="179"/>
                      <a:pt x="770" y="197"/>
                      <a:pt x="824" y="269"/>
                    </a:cubicBezTo>
                    <a:cubicBezTo>
                      <a:pt x="895" y="341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33" y="412"/>
                      <a:pt x="269" y="323"/>
                      <a:pt x="323" y="269"/>
                    </a:cubicBezTo>
                    <a:cubicBezTo>
                      <a:pt x="394" y="197"/>
                      <a:pt x="484" y="179"/>
                      <a:pt x="591" y="179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1" y="179"/>
                    </a:cubicBezTo>
                    <a:cubicBezTo>
                      <a:pt x="54" y="287"/>
                      <a:pt x="0" y="448"/>
                      <a:pt x="0" y="645"/>
                    </a:cubicBezTo>
                    <a:cubicBezTo>
                      <a:pt x="0" y="842"/>
                      <a:pt x="54" y="985"/>
                      <a:pt x="179" y="1092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8" y="1271"/>
                      <a:pt x="788" y="1253"/>
                      <a:pt x="859" y="1235"/>
                    </a:cubicBezTo>
                    <a:cubicBezTo>
                      <a:pt x="931" y="1217"/>
                      <a:pt x="1003" y="1199"/>
                      <a:pt x="1074" y="1182"/>
                    </a:cubicBezTo>
                    <a:lnTo>
                      <a:pt x="1074" y="985"/>
                    </a:lnTo>
                    <a:cubicBezTo>
                      <a:pt x="1003" y="1021"/>
                      <a:pt x="931" y="1056"/>
                      <a:pt x="859" y="1074"/>
                    </a:cubicBezTo>
                    <a:cubicBezTo>
                      <a:pt x="788" y="1092"/>
                      <a:pt x="716" y="1092"/>
                      <a:pt x="645" y="1092"/>
                    </a:cubicBezTo>
                    <a:cubicBezTo>
                      <a:pt x="501" y="1092"/>
                      <a:pt x="412" y="1056"/>
                      <a:pt x="340" y="985"/>
                    </a:cubicBezTo>
                    <a:cubicBezTo>
                      <a:pt x="251" y="913"/>
                      <a:pt x="215" y="824"/>
                      <a:pt x="215" y="681"/>
                    </a:cubicBezTo>
                    <a:lnTo>
                      <a:pt x="1110" y="681"/>
                    </a:lnTo>
                    <a:lnTo>
                      <a:pt x="1110" y="591"/>
                    </a:lnTo>
                    <a:cubicBezTo>
                      <a:pt x="1110" y="412"/>
                      <a:pt x="1074" y="269"/>
                      <a:pt x="967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5"/>
              <p:cNvSpPr/>
              <p:nvPr/>
            </p:nvSpPr>
            <p:spPr>
              <a:xfrm>
                <a:off x="5750596" y="3872366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1"/>
                    </a:moveTo>
                    <a:cubicBezTo>
                      <a:pt x="502" y="1"/>
                      <a:pt x="430" y="18"/>
                      <a:pt x="359" y="54"/>
                    </a:cubicBezTo>
                    <a:cubicBezTo>
                      <a:pt x="287" y="90"/>
                      <a:pt x="234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9"/>
                    </a:lnTo>
                    <a:cubicBezTo>
                      <a:pt x="198" y="466"/>
                      <a:pt x="234" y="358"/>
                      <a:pt x="287" y="287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574" y="179"/>
                      <a:pt x="609" y="179"/>
                      <a:pt x="627" y="197"/>
                    </a:cubicBezTo>
                    <a:cubicBezTo>
                      <a:pt x="663" y="197"/>
                      <a:pt x="681" y="197"/>
                      <a:pt x="699" y="215"/>
                    </a:cubicBezTo>
                    <a:lnTo>
                      <a:pt x="699" y="18"/>
                    </a:lnTo>
                    <a:cubicBezTo>
                      <a:pt x="681" y="18"/>
                      <a:pt x="663" y="18"/>
                      <a:pt x="6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5"/>
              <p:cNvSpPr/>
              <p:nvPr/>
            </p:nvSpPr>
            <p:spPr>
              <a:xfrm>
                <a:off x="5765312" y="3872366"/>
                <a:ext cx="22933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72" extrusionOk="0">
                    <a:moveTo>
                      <a:pt x="591" y="1"/>
                    </a:moveTo>
                    <a:cubicBezTo>
                      <a:pt x="412" y="1"/>
                      <a:pt x="269" y="54"/>
                      <a:pt x="161" y="179"/>
                    </a:cubicBezTo>
                    <a:cubicBezTo>
                      <a:pt x="54" y="287"/>
                      <a:pt x="0" y="448"/>
                      <a:pt x="0" y="627"/>
                    </a:cubicBezTo>
                    <a:cubicBezTo>
                      <a:pt x="0" y="824"/>
                      <a:pt x="54" y="985"/>
                      <a:pt x="161" y="1092"/>
                    </a:cubicBezTo>
                    <a:cubicBezTo>
                      <a:pt x="251" y="1199"/>
                      <a:pt x="412" y="1271"/>
                      <a:pt x="591" y="1271"/>
                    </a:cubicBezTo>
                    <a:cubicBezTo>
                      <a:pt x="645" y="1271"/>
                      <a:pt x="716" y="1253"/>
                      <a:pt x="770" y="1253"/>
                    </a:cubicBezTo>
                    <a:cubicBezTo>
                      <a:pt x="824" y="1235"/>
                      <a:pt x="895" y="1217"/>
                      <a:pt x="949" y="1182"/>
                    </a:cubicBezTo>
                    <a:lnTo>
                      <a:pt x="949" y="1003"/>
                    </a:lnTo>
                    <a:cubicBezTo>
                      <a:pt x="895" y="1038"/>
                      <a:pt x="824" y="1056"/>
                      <a:pt x="770" y="1074"/>
                    </a:cubicBezTo>
                    <a:cubicBezTo>
                      <a:pt x="716" y="1092"/>
                      <a:pt x="663" y="1092"/>
                      <a:pt x="609" y="1092"/>
                    </a:cubicBezTo>
                    <a:cubicBezTo>
                      <a:pt x="484" y="1092"/>
                      <a:pt x="376" y="1056"/>
                      <a:pt x="305" y="985"/>
                    </a:cubicBezTo>
                    <a:cubicBezTo>
                      <a:pt x="233" y="895"/>
                      <a:pt x="197" y="788"/>
                      <a:pt x="197" y="627"/>
                    </a:cubicBezTo>
                    <a:cubicBezTo>
                      <a:pt x="197" y="484"/>
                      <a:pt x="233" y="376"/>
                      <a:pt x="305" y="287"/>
                    </a:cubicBezTo>
                    <a:cubicBezTo>
                      <a:pt x="376" y="215"/>
                      <a:pt x="484" y="179"/>
                      <a:pt x="609" y="179"/>
                    </a:cubicBezTo>
                    <a:cubicBezTo>
                      <a:pt x="663" y="179"/>
                      <a:pt x="716" y="179"/>
                      <a:pt x="770" y="197"/>
                    </a:cubicBezTo>
                    <a:cubicBezTo>
                      <a:pt x="824" y="215"/>
                      <a:pt x="895" y="233"/>
                      <a:pt x="949" y="269"/>
                    </a:cubicBezTo>
                    <a:lnTo>
                      <a:pt x="949" y="72"/>
                    </a:lnTo>
                    <a:cubicBezTo>
                      <a:pt x="895" y="54"/>
                      <a:pt x="841" y="36"/>
                      <a:pt x="770" y="18"/>
                    </a:cubicBezTo>
                    <a:cubicBezTo>
                      <a:pt x="716" y="18"/>
                      <a:pt x="663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5"/>
              <p:cNvSpPr/>
              <p:nvPr/>
            </p:nvSpPr>
            <p:spPr>
              <a:xfrm>
                <a:off x="5792546" y="3873235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0"/>
                    </a:moveTo>
                    <a:lnTo>
                      <a:pt x="1" y="716"/>
                    </a:lnTo>
                    <a:cubicBezTo>
                      <a:pt x="1" y="895"/>
                      <a:pt x="37" y="1020"/>
                      <a:pt x="108" y="1092"/>
                    </a:cubicBezTo>
                    <a:cubicBezTo>
                      <a:pt x="180" y="1181"/>
                      <a:pt x="269" y="1235"/>
                      <a:pt x="412" y="1235"/>
                    </a:cubicBezTo>
                    <a:cubicBezTo>
                      <a:pt x="502" y="1235"/>
                      <a:pt x="573" y="1217"/>
                      <a:pt x="627" y="1181"/>
                    </a:cubicBezTo>
                    <a:cubicBezTo>
                      <a:pt x="699" y="1146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70" y="895"/>
                      <a:pt x="717" y="949"/>
                    </a:cubicBezTo>
                    <a:cubicBezTo>
                      <a:pt x="645" y="1020"/>
                      <a:pt x="556" y="1056"/>
                      <a:pt x="466" y="1056"/>
                    </a:cubicBezTo>
                    <a:cubicBezTo>
                      <a:pt x="377" y="1056"/>
                      <a:pt x="305" y="1038"/>
                      <a:pt x="251" y="967"/>
                    </a:cubicBezTo>
                    <a:cubicBezTo>
                      <a:pt x="216" y="913"/>
                      <a:pt x="198" y="823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5"/>
              <p:cNvSpPr/>
              <p:nvPr/>
            </p:nvSpPr>
            <p:spPr>
              <a:xfrm>
                <a:off x="5821520" y="3872366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591" y="1"/>
                    </a:moveTo>
                    <a:cubicBezTo>
                      <a:pt x="502" y="1"/>
                      <a:pt x="412" y="18"/>
                      <a:pt x="359" y="54"/>
                    </a:cubicBezTo>
                    <a:cubicBezTo>
                      <a:pt x="287" y="90"/>
                      <a:pt x="233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9"/>
                    </a:lnTo>
                    <a:cubicBezTo>
                      <a:pt x="198" y="466"/>
                      <a:pt x="216" y="358"/>
                      <a:pt x="287" y="287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573" y="179"/>
                      <a:pt x="591" y="179"/>
                      <a:pt x="627" y="197"/>
                    </a:cubicBezTo>
                    <a:cubicBezTo>
                      <a:pt x="645" y="197"/>
                      <a:pt x="681" y="197"/>
                      <a:pt x="699" y="215"/>
                    </a:cubicBezTo>
                    <a:lnTo>
                      <a:pt x="699" y="18"/>
                    </a:lnTo>
                    <a:cubicBezTo>
                      <a:pt x="681" y="18"/>
                      <a:pt x="663" y="18"/>
                      <a:pt x="6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5"/>
              <p:cNvSpPr/>
              <p:nvPr/>
            </p:nvSpPr>
            <p:spPr>
              <a:xfrm>
                <a:off x="5834932" y="3873235"/>
                <a:ext cx="28128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647" extrusionOk="0">
                    <a:moveTo>
                      <a:pt x="1" y="0"/>
                    </a:moveTo>
                    <a:lnTo>
                      <a:pt x="484" y="1181"/>
                    </a:lnTo>
                    <a:lnTo>
                      <a:pt x="448" y="1271"/>
                    </a:lnTo>
                    <a:cubicBezTo>
                      <a:pt x="412" y="1360"/>
                      <a:pt x="376" y="1432"/>
                      <a:pt x="358" y="1450"/>
                    </a:cubicBezTo>
                    <a:cubicBezTo>
                      <a:pt x="323" y="1468"/>
                      <a:pt x="287" y="1486"/>
                      <a:pt x="233" y="1486"/>
                    </a:cubicBezTo>
                    <a:lnTo>
                      <a:pt x="108" y="1486"/>
                    </a:lnTo>
                    <a:lnTo>
                      <a:pt x="108" y="1647"/>
                    </a:lnTo>
                    <a:lnTo>
                      <a:pt x="269" y="1647"/>
                    </a:lnTo>
                    <a:cubicBezTo>
                      <a:pt x="358" y="1647"/>
                      <a:pt x="430" y="1629"/>
                      <a:pt x="484" y="1593"/>
                    </a:cubicBezTo>
                    <a:cubicBezTo>
                      <a:pt x="537" y="1539"/>
                      <a:pt x="591" y="1450"/>
                      <a:pt x="645" y="1307"/>
                    </a:cubicBezTo>
                    <a:lnTo>
                      <a:pt x="1164" y="0"/>
                    </a:lnTo>
                    <a:lnTo>
                      <a:pt x="967" y="0"/>
                    </a:lnTo>
                    <a:lnTo>
                      <a:pt x="591" y="931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5"/>
              <p:cNvSpPr/>
              <p:nvPr/>
            </p:nvSpPr>
            <p:spPr>
              <a:xfrm>
                <a:off x="5723797" y="3930224"/>
                <a:ext cx="4412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199" y="323"/>
                      <a:pt x="1271" y="394"/>
                    </a:cubicBezTo>
                    <a:cubicBezTo>
                      <a:pt x="1361" y="484"/>
                      <a:pt x="1414" y="591"/>
                      <a:pt x="1414" y="734"/>
                    </a:cubicBezTo>
                    <a:cubicBezTo>
                      <a:pt x="1414" y="859"/>
                      <a:pt x="1361" y="967"/>
                      <a:pt x="1271" y="1056"/>
                    </a:cubicBezTo>
                    <a:cubicBezTo>
                      <a:pt x="1199" y="1128"/>
                      <a:pt x="1074" y="1164"/>
                      <a:pt x="913" y="1164"/>
                    </a:cubicBezTo>
                    <a:cubicBezTo>
                      <a:pt x="752" y="1164"/>
                      <a:pt x="645" y="1128"/>
                      <a:pt x="555" y="1056"/>
                    </a:cubicBezTo>
                    <a:cubicBezTo>
                      <a:pt x="466" y="967"/>
                      <a:pt x="430" y="859"/>
                      <a:pt x="430" y="734"/>
                    </a:cubicBezTo>
                    <a:cubicBezTo>
                      <a:pt x="430" y="591"/>
                      <a:pt x="466" y="484"/>
                      <a:pt x="555" y="394"/>
                    </a:cubicBezTo>
                    <a:cubicBezTo>
                      <a:pt x="645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504"/>
                      <a:pt x="1325" y="1593"/>
                    </a:cubicBezTo>
                    <a:cubicBezTo>
                      <a:pt x="1414" y="1683"/>
                      <a:pt x="1468" y="1808"/>
                      <a:pt x="1468" y="1969"/>
                    </a:cubicBezTo>
                    <a:cubicBezTo>
                      <a:pt x="1468" y="2130"/>
                      <a:pt x="1414" y="2255"/>
                      <a:pt x="1325" y="2345"/>
                    </a:cubicBezTo>
                    <a:cubicBezTo>
                      <a:pt x="1217" y="2434"/>
                      <a:pt x="1092" y="2488"/>
                      <a:pt x="913" y="2488"/>
                    </a:cubicBezTo>
                    <a:cubicBezTo>
                      <a:pt x="752" y="2488"/>
                      <a:pt x="609" y="2434"/>
                      <a:pt x="502" y="2345"/>
                    </a:cubicBezTo>
                    <a:cubicBezTo>
                      <a:pt x="412" y="2255"/>
                      <a:pt x="358" y="2130"/>
                      <a:pt x="358" y="1969"/>
                    </a:cubicBezTo>
                    <a:cubicBezTo>
                      <a:pt x="358" y="1808"/>
                      <a:pt x="412" y="1683"/>
                      <a:pt x="502" y="1593"/>
                    </a:cubicBezTo>
                    <a:cubicBezTo>
                      <a:pt x="609" y="1504"/>
                      <a:pt x="752" y="1450"/>
                      <a:pt x="913" y="1450"/>
                    </a:cubicBezTo>
                    <a:close/>
                    <a:moveTo>
                      <a:pt x="913" y="0"/>
                    </a:moveTo>
                    <a:cubicBezTo>
                      <a:pt x="645" y="0"/>
                      <a:pt x="448" y="54"/>
                      <a:pt x="287" y="179"/>
                    </a:cubicBezTo>
                    <a:cubicBezTo>
                      <a:pt x="144" y="305"/>
                      <a:pt x="54" y="484"/>
                      <a:pt x="54" y="698"/>
                    </a:cubicBezTo>
                    <a:cubicBezTo>
                      <a:pt x="54" y="842"/>
                      <a:pt x="108" y="967"/>
                      <a:pt x="197" y="1074"/>
                    </a:cubicBezTo>
                    <a:cubicBezTo>
                      <a:pt x="269" y="1182"/>
                      <a:pt x="394" y="1253"/>
                      <a:pt x="555" y="1289"/>
                    </a:cubicBezTo>
                    <a:cubicBezTo>
                      <a:pt x="376" y="1343"/>
                      <a:pt x="251" y="1414"/>
                      <a:pt x="144" y="1539"/>
                    </a:cubicBezTo>
                    <a:cubicBezTo>
                      <a:pt x="54" y="1647"/>
                      <a:pt x="0" y="1790"/>
                      <a:pt x="0" y="1969"/>
                    </a:cubicBezTo>
                    <a:cubicBezTo>
                      <a:pt x="0" y="2219"/>
                      <a:pt x="72" y="2434"/>
                      <a:pt x="233" y="2559"/>
                    </a:cubicBezTo>
                    <a:cubicBezTo>
                      <a:pt x="394" y="2703"/>
                      <a:pt x="627" y="2774"/>
                      <a:pt x="913" y="2774"/>
                    </a:cubicBezTo>
                    <a:cubicBezTo>
                      <a:pt x="1217" y="2774"/>
                      <a:pt x="1432" y="2703"/>
                      <a:pt x="1593" y="2559"/>
                    </a:cubicBezTo>
                    <a:cubicBezTo>
                      <a:pt x="1754" y="2434"/>
                      <a:pt x="1826" y="2219"/>
                      <a:pt x="1826" y="1969"/>
                    </a:cubicBezTo>
                    <a:cubicBezTo>
                      <a:pt x="1826" y="1790"/>
                      <a:pt x="1790" y="1647"/>
                      <a:pt x="1683" y="1539"/>
                    </a:cubicBezTo>
                    <a:cubicBezTo>
                      <a:pt x="1593" y="1414"/>
                      <a:pt x="1450" y="1343"/>
                      <a:pt x="1271" y="1289"/>
                    </a:cubicBezTo>
                    <a:cubicBezTo>
                      <a:pt x="1432" y="1253"/>
                      <a:pt x="1557" y="1182"/>
                      <a:pt x="1647" y="1074"/>
                    </a:cubicBezTo>
                    <a:cubicBezTo>
                      <a:pt x="1718" y="967"/>
                      <a:pt x="1772" y="842"/>
                      <a:pt x="1772" y="698"/>
                    </a:cubicBezTo>
                    <a:cubicBezTo>
                      <a:pt x="1772" y="484"/>
                      <a:pt x="1701" y="305"/>
                      <a:pt x="1539" y="179"/>
                    </a:cubicBezTo>
                    <a:cubicBezTo>
                      <a:pt x="1396" y="54"/>
                      <a:pt x="1182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5771789" y="3930224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931" y="287"/>
                    </a:moveTo>
                    <a:cubicBezTo>
                      <a:pt x="1110" y="287"/>
                      <a:pt x="1254" y="376"/>
                      <a:pt x="1343" y="555"/>
                    </a:cubicBezTo>
                    <a:cubicBezTo>
                      <a:pt x="1432" y="752"/>
                      <a:pt x="1486" y="1020"/>
                      <a:pt x="1486" y="1378"/>
                    </a:cubicBezTo>
                    <a:cubicBezTo>
                      <a:pt x="1486" y="1754"/>
                      <a:pt x="1432" y="2023"/>
                      <a:pt x="1343" y="2219"/>
                    </a:cubicBezTo>
                    <a:cubicBezTo>
                      <a:pt x="1254" y="2398"/>
                      <a:pt x="1110" y="2488"/>
                      <a:pt x="931" y="2488"/>
                    </a:cubicBezTo>
                    <a:cubicBezTo>
                      <a:pt x="735" y="2488"/>
                      <a:pt x="591" y="2398"/>
                      <a:pt x="502" y="2219"/>
                    </a:cubicBezTo>
                    <a:cubicBezTo>
                      <a:pt x="412" y="2023"/>
                      <a:pt x="359" y="1754"/>
                      <a:pt x="359" y="1378"/>
                    </a:cubicBezTo>
                    <a:cubicBezTo>
                      <a:pt x="359" y="1020"/>
                      <a:pt x="412" y="752"/>
                      <a:pt x="502" y="555"/>
                    </a:cubicBezTo>
                    <a:cubicBezTo>
                      <a:pt x="591" y="376"/>
                      <a:pt x="735" y="287"/>
                      <a:pt x="931" y="287"/>
                    </a:cubicBezTo>
                    <a:close/>
                    <a:moveTo>
                      <a:pt x="931" y="0"/>
                    </a:moveTo>
                    <a:cubicBezTo>
                      <a:pt x="627" y="0"/>
                      <a:pt x="395" y="126"/>
                      <a:pt x="233" y="358"/>
                    </a:cubicBezTo>
                    <a:cubicBezTo>
                      <a:pt x="90" y="591"/>
                      <a:pt x="1" y="931"/>
                      <a:pt x="1" y="1378"/>
                    </a:cubicBezTo>
                    <a:cubicBezTo>
                      <a:pt x="1" y="1844"/>
                      <a:pt x="90" y="2184"/>
                      <a:pt x="233" y="2416"/>
                    </a:cubicBezTo>
                    <a:cubicBezTo>
                      <a:pt x="395" y="2649"/>
                      <a:pt x="627" y="2774"/>
                      <a:pt x="931" y="2774"/>
                    </a:cubicBezTo>
                    <a:cubicBezTo>
                      <a:pt x="1218" y="2774"/>
                      <a:pt x="1450" y="2649"/>
                      <a:pt x="1611" y="2416"/>
                    </a:cubicBezTo>
                    <a:cubicBezTo>
                      <a:pt x="1772" y="2184"/>
                      <a:pt x="1844" y="1844"/>
                      <a:pt x="1844" y="1378"/>
                    </a:cubicBezTo>
                    <a:cubicBezTo>
                      <a:pt x="1844" y="931"/>
                      <a:pt x="1772" y="591"/>
                      <a:pt x="1611" y="358"/>
                    </a:cubicBezTo>
                    <a:cubicBezTo>
                      <a:pt x="1450" y="126"/>
                      <a:pt x="1218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5"/>
              <p:cNvSpPr/>
              <p:nvPr/>
            </p:nvSpPr>
            <p:spPr>
              <a:xfrm>
                <a:off x="6081415" y="366641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88" y="1"/>
                    </a:moveTo>
                    <a:cubicBezTo>
                      <a:pt x="681" y="1"/>
                      <a:pt x="556" y="18"/>
                      <a:pt x="430" y="54"/>
                    </a:cubicBezTo>
                    <a:cubicBezTo>
                      <a:pt x="305" y="90"/>
                      <a:pt x="180" y="126"/>
                      <a:pt x="19" y="179"/>
                    </a:cubicBezTo>
                    <a:lnTo>
                      <a:pt x="19" y="555"/>
                    </a:lnTo>
                    <a:cubicBezTo>
                      <a:pt x="162" y="466"/>
                      <a:pt x="305" y="412"/>
                      <a:pt x="430" y="376"/>
                    </a:cubicBezTo>
                    <a:cubicBezTo>
                      <a:pt x="556" y="323"/>
                      <a:pt x="681" y="305"/>
                      <a:pt x="788" y="305"/>
                    </a:cubicBezTo>
                    <a:cubicBezTo>
                      <a:pt x="949" y="305"/>
                      <a:pt x="1074" y="358"/>
                      <a:pt x="1182" y="448"/>
                    </a:cubicBezTo>
                    <a:cubicBezTo>
                      <a:pt x="1271" y="537"/>
                      <a:pt x="1325" y="645"/>
                      <a:pt x="1325" y="788"/>
                    </a:cubicBezTo>
                    <a:cubicBezTo>
                      <a:pt x="1325" y="877"/>
                      <a:pt x="1307" y="967"/>
                      <a:pt x="1253" y="1056"/>
                    </a:cubicBezTo>
                    <a:cubicBezTo>
                      <a:pt x="1218" y="1146"/>
                      <a:pt x="1128" y="1253"/>
                      <a:pt x="1021" y="1396"/>
                    </a:cubicBezTo>
                    <a:cubicBezTo>
                      <a:pt x="949" y="1450"/>
                      <a:pt x="806" y="1611"/>
                      <a:pt x="573" y="1844"/>
                    </a:cubicBezTo>
                    <a:cubicBezTo>
                      <a:pt x="341" y="2094"/>
                      <a:pt x="144" y="2273"/>
                      <a:pt x="1" y="2416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6"/>
                    </a:lnTo>
                    <a:lnTo>
                      <a:pt x="448" y="2416"/>
                    </a:lnTo>
                    <a:cubicBezTo>
                      <a:pt x="734" y="2130"/>
                      <a:pt x="967" y="1897"/>
                      <a:pt x="1128" y="1736"/>
                    </a:cubicBezTo>
                    <a:cubicBezTo>
                      <a:pt x="1271" y="1557"/>
                      <a:pt x="1379" y="1468"/>
                      <a:pt x="1397" y="1432"/>
                    </a:cubicBezTo>
                    <a:cubicBezTo>
                      <a:pt x="1504" y="1289"/>
                      <a:pt x="1593" y="1182"/>
                      <a:pt x="1629" y="1074"/>
                    </a:cubicBezTo>
                    <a:cubicBezTo>
                      <a:pt x="1665" y="985"/>
                      <a:pt x="1683" y="877"/>
                      <a:pt x="1683" y="770"/>
                    </a:cubicBezTo>
                    <a:cubicBezTo>
                      <a:pt x="1683" y="537"/>
                      <a:pt x="1611" y="358"/>
                      <a:pt x="1450" y="215"/>
                    </a:cubicBezTo>
                    <a:cubicBezTo>
                      <a:pt x="1271" y="72"/>
                      <a:pt x="1057" y="1"/>
                      <a:pt x="7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5"/>
              <p:cNvSpPr/>
              <p:nvPr/>
            </p:nvSpPr>
            <p:spPr>
              <a:xfrm>
                <a:off x="6129431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13" y="287"/>
                    </a:moveTo>
                    <a:cubicBezTo>
                      <a:pt x="1110" y="287"/>
                      <a:pt x="1235" y="376"/>
                      <a:pt x="1342" y="573"/>
                    </a:cubicBezTo>
                    <a:cubicBezTo>
                      <a:pt x="1432" y="752"/>
                      <a:pt x="1485" y="1021"/>
                      <a:pt x="1485" y="1396"/>
                    </a:cubicBezTo>
                    <a:cubicBezTo>
                      <a:pt x="1485" y="1754"/>
                      <a:pt x="1432" y="2041"/>
                      <a:pt x="1342" y="2220"/>
                    </a:cubicBezTo>
                    <a:cubicBezTo>
                      <a:pt x="1235" y="2398"/>
                      <a:pt x="1110" y="2488"/>
                      <a:pt x="913" y="2488"/>
                    </a:cubicBezTo>
                    <a:cubicBezTo>
                      <a:pt x="734" y="2488"/>
                      <a:pt x="591" y="2398"/>
                      <a:pt x="501" y="2220"/>
                    </a:cubicBezTo>
                    <a:cubicBezTo>
                      <a:pt x="394" y="2041"/>
                      <a:pt x="358" y="1754"/>
                      <a:pt x="358" y="1396"/>
                    </a:cubicBezTo>
                    <a:cubicBezTo>
                      <a:pt x="358" y="1021"/>
                      <a:pt x="394" y="752"/>
                      <a:pt x="501" y="573"/>
                    </a:cubicBezTo>
                    <a:cubicBezTo>
                      <a:pt x="591" y="376"/>
                      <a:pt x="734" y="287"/>
                      <a:pt x="913" y="287"/>
                    </a:cubicBezTo>
                    <a:close/>
                    <a:moveTo>
                      <a:pt x="913" y="1"/>
                    </a:moveTo>
                    <a:cubicBezTo>
                      <a:pt x="609" y="1"/>
                      <a:pt x="394" y="126"/>
                      <a:pt x="233" y="358"/>
                    </a:cubicBezTo>
                    <a:cubicBezTo>
                      <a:pt x="72" y="591"/>
                      <a:pt x="0" y="949"/>
                      <a:pt x="0" y="1396"/>
                    </a:cubicBezTo>
                    <a:cubicBezTo>
                      <a:pt x="0" y="1844"/>
                      <a:pt x="72" y="2184"/>
                      <a:pt x="233" y="2416"/>
                    </a:cubicBezTo>
                    <a:cubicBezTo>
                      <a:pt x="394" y="2667"/>
                      <a:pt x="609" y="2774"/>
                      <a:pt x="913" y="2774"/>
                    </a:cubicBezTo>
                    <a:cubicBezTo>
                      <a:pt x="1217" y="2774"/>
                      <a:pt x="1450" y="2667"/>
                      <a:pt x="1593" y="2416"/>
                    </a:cubicBezTo>
                    <a:cubicBezTo>
                      <a:pt x="1754" y="2184"/>
                      <a:pt x="1843" y="1844"/>
                      <a:pt x="1843" y="1396"/>
                    </a:cubicBezTo>
                    <a:cubicBezTo>
                      <a:pt x="1843" y="949"/>
                      <a:pt x="1754" y="591"/>
                      <a:pt x="1593" y="358"/>
                    </a:cubicBezTo>
                    <a:cubicBezTo>
                      <a:pt x="1450" y="126"/>
                      <a:pt x="1217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5"/>
              <p:cNvSpPr/>
              <p:nvPr/>
            </p:nvSpPr>
            <p:spPr>
              <a:xfrm>
                <a:off x="6176117" y="3667717"/>
                <a:ext cx="4673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2667" extrusionOk="0">
                    <a:moveTo>
                      <a:pt x="1200" y="322"/>
                    </a:moveTo>
                    <a:lnTo>
                      <a:pt x="1200" y="1736"/>
                    </a:lnTo>
                    <a:lnTo>
                      <a:pt x="287" y="1736"/>
                    </a:lnTo>
                    <a:lnTo>
                      <a:pt x="1200" y="322"/>
                    </a:lnTo>
                    <a:close/>
                    <a:moveTo>
                      <a:pt x="1110" y="0"/>
                    </a:moveTo>
                    <a:lnTo>
                      <a:pt x="1" y="1700"/>
                    </a:lnTo>
                    <a:lnTo>
                      <a:pt x="1" y="2040"/>
                    </a:lnTo>
                    <a:lnTo>
                      <a:pt x="1200" y="2040"/>
                    </a:lnTo>
                    <a:lnTo>
                      <a:pt x="1200" y="2667"/>
                    </a:lnTo>
                    <a:lnTo>
                      <a:pt x="1558" y="2667"/>
                    </a:lnTo>
                    <a:lnTo>
                      <a:pt x="1558" y="2040"/>
                    </a:lnTo>
                    <a:lnTo>
                      <a:pt x="1934" y="2040"/>
                    </a:lnTo>
                    <a:lnTo>
                      <a:pt x="1934" y="1736"/>
                    </a:lnTo>
                    <a:lnTo>
                      <a:pt x="1558" y="1736"/>
                    </a:lnTo>
                    <a:lnTo>
                      <a:pt x="15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5"/>
              <p:cNvSpPr/>
              <p:nvPr/>
            </p:nvSpPr>
            <p:spPr>
              <a:xfrm>
                <a:off x="6111694" y="3770476"/>
                <a:ext cx="5019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631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70" y="448"/>
                    </a:lnTo>
                    <a:lnTo>
                      <a:pt x="770" y="2631"/>
                    </a:lnTo>
                    <a:lnTo>
                      <a:pt x="1307" y="2631"/>
                    </a:lnTo>
                    <a:lnTo>
                      <a:pt x="1307" y="448"/>
                    </a:lnTo>
                    <a:lnTo>
                      <a:pt x="2076" y="448"/>
                    </a:lnTo>
                    <a:lnTo>
                      <a:pt x="20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5"/>
              <p:cNvSpPr/>
              <p:nvPr/>
            </p:nvSpPr>
            <p:spPr>
              <a:xfrm>
                <a:off x="6168771" y="3770476"/>
                <a:ext cx="1213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631" extrusionOk="0">
                    <a:moveTo>
                      <a:pt x="1" y="0"/>
                    </a:moveTo>
                    <a:lnTo>
                      <a:pt x="1" y="2631"/>
                    </a:lnTo>
                    <a:lnTo>
                      <a:pt x="502" y="2631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6061092" y="3865032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1" y="340"/>
                    </a:lnTo>
                    <a:lnTo>
                      <a:pt x="1" y="483"/>
                    </a:lnTo>
                    <a:lnTo>
                      <a:pt x="144" y="483"/>
                    </a:lnTo>
                    <a:lnTo>
                      <a:pt x="144" y="1146"/>
                    </a:lnTo>
                    <a:cubicBezTo>
                      <a:pt x="144" y="1289"/>
                      <a:pt x="180" y="1396"/>
                      <a:pt x="233" y="1450"/>
                    </a:cubicBezTo>
                    <a:cubicBezTo>
                      <a:pt x="287" y="1503"/>
                      <a:pt x="394" y="1539"/>
                      <a:pt x="555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55" y="1378"/>
                    </a:lnTo>
                    <a:cubicBezTo>
                      <a:pt x="466" y="1378"/>
                      <a:pt x="412" y="1360"/>
                      <a:pt x="394" y="1325"/>
                    </a:cubicBezTo>
                    <a:cubicBezTo>
                      <a:pt x="359" y="1307"/>
                      <a:pt x="341" y="1235"/>
                      <a:pt x="341" y="1146"/>
                    </a:cubicBezTo>
                    <a:lnTo>
                      <a:pt x="341" y="483"/>
                    </a:lnTo>
                    <a:lnTo>
                      <a:pt x="752" y="483"/>
                    </a:lnTo>
                    <a:lnTo>
                      <a:pt x="752" y="340"/>
                    </a:lnTo>
                    <a:lnTo>
                      <a:pt x="341" y="34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5"/>
              <p:cNvSpPr/>
              <p:nvPr/>
            </p:nvSpPr>
            <p:spPr>
              <a:xfrm>
                <a:off x="6078394" y="3862016"/>
                <a:ext cx="24237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65" extrusionOk="0">
                    <a:moveTo>
                      <a:pt x="1" y="0"/>
                    </a:moveTo>
                    <a:lnTo>
                      <a:pt x="1" y="1664"/>
                    </a:lnTo>
                    <a:lnTo>
                      <a:pt x="197" y="1664"/>
                    </a:lnTo>
                    <a:lnTo>
                      <a:pt x="197" y="984"/>
                    </a:lnTo>
                    <a:cubicBezTo>
                      <a:pt x="197" y="859"/>
                      <a:pt x="233" y="770"/>
                      <a:pt x="287" y="716"/>
                    </a:cubicBezTo>
                    <a:cubicBezTo>
                      <a:pt x="358" y="644"/>
                      <a:pt x="430" y="608"/>
                      <a:pt x="537" y="608"/>
                    </a:cubicBezTo>
                    <a:cubicBezTo>
                      <a:pt x="627" y="608"/>
                      <a:pt x="698" y="626"/>
                      <a:pt x="734" y="698"/>
                    </a:cubicBezTo>
                    <a:cubicBezTo>
                      <a:pt x="788" y="752"/>
                      <a:pt x="806" y="823"/>
                      <a:pt x="806" y="948"/>
                    </a:cubicBezTo>
                    <a:lnTo>
                      <a:pt x="806" y="1664"/>
                    </a:lnTo>
                    <a:lnTo>
                      <a:pt x="1003" y="1664"/>
                    </a:lnTo>
                    <a:lnTo>
                      <a:pt x="1003" y="931"/>
                    </a:lnTo>
                    <a:cubicBezTo>
                      <a:pt x="1003" y="770"/>
                      <a:pt x="967" y="644"/>
                      <a:pt x="895" y="555"/>
                    </a:cubicBezTo>
                    <a:cubicBezTo>
                      <a:pt x="824" y="483"/>
                      <a:pt x="716" y="430"/>
                      <a:pt x="591" y="430"/>
                    </a:cubicBezTo>
                    <a:cubicBezTo>
                      <a:pt x="502" y="430"/>
                      <a:pt x="430" y="447"/>
                      <a:pt x="358" y="483"/>
                    </a:cubicBezTo>
                    <a:cubicBezTo>
                      <a:pt x="305" y="519"/>
                      <a:pt x="251" y="573"/>
                      <a:pt x="197" y="644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5"/>
              <p:cNvSpPr/>
              <p:nvPr/>
            </p:nvSpPr>
            <p:spPr>
              <a:xfrm>
                <a:off x="6105217" y="3872366"/>
                <a:ext cx="24672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2" extrusionOk="0">
                    <a:moveTo>
                      <a:pt x="823" y="627"/>
                    </a:moveTo>
                    <a:lnTo>
                      <a:pt x="823" y="681"/>
                    </a:lnTo>
                    <a:cubicBezTo>
                      <a:pt x="823" y="806"/>
                      <a:pt x="787" y="913"/>
                      <a:pt x="716" y="985"/>
                    </a:cubicBezTo>
                    <a:cubicBezTo>
                      <a:pt x="662" y="1056"/>
                      <a:pt x="573" y="1092"/>
                      <a:pt x="465" y="1092"/>
                    </a:cubicBezTo>
                    <a:cubicBezTo>
                      <a:pt x="376" y="1092"/>
                      <a:pt x="322" y="1074"/>
                      <a:pt x="268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33" y="716"/>
                      <a:pt x="286" y="681"/>
                    </a:cubicBezTo>
                    <a:cubicBezTo>
                      <a:pt x="358" y="645"/>
                      <a:pt x="465" y="627"/>
                      <a:pt x="626" y="627"/>
                    </a:cubicBezTo>
                    <a:close/>
                    <a:moveTo>
                      <a:pt x="501" y="1"/>
                    </a:moveTo>
                    <a:cubicBezTo>
                      <a:pt x="430" y="1"/>
                      <a:pt x="376" y="18"/>
                      <a:pt x="304" y="18"/>
                    </a:cubicBezTo>
                    <a:cubicBezTo>
                      <a:pt x="233" y="36"/>
                      <a:pt x="161" y="54"/>
                      <a:pt x="89" y="90"/>
                    </a:cubicBezTo>
                    <a:lnTo>
                      <a:pt x="89" y="269"/>
                    </a:lnTo>
                    <a:cubicBezTo>
                      <a:pt x="143" y="233"/>
                      <a:pt x="215" y="215"/>
                      <a:pt x="286" y="197"/>
                    </a:cubicBezTo>
                    <a:cubicBezTo>
                      <a:pt x="340" y="179"/>
                      <a:pt x="412" y="179"/>
                      <a:pt x="483" y="179"/>
                    </a:cubicBezTo>
                    <a:cubicBezTo>
                      <a:pt x="591" y="179"/>
                      <a:pt x="662" y="197"/>
                      <a:pt x="734" y="251"/>
                    </a:cubicBezTo>
                    <a:cubicBezTo>
                      <a:pt x="787" y="305"/>
                      <a:pt x="823" y="358"/>
                      <a:pt x="823" y="466"/>
                    </a:cubicBezTo>
                    <a:lnTo>
                      <a:pt x="823" y="484"/>
                    </a:lnTo>
                    <a:lnTo>
                      <a:pt x="537" y="484"/>
                    </a:lnTo>
                    <a:cubicBezTo>
                      <a:pt x="358" y="484"/>
                      <a:pt x="233" y="519"/>
                      <a:pt x="143" y="573"/>
                    </a:cubicBezTo>
                    <a:cubicBezTo>
                      <a:pt x="54" y="645"/>
                      <a:pt x="0" y="752"/>
                      <a:pt x="0" y="877"/>
                    </a:cubicBezTo>
                    <a:cubicBezTo>
                      <a:pt x="0" y="1003"/>
                      <a:pt x="36" y="1092"/>
                      <a:pt x="107" y="1164"/>
                    </a:cubicBezTo>
                    <a:cubicBezTo>
                      <a:pt x="179" y="1235"/>
                      <a:pt x="286" y="1271"/>
                      <a:pt x="412" y="1271"/>
                    </a:cubicBezTo>
                    <a:cubicBezTo>
                      <a:pt x="501" y="1271"/>
                      <a:pt x="591" y="1253"/>
                      <a:pt x="644" y="1217"/>
                    </a:cubicBezTo>
                    <a:cubicBezTo>
                      <a:pt x="716" y="1182"/>
                      <a:pt x="770" y="1128"/>
                      <a:pt x="823" y="1056"/>
                    </a:cubicBezTo>
                    <a:lnTo>
                      <a:pt x="823" y="1235"/>
                    </a:lnTo>
                    <a:lnTo>
                      <a:pt x="1020" y="1235"/>
                    </a:lnTo>
                    <a:lnTo>
                      <a:pt x="1020" y="555"/>
                    </a:lnTo>
                    <a:cubicBezTo>
                      <a:pt x="1020" y="358"/>
                      <a:pt x="966" y="233"/>
                      <a:pt x="895" y="144"/>
                    </a:cubicBezTo>
                    <a:cubicBezTo>
                      <a:pt x="805" y="54"/>
                      <a:pt x="680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5"/>
              <p:cNvSpPr/>
              <p:nvPr/>
            </p:nvSpPr>
            <p:spPr>
              <a:xfrm>
                <a:off x="6135472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1664"/>
                    </a:lnTo>
                    <a:lnTo>
                      <a:pt x="198" y="166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6146298" y="3862016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0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5"/>
              <p:cNvSpPr/>
              <p:nvPr/>
            </p:nvSpPr>
            <p:spPr>
              <a:xfrm>
                <a:off x="6157535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5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5"/>
              <p:cNvSpPr/>
              <p:nvPr/>
            </p:nvSpPr>
            <p:spPr>
              <a:xfrm>
                <a:off x="6167901" y="3873235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1" y="0"/>
                    </a:moveTo>
                    <a:lnTo>
                      <a:pt x="1" y="716"/>
                    </a:lnTo>
                    <a:cubicBezTo>
                      <a:pt x="1" y="895"/>
                      <a:pt x="37" y="1020"/>
                      <a:pt x="108" y="1092"/>
                    </a:cubicBezTo>
                    <a:cubicBezTo>
                      <a:pt x="180" y="1181"/>
                      <a:pt x="287" y="1235"/>
                      <a:pt x="430" y="1235"/>
                    </a:cubicBezTo>
                    <a:cubicBezTo>
                      <a:pt x="502" y="1235"/>
                      <a:pt x="591" y="1217"/>
                      <a:pt x="645" y="1181"/>
                    </a:cubicBezTo>
                    <a:cubicBezTo>
                      <a:pt x="717" y="1146"/>
                      <a:pt x="770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88" y="895"/>
                      <a:pt x="717" y="949"/>
                    </a:cubicBezTo>
                    <a:cubicBezTo>
                      <a:pt x="663" y="1020"/>
                      <a:pt x="573" y="1056"/>
                      <a:pt x="466" y="1056"/>
                    </a:cubicBezTo>
                    <a:cubicBezTo>
                      <a:pt x="377" y="1056"/>
                      <a:pt x="305" y="1038"/>
                      <a:pt x="269" y="967"/>
                    </a:cubicBezTo>
                    <a:cubicBezTo>
                      <a:pt x="216" y="913"/>
                      <a:pt x="198" y="823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6196875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2" y="1"/>
                      <a:pt x="430" y="18"/>
                      <a:pt x="359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48"/>
                      <a:pt x="233" y="341"/>
                      <a:pt x="287" y="287"/>
                    </a:cubicBezTo>
                    <a:cubicBezTo>
                      <a:pt x="341" y="215"/>
                      <a:pt x="430" y="179"/>
                      <a:pt x="520" y="179"/>
                    </a:cubicBezTo>
                    <a:cubicBezTo>
                      <a:pt x="609" y="179"/>
                      <a:pt x="681" y="197"/>
                      <a:pt x="717" y="269"/>
                    </a:cubicBezTo>
                    <a:cubicBezTo>
                      <a:pt x="752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7" y="287"/>
                    </a:cubicBezTo>
                    <a:cubicBezTo>
                      <a:pt x="1128" y="215"/>
                      <a:pt x="1200" y="179"/>
                      <a:pt x="1307" y="179"/>
                    </a:cubicBezTo>
                    <a:cubicBezTo>
                      <a:pt x="1397" y="179"/>
                      <a:pt x="1450" y="197"/>
                      <a:pt x="1486" y="269"/>
                    </a:cubicBezTo>
                    <a:cubicBezTo>
                      <a:pt x="1540" y="323"/>
                      <a:pt x="1558" y="394"/>
                      <a:pt x="1558" y="519"/>
                    </a:cubicBezTo>
                    <a:lnTo>
                      <a:pt x="1558" y="1235"/>
                    </a:lnTo>
                    <a:lnTo>
                      <a:pt x="1755" y="1235"/>
                    </a:lnTo>
                    <a:lnTo>
                      <a:pt x="1755" y="502"/>
                    </a:lnTo>
                    <a:cubicBezTo>
                      <a:pt x="1755" y="341"/>
                      <a:pt x="1719" y="215"/>
                      <a:pt x="1647" y="144"/>
                    </a:cubicBezTo>
                    <a:cubicBezTo>
                      <a:pt x="1576" y="54"/>
                      <a:pt x="1486" y="1"/>
                      <a:pt x="1361" y="1"/>
                    </a:cubicBezTo>
                    <a:cubicBezTo>
                      <a:pt x="1271" y="1"/>
                      <a:pt x="1182" y="18"/>
                      <a:pt x="1110" y="72"/>
                    </a:cubicBezTo>
                    <a:cubicBezTo>
                      <a:pt x="1057" y="108"/>
                      <a:pt x="985" y="179"/>
                      <a:pt x="949" y="269"/>
                    </a:cubicBezTo>
                    <a:cubicBezTo>
                      <a:pt x="913" y="179"/>
                      <a:pt x="860" y="108"/>
                      <a:pt x="806" y="72"/>
                    </a:cubicBezTo>
                    <a:cubicBezTo>
                      <a:pt x="752" y="18"/>
                      <a:pt x="663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5"/>
              <p:cNvSpPr/>
              <p:nvPr/>
            </p:nvSpPr>
            <p:spPr>
              <a:xfrm>
                <a:off x="6105628" y="3930224"/>
                <a:ext cx="44149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775" extrusionOk="0">
                    <a:moveTo>
                      <a:pt x="914" y="287"/>
                    </a:moveTo>
                    <a:cubicBezTo>
                      <a:pt x="1075" y="287"/>
                      <a:pt x="1182" y="323"/>
                      <a:pt x="1271" y="394"/>
                    </a:cubicBezTo>
                    <a:cubicBezTo>
                      <a:pt x="1361" y="484"/>
                      <a:pt x="1415" y="591"/>
                      <a:pt x="1415" y="734"/>
                    </a:cubicBezTo>
                    <a:cubicBezTo>
                      <a:pt x="1415" y="859"/>
                      <a:pt x="1361" y="967"/>
                      <a:pt x="1271" y="1056"/>
                    </a:cubicBezTo>
                    <a:cubicBezTo>
                      <a:pt x="1182" y="1128"/>
                      <a:pt x="1075" y="1164"/>
                      <a:pt x="914" y="1164"/>
                    </a:cubicBezTo>
                    <a:cubicBezTo>
                      <a:pt x="753" y="1164"/>
                      <a:pt x="627" y="1128"/>
                      <a:pt x="556" y="1056"/>
                    </a:cubicBezTo>
                    <a:cubicBezTo>
                      <a:pt x="466" y="967"/>
                      <a:pt x="413" y="859"/>
                      <a:pt x="413" y="734"/>
                    </a:cubicBezTo>
                    <a:cubicBezTo>
                      <a:pt x="413" y="591"/>
                      <a:pt x="466" y="484"/>
                      <a:pt x="556" y="394"/>
                    </a:cubicBezTo>
                    <a:cubicBezTo>
                      <a:pt x="627" y="323"/>
                      <a:pt x="753" y="287"/>
                      <a:pt x="914" y="287"/>
                    </a:cubicBezTo>
                    <a:close/>
                    <a:moveTo>
                      <a:pt x="914" y="1450"/>
                    </a:moveTo>
                    <a:cubicBezTo>
                      <a:pt x="1093" y="1450"/>
                      <a:pt x="1218" y="1504"/>
                      <a:pt x="1325" y="1593"/>
                    </a:cubicBezTo>
                    <a:cubicBezTo>
                      <a:pt x="1415" y="1683"/>
                      <a:pt x="1468" y="1808"/>
                      <a:pt x="1468" y="1969"/>
                    </a:cubicBezTo>
                    <a:cubicBezTo>
                      <a:pt x="1468" y="2130"/>
                      <a:pt x="1415" y="2255"/>
                      <a:pt x="1325" y="2345"/>
                    </a:cubicBezTo>
                    <a:cubicBezTo>
                      <a:pt x="1218" y="2434"/>
                      <a:pt x="1093" y="2488"/>
                      <a:pt x="914" y="2488"/>
                    </a:cubicBezTo>
                    <a:cubicBezTo>
                      <a:pt x="735" y="2488"/>
                      <a:pt x="609" y="2434"/>
                      <a:pt x="502" y="2345"/>
                    </a:cubicBezTo>
                    <a:cubicBezTo>
                      <a:pt x="413" y="2255"/>
                      <a:pt x="359" y="2130"/>
                      <a:pt x="359" y="1969"/>
                    </a:cubicBezTo>
                    <a:cubicBezTo>
                      <a:pt x="359" y="1808"/>
                      <a:pt x="413" y="1683"/>
                      <a:pt x="502" y="1593"/>
                    </a:cubicBezTo>
                    <a:cubicBezTo>
                      <a:pt x="609" y="1504"/>
                      <a:pt x="735" y="1450"/>
                      <a:pt x="914" y="1450"/>
                    </a:cubicBezTo>
                    <a:close/>
                    <a:moveTo>
                      <a:pt x="914" y="0"/>
                    </a:moveTo>
                    <a:cubicBezTo>
                      <a:pt x="645" y="0"/>
                      <a:pt x="430" y="54"/>
                      <a:pt x="287" y="179"/>
                    </a:cubicBezTo>
                    <a:cubicBezTo>
                      <a:pt x="126" y="305"/>
                      <a:pt x="55" y="484"/>
                      <a:pt x="55" y="698"/>
                    </a:cubicBezTo>
                    <a:cubicBezTo>
                      <a:pt x="55" y="842"/>
                      <a:pt x="108" y="967"/>
                      <a:pt x="180" y="1074"/>
                    </a:cubicBezTo>
                    <a:cubicBezTo>
                      <a:pt x="269" y="1182"/>
                      <a:pt x="395" y="1253"/>
                      <a:pt x="556" y="1289"/>
                    </a:cubicBezTo>
                    <a:cubicBezTo>
                      <a:pt x="377" y="1343"/>
                      <a:pt x="234" y="1414"/>
                      <a:pt x="144" y="1539"/>
                    </a:cubicBezTo>
                    <a:cubicBezTo>
                      <a:pt x="37" y="1647"/>
                      <a:pt x="1" y="1790"/>
                      <a:pt x="1" y="1969"/>
                    </a:cubicBezTo>
                    <a:cubicBezTo>
                      <a:pt x="1" y="2219"/>
                      <a:pt x="72" y="2434"/>
                      <a:pt x="234" y="2559"/>
                    </a:cubicBezTo>
                    <a:cubicBezTo>
                      <a:pt x="395" y="2703"/>
                      <a:pt x="609" y="2774"/>
                      <a:pt x="914" y="2774"/>
                    </a:cubicBezTo>
                    <a:cubicBezTo>
                      <a:pt x="1200" y="2774"/>
                      <a:pt x="1433" y="2703"/>
                      <a:pt x="1594" y="2559"/>
                    </a:cubicBezTo>
                    <a:cubicBezTo>
                      <a:pt x="1755" y="2434"/>
                      <a:pt x="1826" y="2219"/>
                      <a:pt x="1826" y="1969"/>
                    </a:cubicBezTo>
                    <a:cubicBezTo>
                      <a:pt x="1826" y="1790"/>
                      <a:pt x="1773" y="1647"/>
                      <a:pt x="1683" y="1539"/>
                    </a:cubicBezTo>
                    <a:cubicBezTo>
                      <a:pt x="1594" y="1414"/>
                      <a:pt x="1450" y="1343"/>
                      <a:pt x="1271" y="1289"/>
                    </a:cubicBezTo>
                    <a:cubicBezTo>
                      <a:pt x="1433" y="1253"/>
                      <a:pt x="1558" y="1182"/>
                      <a:pt x="1629" y="1074"/>
                    </a:cubicBezTo>
                    <a:cubicBezTo>
                      <a:pt x="1719" y="967"/>
                      <a:pt x="1773" y="842"/>
                      <a:pt x="1773" y="698"/>
                    </a:cubicBezTo>
                    <a:cubicBezTo>
                      <a:pt x="1773" y="484"/>
                      <a:pt x="1683" y="305"/>
                      <a:pt x="1540" y="179"/>
                    </a:cubicBezTo>
                    <a:cubicBezTo>
                      <a:pt x="1379" y="54"/>
                      <a:pt x="1182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5"/>
              <p:cNvSpPr/>
              <p:nvPr/>
            </p:nvSpPr>
            <p:spPr>
              <a:xfrm>
                <a:off x="6157535" y="3931527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5" y="0"/>
                    </a:moveTo>
                    <a:lnTo>
                      <a:pt x="0" y="125"/>
                    </a:lnTo>
                    <a:lnTo>
                      <a:pt x="0" y="448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2" y="236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6463270" y="366641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80" y="1"/>
                      <a:pt x="555" y="18"/>
                      <a:pt x="430" y="54"/>
                    </a:cubicBezTo>
                    <a:cubicBezTo>
                      <a:pt x="304" y="90"/>
                      <a:pt x="161" y="126"/>
                      <a:pt x="18" y="179"/>
                    </a:cubicBezTo>
                    <a:lnTo>
                      <a:pt x="18" y="555"/>
                    </a:lnTo>
                    <a:cubicBezTo>
                      <a:pt x="161" y="466"/>
                      <a:pt x="304" y="412"/>
                      <a:pt x="430" y="376"/>
                    </a:cubicBezTo>
                    <a:cubicBezTo>
                      <a:pt x="555" y="323"/>
                      <a:pt x="662" y="305"/>
                      <a:pt x="788" y="305"/>
                    </a:cubicBezTo>
                    <a:cubicBezTo>
                      <a:pt x="949" y="305"/>
                      <a:pt x="1074" y="358"/>
                      <a:pt x="1181" y="448"/>
                    </a:cubicBezTo>
                    <a:cubicBezTo>
                      <a:pt x="1271" y="537"/>
                      <a:pt x="1324" y="645"/>
                      <a:pt x="1324" y="788"/>
                    </a:cubicBezTo>
                    <a:cubicBezTo>
                      <a:pt x="1324" y="877"/>
                      <a:pt x="1307" y="967"/>
                      <a:pt x="1253" y="1056"/>
                    </a:cubicBezTo>
                    <a:cubicBezTo>
                      <a:pt x="1199" y="1146"/>
                      <a:pt x="1128" y="1253"/>
                      <a:pt x="1020" y="1396"/>
                    </a:cubicBezTo>
                    <a:cubicBezTo>
                      <a:pt x="949" y="1450"/>
                      <a:pt x="805" y="1611"/>
                      <a:pt x="573" y="1844"/>
                    </a:cubicBezTo>
                    <a:cubicBezTo>
                      <a:pt x="322" y="2094"/>
                      <a:pt x="143" y="2273"/>
                      <a:pt x="0" y="2416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6"/>
                    </a:lnTo>
                    <a:lnTo>
                      <a:pt x="448" y="2416"/>
                    </a:lnTo>
                    <a:cubicBezTo>
                      <a:pt x="734" y="2130"/>
                      <a:pt x="949" y="1897"/>
                      <a:pt x="1110" y="1736"/>
                    </a:cubicBezTo>
                    <a:cubicBezTo>
                      <a:pt x="1271" y="1557"/>
                      <a:pt x="1378" y="1468"/>
                      <a:pt x="1396" y="1432"/>
                    </a:cubicBezTo>
                    <a:cubicBezTo>
                      <a:pt x="1503" y="1289"/>
                      <a:pt x="1575" y="1182"/>
                      <a:pt x="1629" y="1074"/>
                    </a:cubicBezTo>
                    <a:cubicBezTo>
                      <a:pt x="1664" y="985"/>
                      <a:pt x="1682" y="877"/>
                      <a:pt x="1682" y="770"/>
                    </a:cubicBezTo>
                    <a:cubicBezTo>
                      <a:pt x="1682" y="537"/>
                      <a:pt x="1611" y="358"/>
                      <a:pt x="1432" y="215"/>
                    </a:cubicBezTo>
                    <a:cubicBezTo>
                      <a:pt x="1271" y="72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5"/>
              <p:cNvSpPr/>
              <p:nvPr/>
            </p:nvSpPr>
            <p:spPr>
              <a:xfrm>
                <a:off x="6510827" y="3666414"/>
                <a:ext cx="4499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775" extrusionOk="0">
                    <a:moveTo>
                      <a:pt x="931" y="287"/>
                    </a:moveTo>
                    <a:cubicBezTo>
                      <a:pt x="1110" y="287"/>
                      <a:pt x="1253" y="376"/>
                      <a:pt x="1343" y="573"/>
                    </a:cubicBezTo>
                    <a:cubicBezTo>
                      <a:pt x="1450" y="752"/>
                      <a:pt x="1486" y="1021"/>
                      <a:pt x="1486" y="1396"/>
                    </a:cubicBezTo>
                    <a:cubicBezTo>
                      <a:pt x="1486" y="1754"/>
                      <a:pt x="1450" y="2041"/>
                      <a:pt x="1343" y="2220"/>
                    </a:cubicBezTo>
                    <a:cubicBezTo>
                      <a:pt x="1253" y="2398"/>
                      <a:pt x="1110" y="2488"/>
                      <a:pt x="931" y="2488"/>
                    </a:cubicBezTo>
                    <a:cubicBezTo>
                      <a:pt x="752" y="2488"/>
                      <a:pt x="609" y="2398"/>
                      <a:pt x="502" y="2220"/>
                    </a:cubicBezTo>
                    <a:cubicBezTo>
                      <a:pt x="412" y="2041"/>
                      <a:pt x="376" y="1754"/>
                      <a:pt x="376" y="1396"/>
                    </a:cubicBezTo>
                    <a:cubicBezTo>
                      <a:pt x="376" y="1021"/>
                      <a:pt x="412" y="752"/>
                      <a:pt x="502" y="573"/>
                    </a:cubicBezTo>
                    <a:cubicBezTo>
                      <a:pt x="609" y="376"/>
                      <a:pt x="752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4" y="126"/>
                      <a:pt x="251" y="358"/>
                    </a:cubicBezTo>
                    <a:cubicBezTo>
                      <a:pt x="90" y="591"/>
                      <a:pt x="1" y="949"/>
                      <a:pt x="1" y="1396"/>
                    </a:cubicBezTo>
                    <a:cubicBezTo>
                      <a:pt x="1" y="1844"/>
                      <a:pt x="90" y="2184"/>
                      <a:pt x="251" y="2416"/>
                    </a:cubicBezTo>
                    <a:cubicBezTo>
                      <a:pt x="394" y="2667"/>
                      <a:pt x="627" y="2774"/>
                      <a:pt x="931" y="2774"/>
                    </a:cubicBezTo>
                    <a:cubicBezTo>
                      <a:pt x="1235" y="2774"/>
                      <a:pt x="1450" y="2667"/>
                      <a:pt x="1611" y="2416"/>
                    </a:cubicBezTo>
                    <a:cubicBezTo>
                      <a:pt x="1772" y="2184"/>
                      <a:pt x="1862" y="1844"/>
                      <a:pt x="1862" y="1396"/>
                    </a:cubicBezTo>
                    <a:cubicBezTo>
                      <a:pt x="1862" y="949"/>
                      <a:pt x="1772" y="591"/>
                      <a:pt x="1611" y="358"/>
                    </a:cubicBezTo>
                    <a:cubicBezTo>
                      <a:pt x="1450" y="126"/>
                      <a:pt x="1235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5"/>
              <p:cNvSpPr/>
              <p:nvPr/>
            </p:nvSpPr>
            <p:spPr>
              <a:xfrm>
                <a:off x="6560558" y="3667717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89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9" y="161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6480137" y="3770476"/>
                <a:ext cx="48886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631" extrusionOk="0">
                    <a:moveTo>
                      <a:pt x="788" y="448"/>
                    </a:moveTo>
                    <a:cubicBezTo>
                      <a:pt x="984" y="448"/>
                      <a:pt x="1110" y="448"/>
                      <a:pt x="1181" y="466"/>
                    </a:cubicBezTo>
                    <a:cubicBezTo>
                      <a:pt x="1253" y="483"/>
                      <a:pt x="1324" y="519"/>
                      <a:pt x="1378" y="573"/>
                    </a:cubicBezTo>
                    <a:cubicBezTo>
                      <a:pt x="1450" y="644"/>
                      <a:pt x="1468" y="716"/>
                      <a:pt x="1468" y="823"/>
                    </a:cubicBezTo>
                    <a:cubicBezTo>
                      <a:pt x="1468" y="895"/>
                      <a:pt x="1450" y="967"/>
                      <a:pt x="1414" y="1020"/>
                    </a:cubicBezTo>
                    <a:cubicBezTo>
                      <a:pt x="1378" y="1074"/>
                      <a:pt x="1306" y="1128"/>
                      <a:pt x="1253" y="1146"/>
                    </a:cubicBezTo>
                    <a:cubicBezTo>
                      <a:pt x="1181" y="1181"/>
                      <a:pt x="1038" y="1199"/>
                      <a:pt x="823" y="1199"/>
                    </a:cubicBezTo>
                    <a:lnTo>
                      <a:pt x="537" y="1199"/>
                    </a:lnTo>
                    <a:lnTo>
                      <a:pt x="537" y="448"/>
                    </a:lnTo>
                    <a:close/>
                    <a:moveTo>
                      <a:pt x="0" y="0"/>
                    </a:moveTo>
                    <a:lnTo>
                      <a:pt x="0" y="2631"/>
                    </a:lnTo>
                    <a:lnTo>
                      <a:pt x="537" y="2631"/>
                    </a:lnTo>
                    <a:lnTo>
                      <a:pt x="537" y="1629"/>
                    </a:lnTo>
                    <a:lnTo>
                      <a:pt x="877" y="1629"/>
                    </a:lnTo>
                    <a:cubicBezTo>
                      <a:pt x="1128" y="1629"/>
                      <a:pt x="1306" y="1629"/>
                      <a:pt x="1432" y="1593"/>
                    </a:cubicBezTo>
                    <a:cubicBezTo>
                      <a:pt x="1521" y="1575"/>
                      <a:pt x="1611" y="1539"/>
                      <a:pt x="1700" y="1468"/>
                    </a:cubicBezTo>
                    <a:cubicBezTo>
                      <a:pt x="1790" y="1414"/>
                      <a:pt x="1861" y="1325"/>
                      <a:pt x="1933" y="1217"/>
                    </a:cubicBezTo>
                    <a:cubicBezTo>
                      <a:pt x="1986" y="1110"/>
                      <a:pt x="2022" y="967"/>
                      <a:pt x="2022" y="806"/>
                    </a:cubicBezTo>
                    <a:cubicBezTo>
                      <a:pt x="2022" y="609"/>
                      <a:pt x="1969" y="430"/>
                      <a:pt x="1861" y="304"/>
                    </a:cubicBezTo>
                    <a:cubicBezTo>
                      <a:pt x="1754" y="161"/>
                      <a:pt x="1629" y="90"/>
                      <a:pt x="1485" y="36"/>
                    </a:cubicBezTo>
                    <a:cubicBezTo>
                      <a:pt x="1396" y="18"/>
                      <a:pt x="1181" y="0"/>
                      <a:pt x="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5"/>
              <p:cNvSpPr/>
              <p:nvPr/>
            </p:nvSpPr>
            <p:spPr>
              <a:xfrm>
                <a:off x="6537650" y="3770476"/>
                <a:ext cx="4456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667" extrusionOk="0">
                    <a:moveTo>
                      <a:pt x="913" y="1074"/>
                    </a:moveTo>
                    <a:cubicBezTo>
                      <a:pt x="1038" y="1074"/>
                      <a:pt x="1145" y="1110"/>
                      <a:pt x="1217" y="1217"/>
                    </a:cubicBezTo>
                    <a:cubicBezTo>
                      <a:pt x="1289" y="1307"/>
                      <a:pt x="1342" y="1468"/>
                      <a:pt x="1342" y="1682"/>
                    </a:cubicBezTo>
                    <a:cubicBezTo>
                      <a:pt x="1342" y="1879"/>
                      <a:pt x="1289" y="2040"/>
                      <a:pt x="1217" y="2130"/>
                    </a:cubicBezTo>
                    <a:cubicBezTo>
                      <a:pt x="1145" y="2219"/>
                      <a:pt x="1038" y="2273"/>
                      <a:pt x="931" y="2273"/>
                    </a:cubicBezTo>
                    <a:cubicBezTo>
                      <a:pt x="788" y="2273"/>
                      <a:pt x="680" y="2201"/>
                      <a:pt x="591" y="2076"/>
                    </a:cubicBezTo>
                    <a:cubicBezTo>
                      <a:pt x="519" y="1987"/>
                      <a:pt x="501" y="1826"/>
                      <a:pt x="501" y="1629"/>
                    </a:cubicBezTo>
                    <a:cubicBezTo>
                      <a:pt x="501" y="1450"/>
                      <a:pt x="537" y="1307"/>
                      <a:pt x="609" y="1217"/>
                    </a:cubicBezTo>
                    <a:cubicBezTo>
                      <a:pt x="698" y="1110"/>
                      <a:pt x="788" y="1074"/>
                      <a:pt x="913" y="1074"/>
                    </a:cubicBezTo>
                    <a:close/>
                    <a:moveTo>
                      <a:pt x="0" y="0"/>
                    </a:moveTo>
                    <a:lnTo>
                      <a:pt x="0" y="2631"/>
                    </a:lnTo>
                    <a:lnTo>
                      <a:pt x="465" y="2631"/>
                    </a:lnTo>
                    <a:lnTo>
                      <a:pt x="465" y="2345"/>
                    </a:lnTo>
                    <a:cubicBezTo>
                      <a:pt x="537" y="2452"/>
                      <a:pt x="627" y="2541"/>
                      <a:pt x="734" y="2595"/>
                    </a:cubicBezTo>
                    <a:cubicBezTo>
                      <a:pt x="841" y="2649"/>
                      <a:pt x="949" y="2667"/>
                      <a:pt x="1056" y="2667"/>
                    </a:cubicBezTo>
                    <a:cubicBezTo>
                      <a:pt x="1271" y="2667"/>
                      <a:pt x="1468" y="2577"/>
                      <a:pt x="1611" y="2398"/>
                    </a:cubicBezTo>
                    <a:cubicBezTo>
                      <a:pt x="1772" y="2237"/>
                      <a:pt x="1843" y="1987"/>
                      <a:pt x="1843" y="1665"/>
                    </a:cubicBezTo>
                    <a:cubicBezTo>
                      <a:pt x="1843" y="1342"/>
                      <a:pt x="1772" y="1110"/>
                      <a:pt x="1629" y="931"/>
                    </a:cubicBezTo>
                    <a:cubicBezTo>
                      <a:pt x="1468" y="770"/>
                      <a:pt x="1289" y="680"/>
                      <a:pt x="1056" y="680"/>
                    </a:cubicBezTo>
                    <a:cubicBezTo>
                      <a:pt x="841" y="680"/>
                      <a:pt x="644" y="770"/>
                      <a:pt x="501" y="949"/>
                    </a:cubicBezTo>
                    <a:lnTo>
                      <a:pt x="5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15"/>
              <p:cNvSpPr/>
              <p:nvPr/>
            </p:nvSpPr>
            <p:spPr>
              <a:xfrm>
                <a:off x="6486179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1664"/>
                    </a:lnTo>
                    <a:lnTo>
                      <a:pt x="198" y="166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6494830" y="3872366"/>
                <a:ext cx="2684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2" extrusionOk="0">
                    <a:moveTo>
                      <a:pt x="591" y="179"/>
                    </a:moveTo>
                    <a:cubicBezTo>
                      <a:pt x="681" y="179"/>
                      <a:pt x="770" y="197"/>
                      <a:pt x="824" y="269"/>
                    </a:cubicBezTo>
                    <a:cubicBezTo>
                      <a:pt x="877" y="341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15" y="412"/>
                      <a:pt x="251" y="323"/>
                      <a:pt x="323" y="269"/>
                    </a:cubicBezTo>
                    <a:cubicBezTo>
                      <a:pt x="394" y="197"/>
                      <a:pt x="484" y="179"/>
                      <a:pt x="591" y="179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2" y="179"/>
                    </a:cubicBezTo>
                    <a:cubicBezTo>
                      <a:pt x="54" y="287"/>
                      <a:pt x="1" y="448"/>
                      <a:pt x="1" y="645"/>
                    </a:cubicBezTo>
                    <a:cubicBezTo>
                      <a:pt x="1" y="842"/>
                      <a:pt x="54" y="985"/>
                      <a:pt x="162" y="1092"/>
                    </a:cubicBezTo>
                    <a:cubicBezTo>
                      <a:pt x="269" y="1217"/>
                      <a:pt x="430" y="1271"/>
                      <a:pt x="627" y="1271"/>
                    </a:cubicBezTo>
                    <a:cubicBezTo>
                      <a:pt x="698" y="1271"/>
                      <a:pt x="770" y="1253"/>
                      <a:pt x="842" y="1235"/>
                    </a:cubicBezTo>
                    <a:cubicBezTo>
                      <a:pt x="913" y="1217"/>
                      <a:pt x="1003" y="1199"/>
                      <a:pt x="1056" y="1182"/>
                    </a:cubicBezTo>
                    <a:lnTo>
                      <a:pt x="1056" y="985"/>
                    </a:lnTo>
                    <a:cubicBezTo>
                      <a:pt x="1003" y="1021"/>
                      <a:pt x="931" y="1056"/>
                      <a:pt x="860" y="1074"/>
                    </a:cubicBezTo>
                    <a:cubicBezTo>
                      <a:pt x="788" y="1092"/>
                      <a:pt x="716" y="1092"/>
                      <a:pt x="627" y="1092"/>
                    </a:cubicBezTo>
                    <a:cubicBezTo>
                      <a:pt x="502" y="1092"/>
                      <a:pt x="394" y="1056"/>
                      <a:pt x="323" y="985"/>
                    </a:cubicBezTo>
                    <a:cubicBezTo>
                      <a:pt x="251" y="913"/>
                      <a:pt x="215" y="824"/>
                      <a:pt x="197" y="681"/>
                    </a:cubicBezTo>
                    <a:lnTo>
                      <a:pt x="1110" y="681"/>
                    </a:lnTo>
                    <a:lnTo>
                      <a:pt x="1110" y="591"/>
                    </a:lnTo>
                    <a:cubicBezTo>
                      <a:pt x="1110" y="412"/>
                      <a:pt x="1056" y="269"/>
                      <a:pt x="967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5"/>
              <p:cNvSpPr/>
              <p:nvPr/>
            </p:nvSpPr>
            <p:spPr>
              <a:xfrm>
                <a:off x="6523803" y="3872366"/>
                <a:ext cx="2423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2" extrusionOk="0">
                    <a:moveTo>
                      <a:pt x="806" y="627"/>
                    </a:moveTo>
                    <a:lnTo>
                      <a:pt x="806" y="681"/>
                    </a:lnTo>
                    <a:cubicBezTo>
                      <a:pt x="806" y="806"/>
                      <a:pt x="770" y="913"/>
                      <a:pt x="716" y="985"/>
                    </a:cubicBezTo>
                    <a:cubicBezTo>
                      <a:pt x="645" y="1056"/>
                      <a:pt x="555" y="1092"/>
                      <a:pt x="448" y="1092"/>
                    </a:cubicBezTo>
                    <a:cubicBezTo>
                      <a:pt x="376" y="1092"/>
                      <a:pt x="305" y="1074"/>
                      <a:pt x="269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15" y="716"/>
                      <a:pt x="287" y="681"/>
                    </a:cubicBezTo>
                    <a:cubicBezTo>
                      <a:pt x="341" y="645"/>
                      <a:pt x="448" y="627"/>
                      <a:pt x="609" y="627"/>
                    </a:cubicBezTo>
                    <a:close/>
                    <a:moveTo>
                      <a:pt x="484" y="1"/>
                    </a:moveTo>
                    <a:cubicBezTo>
                      <a:pt x="430" y="1"/>
                      <a:pt x="358" y="18"/>
                      <a:pt x="287" y="18"/>
                    </a:cubicBezTo>
                    <a:cubicBezTo>
                      <a:pt x="233" y="36"/>
                      <a:pt x="162" y="54"/>
                      <a:pt x="90" y="90"/>
                    </a:cubicBezTo>
                    <a:lnTo>
                      <a:pt x="90" y="269"/>
                    </a:lnTo>
                    <a:cubicBezTo>
                      <a:pt x="144" y="233"/>
                      <a:pt x="197" y="215"/>
                      <a:pt x="269" y="197"/>
                    </a:cubicBezTo>
                    <a:cubicBezTo>
                      <a:pt x="341" y="179"/>
                      <a:pt x="394" y="179"/>
                      <a:pt x="466" y="179"/>
                    </a:cubicBezTo>
                    <a:cubicBezTo>
                      <a:pt x="573" y="179"/>
                      <a:pt x="663" y="197"/>
                      <a:pt x="716" y="251"/>
                    </a:cubicBezTo>
                    <a:cubicBezTo>
                      <a:pt x="788" y="305"/>
                      <a:pt x="806" y="358"/>
                      <a:pt x="806" y="466"/>
                    </a:cubicBezTo>
                    <a:lnTo>
                      <a:pt x="806" y="484"/>
                    </a:lnTo>
                    <a:lnTo>
                      <a:pt x="537" y="484"/>
                    </a:lnTo>
                    <a:cubicBezTo>
                      <a:pt x="358" y="484"/>
                      <a:pt x="215" y="519"/>
                      <a:pt x="126" y="573"/>
                    </a:cubicBezTo>
                    <a:cubicBezTo>
                      <a:pt x="36" y="645"/>
                      <a:pt x="1" y="752"/>
                      <a:pt x="1" y="877"/>
                    </a:cubicBezTo>
                    <a:cubicBezTo>
                      <a:pt x="1" y="1003"/>
                      <a:pt x="36" y="1092"/>
                      <a:pt x="108" y="1164"/>
                    </a:cubicBezTo>
                    <a:cubicBezTo>
                      <a:pt x="179" y="1235"/>
                      <a:pt x="269" y="1271"/>
                      <a:pt x="394" y="1271"/>
                    </a:cubicBezTo>
                    <a:cubicBezTo>
                      <a:pt x="502" y="1271"/>
                      <a:pt x="573" y="1253"/>
                      <a:pt x="645" y="1217"/>
                    </a:cubicBezTo>
                    <a:cubicBezTo>
                      <a:pt x="716" y="1182"/>
                      <a:pt x="770" y="1128"/>
                      <a:pt x="806" y="1056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55"/>
                    </a:lnTo>
                    <a:cubicBezTo>
                      <a:pt x="1003" y="358"/>
                      <a:pt x="967" y="233"/>
                      <a:pt x="877" y="144"/>
                    </a:cubicBezTo>
                    <a:cubicBezTo>
                      <a:pt x="788" y="54"/>
                      <a:pt x="663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5"/>
              <p:cNvSpPr/>
              <p:nvPr/>
            </p:nvSpPr>
            <p:spPr>
              <a:xfrm>
                <a:off x="6551907" y="3862016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591"/>
                    </a:moveTo>
                    <a:cubicBezTo>
                      <a:pt x="645" y="591"/>
                      <a:pt x="734" y="644"/>
                      <a:pt x="788" y="716"/>
                    </a:cubicBezTo>
                    <a:cubicBezTo>
                      <a:pt x="860" y="805"/>
                      <a:pt x="878" y="913"/>
                      <a:pt x="878" y="1056"/>
                    </a:cubicBezTo>
                    <a:cubicBezTo>
                      <a:pt x="878" y="1217"/>
                      <a:pt x="860" y="1324"/>
                      <a:pt x="788" y="1414"/>
                    </a:cubicBezTo>
                    <a:cubicBezTo>
                      <a:pt x="734" y="1485"/>
                      <a:pt x="645" y="1521"/>
                      <a:pt x="538" y="1521"/>
                    </a:cubicBezTo>
                    <a:cubicBezTo>
                      <a:pt x="448" y="1521"/>
                      <a:pt x="359" y="1485"/>
                      <a:pt x="305" y="1414"/>
                    </a:cubicBezTo>
                    <a:cubicBezTo>
                      <a:pt x="233" y="1324"/>
                      <a:pt x="215" y="1217"/>
                      <a:pt x="215" y="1056"/>
                    </a:cubicBezTo>
                    <a:cubicBezTo>
                      <a:pt x="215" y="913"/>
                      <a:pt x="233" y="805"/>
                      <a:pt x="305" y="716"/>
                    </a:cubicBezTo>
                    <a:cubicBezTo>
                      <a:pt x="359" y="644"/>
                      <a:pt x="448" y="591"/>
                      <a:pt x="538" y="591"/>
                    </a:cubicBezTo>
                    <a:close/>
                    <a:moveTo>
                      <a:pt x="878" y="0"/>
                    </a:moveTo>
                    <a:lnTo>
                      <a:pt x="878" y="644"/>
                    </a:lnTo>
                    <a:cubicBezTo>
                      <a:pt x="842" y="573"/>
                      <a:pt x="788" y="519"/>
                      <a:pt x="717" y="483"/>
                    </a:cubicBezTo>
                    <a:cubicBezTo>
                      <a:pt x="663" y="447"/>
                      <a:pt x="591" y="430"/>
                      <a:pt x="502" y="430"/>
                    </a:cubicBezTo>
                    <a:cubicBezTo>
                      <a:pt x="359" y="430"/>
                      <a:pt x="233" y="483"/>
                      <a:pt x="144" y="608"/>
                    </a:cubicBezTo>
                    <a:cubicBezTo>
                      <a:pt x="54" y="716"/>
                      <a:pt x="1" y="877"/>
                      <a:pt x="1" y="1056"/>
                    </a:cubicBezTo>
                    <a:cubicBezTo>
                      <a:pt x="1" y="1253"/>
                      <a:pt x="54" y="1396"/>
                      <a:pt x="144" y="1521"/>
                    </a:cubicBezTo>
                    <a:cubicBezTo>
                      <a:pt x="233" y="1628"/>
                      <a:pt x="359" y="1700"/>
                      <a:pt x="502" y="1700"/>
                    </a:cubicBezTo>
                    <a:cubicBezTo>
                      <a:pt x="591" y="1700"/>
                      <a:pt x="663" y="1682"/>
                      <a:pt x="717" y="1646"/>
                    </a:cubicBezTo>
                    <a:cubicBezTo>
                      <a:pt x="788" y="1611"/>
                      <a:pt x="842" y="1557"/>
                      <a:pt x="878" y="1485"/>
                    </a:cubicBezTo>
                    <a:lnTo>
                      <a:pt x="878" y="1664"/>
                    </a:lnTo>
                    <a:lnTo>
                      <a:pt x="1074" y="1664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5"/>
              <p:cNvSpPr/>
              <p:nvPr/>
            </p:nvSpPr>
            <p:spPr>
              <a:xfrm>
                <a:off x="6487483" y="3930224"/>
                <a:ext cx="4412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56" y="287"/>
                      <a:pt x="1181" y="323"/>
                      <a:pt x="1271" y="394"/>
                    </a:cubicBezTo>
                    <a:cubicBezTo>
                      <a:pt x="1360" y="484"/>
                      <a:pt x="1396" y="591"/>
                      <a:pt x="1396" y="734"/>
                    </a:cubicBezTo>
                    <a:cubicBezTo>
                      <a:pt x="1396" y="859"/>
                      <a:pt x="1360" y="967"/>
                      <a:pt x="1271" y="1056"/>
                    </a:cubicBezTo>
                    <a:cubicBezTo>
                      <a:pt x="1181" y="1128"/>
                      <a:pt x="1056" y="1164"/>
                      <a:pt x="913" y="1164"/>
                    </a:cubicBezTo>
                    <a:cubicBezTo>
                      <a:pt x="752" y="1164"/>
                      <a:pt x="627" y="1128"/>
                      <a:pt x="537" y="1056"/>
                    </a:cubicBezTo>
                    <a:cubicBezTo>
                      <a:pt x="466" y="967"/>
                      <a:pt x="412" y="859"/>
                      <a:pt x="412" y="734"/>
                    </a:cubicBezTo>
                    <a:cubicBezTo>
                      <a:pt x="412" y="591"/>
                      <a:pt x="466" y="484"/>
                      <a:pt x="537" y="394"/>
                    </a:cubicBezTo>
                    <a:cubicBezTo>
                      <a:pt x="627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74" y="1450"/>
                      <a:pt x="1217" y="1504"/>
                      <a:pt x="1307" y="1593"/>
                    </a:cubicBezTo>
                    <a:cubicBezTo>
                      <a:pt x="1414" y="1683"/>
                      <a:pt x="1468" y="1808"/>
                      <a:pt x="1468" y="1969"/>
                    </a:cubicBezTo>
                    <a:cubicBezTo>
                      <a:pt x="1468" y="2130"/>
                      <a:pt x="1414" y="2255"/>
                      <a:pt x="1307" y="2345"/>
                    </a:cubicBezTo>
                    <a:cubicBezTo>
                      <a:pt x="1217" y="2434"/>
                      <a:pt x="1074" y="2488"/>
                      <a:pt x="913" y="2488"/>
                    </a:cubicBezTo>
                    <a:cubicBezTo>
                      <a:pt x="734" y="2488"/>
                      <a:pt x="609" y="2434"/>
                      <a:pt x="501" y="2345"/>
                    </a:cubicBezTo>
                    <a:cubicBezTo>
                      <a:pt x="412" y="2255"/>
                      <a:pt x="358" y="2130"/>
                      <a:pt x="358" y="1969"/>
                    </a:cubicBezTo>
                    <a:cubicBezTo>
                      <a:pt x="358" y="1808"/>
                      <a:pt x="412" y="1683"/>
                      <a:pt x="501" y="1593"/>
                    </a:cubicBezTo>
                    <a:cubicBezTo>
                      <a:pt x="609" y="1504"/>
                      <a:pt x="734" y="1450"/>
                      <a:pt x="913" y="1450"/>
                    </a:cubicBezTo>
                    <a:close/>
                    <a:moveTo>
                      <a:pt x="913" y="0"/>
                    </a:moveTo>
                    <a:cubicBezTo>
                      <a:pt x="645" y="0"/>
                      <a:pt x="430" y="54"/>
                      <a:pt x="287" y="179"/>
                    </a:cubicBezTo>
                    <a:cubicBezTo>
                      <a:pt x="126" y="305"/>
                      <a:pt x="54" y="484"/>
                      <a:pt x="54" y="698"/>
                    </a:cubicBezTo>
                    <a:cubicBezTo>
                      <a:pt x="54" y="842"/>
                      <a:pt x="90" y="967"/>
                      <a:pt x="179" y="1074"/>
                    </a:cubicBezTo>
                    <a:cubicBezTo>
                      <a:pt x="269" y="1182"/>
                      <a:pt x="394" y="1253"/>
                      <a:pt x="555" y="1289"/>
                    </a:cubicBezTo>
                    <a:cubicBezTo>
                      <a:pt x="376" y="1343"/>
                      <a:pt x="233" y="1414"/>
                      <a:pt x="144" y="1539"/>
                    </a:cubicBezTo>
                    <a:cubicBezTo>
                      <a:pt x="36" y="1647"/>
                      <a:pt x="0" y="1790"/>
                      <a:pt x="0" y="1969"/>
                    </a:cubicBezTo>
                    <a:cubicBezTo>
                      <a:pt x="0" y="2219"/>
                      <a:pt x="72" y="2434"/>
                      <a:pt x="233" y="2559"/>
                    </a:cubicBezTo>
                    <a:cubicBezTo>
                      <a:pt x="394" y="2703"/>
                      <a:pt x="609" y="2774"/>
                      <a:pt x="913" y="2774"/>
                    </a:cubicBezTo>
                    <a:cubicBezTo>
                      <a:pt x="1199" y="2774"/>
                      <a:pt x="1432" y="2703"/>
                      <a:pt x="1593" y="2559"/>
                    </a:cubicBezTo>
                    <a:cubicBezTo>
                      <a:pt x="1736" y="2434"/>
                      <a:pt x="1826" y="2219"/>
                      <a:pt x="1826" y="1969"/>
                    </a:cubicBezTo>
                    <a:cubicBezTo>
                      <a:pt x="1826" y="1790"/>
                      <a:pt x="1772" y="1647"/>
                      <a:pt x="1682" y="1539"/>
                    </a:cubicBezTo>
                    <a:cubicBezTo>
                      <a:pt x="1575" y="1414"/>
                      <a:pt x="1450" y="1343"/>
                      <a:pt x="1271" y="1289"/>
                    </a:cubicBezTo>
                    <a:cubicBezTo>
                      <a:pt x="1432" y="1253"/>
                      <a:pt x="1539" y="1182"/>
                      <a:pt x="1629" y="1074"/>
                    </a:cubicBezTo>
                    <a:cubicBezTo>
                      <a:pt x="1718" y="967"/>
                      <a:pt x="1754" y="842"/>
                      <a:pt x="1754" y="698"/>
                    </a:cubicBezTo>
                    <a:cubicBezTo>
                      <a:pt x="1754" y="484"/>
                      <a:pt x="1682" y="305"/>
                      <a:pt x="1539" y="179"/>
                    </a:cubicBezTo>
                    <a:cubicBezTo>
                      <a:pt x="1378" y="54"/>
                      <a:pt x="1181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5"/>
              <p:cNvSpPr/>
              <p:nvPr/>
            </p:nvSpPr>
            <p:spPr>
              <a:xfrm>
                <a:off x="6535910" y="393022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0"/>
                    </a:moveTo>
                    <a:cubicBezTo>
                      <a:pt x="681" y="0"/>
                      <a:pt x="555" y="18"/>
                      <a:pt x="430" y="36"/>
                    </a:cubicBezTo>
                    <a:cubicBezTo>
                      <a:pt x="305" y="72"/>
                      <a:pt x="162" y="126"/>
                      <a:pt x="18" y="179"/>
                    </a:cubicBezTo>
                    <a:lnTo>
                      <a:pt x="18" y="537"/>
                    </a:lnTo>
                    <a:cubicBezTo>
                      <a:pt x="162" y="466"/>
                      <a:pt x="305" y="394"/>
                      <a:pt x="430" y="358"/>
                    </a:cubicBezTo>
                    <a:cubicBezTo>
                      <a:pt x="555" y="323"/>
                      <a:pt x="681" y="305"/>
                      <a:pt x="788" y="305"/>
                    </a:cubicBezTo>
                    <a:cubicBezTo>
                      <a:pt x="949" y="305"/>
                      <a:pt x="1074" y="340"/>
                      <a:pt x="1182" y="430"/>
                    </a:cubicBezTo>
                    <a:cubicBezTo>
                      <a:pt x="1271" y="519"/>
                      <a:pt x="1325" y="645"/>
                      <a:pt x="1325" y="788"/>
                    </a:cubicBezTo>
                    <a:cubicBezTo>
                      <a:pt x="1325" y="877"/>
                      <a:pt x="1307" y="967"/>
                      <a:pt x="1253" y="1056"/>
                    </a:cubicBezTo>
                    <a:cubicBezTo>
                      <a:pt x="1217" y="1146"/>
                      <a:pt x="1128" y="1253"/>
                      <a:pt x="1021" y="1378"/>
                    </a:cubicBezTo>
                    <a:cubicBezTo>
                      <a:pt x="949" y="1450"/>
                      <a:pt x="806" y="1611"/>
                      <a:pt x="573" y="1844"/>
                    </a:cubicBezTo>
                    <a:cubicBezTo>
                      <a:pt x="323" y="2076"/>
                      <a:pt x="144" y="2273"/>
                      <a:pt x="1" y="2416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6"/>
                    </a:lnTo>
                    <a:lnTo>
                      <a:pt x="448" y="2416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79" y="1450"/>
                      <a:pt x="1396" y="1414"/>
                    </a:cubicBezTo>
                    <a:cubicBezTo>
                      <a:pt x="1504" y="1289"/>
                      <a:pt x="1575" y="1182"/>
                      <a:pt x="1629" y="1074"/>
                    </a:cubicBezTo>
                    <a:cubicBezTo>
                      <a:pt x="1665" y="985"/>
                      <a:pt x="1683" y="877"/>
                      <a:pt x="1683" y="770"/>
                    </a:cubicBezTo>
                    <a:cubicBezTo>
                      <a:pt x="1683" y="537"/>
                      <a:pt x="1611" y="340"/>
                      <a:pt x="1432" y="215"/>
                    </a:cubicBezTo>
                    <a:cubicBezTo>
                      <a:pt x="1271" y="72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15"/>
              <p:cNvSpPr/>
              <p:nvPr/>
            </p:nvSpPr>
            <p:spPr>
              <a:xfrm>
                <a:off x="6845101" y="366641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5" y="18"/>
                      <a:pt x="430" y="54"/>
                    </a:cubicBezTo>
                    <a:cubicBezTo>
                      <a:pt x="305" y="90"/>
                      <a:pt x="162" y="126"/>
                      <a:pt x="19" y="179"/>
                    </a:cubicBezTo>
                    <a:lnTo>
                      <a:pt x="19" y="555"/>
                    </a:lnTo>
                    <a:cubicBezTo>
                      <a:pt x="162" y="466"/>
                      <a:pt x="305" y="412"/>
                      <a:pt x="430" y="376"/>
                    </a:cubicBezTo>
                    <a:cubicBezTo>
                      <a:pt x="555" y="323"/>
                      <a:pt x="663" y="305"/>
                      <a:pt x="788" y="305"/>
                    </a:cubicBezTo>
                    <a:cubicBezTo>
                      <a:pt x="949" y="305"/>
                      <a:pt x="1074" y="358"/>
                      <a:pt x="1164" y="448"/>
                    </a:cubicBezTo>
                    <a:cubicBezTo>
                      <a:pt x="1271" y="537"/>
                      <a:pt x="1325" y="645"/>
                      <a:pt x="1325" y="788"/>
                    </a:cubicBezTo>
                    <a:cubicBezTo>
                      <a:pt x="1325" y="877"/>
                      <a:pt x="1289" y="967"/>
                      <a:pt x="1253" y="1056"/>
                    </a:cubicBezTo>
                    <a:cubicBezTo>
                      <a:pt x="1200" y="1146"/>
                      <a:pt x="1128" y="1253"/>
                      <a:pt x="1003" y="1396"/>
                    </a:cubicBezTo>
                    <a:cubicBezTo>
                      <a:pt x="949" y="1450"/>
                      <a:pt x="806" y="1611"/>
                      <a:pt x="555" y="1844"/>
                    </a:cubicBezTo>
                    <a:cubicBezTo>
                      <a:pt x="323" y="2094"/>
                      <a:pt x="144" y="2273"/>
                      <a:pt x="1" y="2416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6"/>
                    </a:lnTo>
                    <a:lnTo>
                      <a:pt x="430" y="2416"/>
                    </a:lnTo>
                    <a:cubicBezTo>
                      <a:pt x="734" y="2130"/>
                      <a:pt x="949" y="1897"/>
                      <a:pt x="1110" y="1736"/>
                    </a:cubicBezTo>
                    <a:cubicBezTo>
                      <a:pt x="1271" y="1557"/>
                      <a:pt x="1361" y="1468"/>
                      <a:pt x="1396" y="1432"/>
                    </a:cubicBezTo>
                    <a:cubicBezTo>
                      <a:pt x="1504" y="1289"/>
                      <a:pt x="1575" y="1182"/>
                      <a:pt x="1629" y="1074"/>
                    </a:cubicBezTo>
                    <a:cubicBezTo>
                      <a:pt x="1665" y="985"/>
                      <a:pt x="1683" y="877"/>
                      <a:pt x="1683" y="770"/>
                    </a:cubicBezTo>
                    <a:cubicBezTo>
                      <a:pt x="1683" y="537"/>
                      <a:pt x="1593" y="358"/>
                      <a:pt x="1432" y="215"/>
                    </a:cubicBezTo>
                    <a:cubicBezTo>
                      <a:pt x="1271" y="72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15"/>
              <p:cNvSpPr/>
              <p:nvPr/>
            </p:nvSpPr>
            <p:spPr>
              <a:xfrm>
                <a:off x="6892682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6"/>
                      <a:pt x="1342" y="573"/>
                    </a:cubicBezTo>
                    <a:cubicBezTo>
                      <a:pt x="1450" y="752"/>
                      <a:pt x="1485" y="1021"/>
                      <a:pt x="1485" y="1396"/>
                    </a:cubicBezTo>
                    <a:cubicBezTo>
                      <a:pt x="1485" y="1754"/>
                      <a:pt x="1450" y="2041"/>
                      <a:pt x="1342" y="2220"/>
                    </a:cubicBezTo>
                    <a:cubicBezTo>
                      <a:pt x="1253" y="2398"/>
                      <a:pt x="1110" y="2488"/>
                      <a:pt x="931" y="2488"/>
                    </a:cubicBezTo>
                    <a:cubicBezTo>
                      <a:pt x="734" y="2488"/>
                      <a:pt x="609" y="2398"/>
                      <a:pt x="501" y="2220"/>
                    </a:cubicBezTo>
                    <a:cubicBezTo>
                      <a:pt x="412" y="2041"/>
                      <a:pt x="358" y="1754"/>
                      <a:pt x="358" y="1396"/>
                    </a:cubicBezTo>
                    <a:cubicBezTo>
                      <a:pt x="358" y="1021"/>
                      <a:pt x="412" y="752"/>
                      <a:pt x="501" y="573"/>
                    </a:cubicBezTo>
                    <a:cubicBezTo>
                      <a:pt x="609" y="376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6" y="1"/>
                      <a:pt x="394" y="126"/>
                      <a:pt x="233" y="358"/>
                    </a:cubicBezTo>
                    <a:cubicBezTo>
                      <a:pt x="90" y="591"/>
                      <a:pt x="0" y="949"/>
                      <a:pt x="0" y="1396"/>
                    </a:cubicBezTo>
                    <a:cubicBezTo>
                      <a:pt x="0" y="1844"/>
                      <a:pt x="90" y="2184"/>
                      <a:pt x="233" y="2416"/>
                    </a:cubicBezTo>
                    <a:cubicBezTo>
                      <a:pt x="394" y="2667"/>
                      <a:pt x="626" y="2774"/>
                      <a:pt x="931" y="2774"/>
                    </a:cubicBezTo>
                    <a:cubicBezTo>
                      <a:pt x="1217" y="2774"/>
                      <a:pt x="1450" y="2667"/>
                      <a:pt x="1611" y="2416"/>
                    </a:cubicBezTo>
                    <a:cubicBezTo>
                      <a:pt x="1772" y="2184"/>
                      <a:pt x="1843" y="1844"/>
                      <a:pt x="1843" y="1396"/>
                    </a:cubicBezTo>
                    <a:cubicBezTo>
                      <a:pt x="1843" y="949"/>
                      <a:pt x="1772" y="591"/>
                      <a:pt x="1611" y="358"/>
                    </a:cubicBezTo>
                    <a:cubicBezTo>
                      <a:pt x="1450" y="126"/>
                      <a:pt x="1217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6940674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95" y="287"/>
                    </a:moveTo>
                    <a:cubicBezTo>
                      <a:pt x="1056" y="287"/>
                      <a:pt x="1182" y="341"/>
                      <a:pt x="1271" y="466"/>
                    </a:cubicBezTo>
                    <a:cubicBezTo>
                      <a:pt x="1378" y="573"/>
                      <a:pt x="1414" y="716"/>
                      <a:pt x="1414" y="913"/>
                    </a:cubicBezTo>
                    <a:cubicBezTo>
                      <a:pt x="1414" y="1110"/>
                      <a:pt x="1378" y="1253"/>
                      <a:pt x="1271" y="1378"/>
                    </a:cubicBezTo>
                    <a:cubicBezTo>
                      <a:pt x="1182" y="1486"/>
                      <a:pt x="1056" y="1540"/>
                      <a:pt x="895" y="1540"/>
                    </a:cubicBezTo>
                    <a:cubicBezTo>
                      <a:pt x="734" y="1540"/>
                      <a:pt x="609" y="1486"/>
                      <a:pt x="502" y="1378"/>
                    </a:cubicBezTo>
                    <a:cubicBezTo>
                      <a:pt x="412" y="1253"/>
                      <a:pt x="358" y="1110"/>
                      <a:pt x="358" y="913"/>
                    </a:cubicBezTo>
                    <a:cubicBezTo>
                      <a:pt x="358" y="716"/>
                      <a:pt x="412" y="573"/>
                      <a:pt x="502" y="466"/>
                    </a:cubicBezTo>
                    <a:cubicBezTo>
                      <a:pt x="609" y="341"/>
                      <a:pt x="734" y="287"/>
                      <a:pt x="895" y="287"/>
                    </a:cubicBezTo>
                    <a:close/>
                    <a:moveTo>
                      <a:pt x="895" y="1"/>
                    </a:moveTo>
                    <a:cubicBezTo>
                      <a:pt x="627" y="1"/>
                      <a:pt x="412" y="90"/>
                      <a:pt x="251" y="251"/>
                    </a:cubicBezTo>
                    <a:cubicBezTo>
                      <a:pt x="90" y="430"/>
                      <a:pt x="0" y="645"/>
                      <a:pt x="0" y="913"/>
                    </a:cubicBezTo>
                    <a:cubicBezTo>
                      <a:pt x="0" y="1200"/>
                      <a:pt x="72" y="1414"/>
                      <a:pt x="233" y="1575"/>
                    </a:cubicBezTo>
                    <a:cubicBezTo>
                      <a:pt x="394" y="1736"/>
                      <a:pt x="609" y="1826"/>
                      <a:pt x="877" y="1826"/>
                    </a:cubicBezTo>
                    <a:cubicBezTo>
                      <a:pt x="1003" y="1826"/>
                      <a:pt x="1110" y="1790"/>
                      <a:pt x="1217" y="1736"/>
                    </a:cubicBezTo>
                    <a:cubicBezTo>
                      <a:pt x="1325" y="1683"/>
                      <a:pt x="1414" y="1611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6" y="2076"/>
                      <a:pt x="1271" y="2237"/>
                    </a:cubicBezTo>
                    <a:cubicBezTo>
                      <a:pt x="1146" y="2398"/>
                      <a:pt x="967" y="2470"/>
                      <a:pt x="716" y="2470"/>
                    </a:cubicBezTo>
                    <a:cubicBezTo>
                      <a:pt x="627" y="2470"/>
                      <a:pt x="537" y="2470"/>
                      <a:pt x="448" y="2434"/>
                    </a:cubicBezTo>
                    <a:cubicBezTo>
                      <a:pt x="358" y="2416"/>
                      <a:pt x="269" y="2381"/>
                      <a:pt x="179" y="2345"/>
                    </a:cubicBezTo>
                    <a:lnTo>
                      <a:pt x="179" y="2667"/>
                    </a:lnTo>
                    <a:cubicBezTo>
                      <a:pt x="269" y="2703"/>
                      <a:pt x="376" y="2738"/>
                      <a:pt x="466" y="2756"/>
                    </a:cubicBezTo>
                    <a:cubicBezTo>
                      <a:pt x="555" y="2774"/>
                      <a:pt x="645" y="2774"/>
                      <a:pt x="734" y="2774"/>
                    </a:cubicBezTo>
                    <a:cubicBezTo>
                      <a:pt x="1074" y="2774"/>
                      <a:pt x="1343" y="2649"/>
                      <a:pt x="1539" y="2398"/>
                    </a:cubicBezTo>
                    <a:cubicBezTo>
                      <a:pt x="1754" y="2148"/>
                      <a:pt x="1844" y="1808"/>
                      <a:pt x="1844" y="1396"/>
                    </a:cubicBezTo>
                    <a:cubicBezTo>
                      <a:pt x="1844" y="949"/>
                      <a:pt x="1772" y="591"/>
                      <a:pt x="1593" y="358"/>
                    </a:cubicBezTo>
                    <a:cubicBezTo>
                      <a:pt x="1432" y="126"/>
                      <a:pt x="1199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5"/>
              <p:cNvSpPr/>
              <p:nvPr/>
            </p:nvSpPr>
            <p:spPr>
              <a:xfrm>
                <a:off x="6874075" y="3770476"/>
                <a:ext cx="5321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31" extrusionOk="0">
                    <a:moveTo>
                      <a:pt x="1289" y="448"/>
                    </a:moveTo>
                    <a:cubicBezTo>
                      <a:pt x="1379" y="466"/>
                      <a:pt x="1450" y="483"/>
                      <a:pt x="1486" y="537"/>
                    </a:cubicBezTo>
                    <a:cubicBezTo>
                      <a:pt x="1540" y="591"/>
                      <a:pt x="1558" y="662"/>
                      <a:pt x="1558" y="734"/>
                    </a:cubicBezTo>
                    <a:cubicBezTo>
                      <a:pt x="1558" y="823"/>
                      <a:pt x="1540" y="895"/>
                      <a:pt x="1486" y="949"/>
                    </a:cubicBezTo>
                    <a:cubicBezTo>
                      <a:pt x="1432" y="1002"/>
                      <a:pt x="1361" y="1020"/>
                      <a:pt x="1271" y="1038"/>
                    </a:cubicBezTo>
                    <a:lnTo>
                      <a:pt x="537" y="1038"/>
                    </a:lnTo>
                    <a:lnTo>
                      <a:pt x="537" y="448"/>
                    </a:lnTo>
                    <a:close/>
                    <a:moveTo>
                      <a:pt x="967" y="1486"/>
                    </a:moveTo>
                    <a:cubicBezTo>
                      <a:pt x="1200" y="1486"/>
                      <a:pt x="1361" y="1503"/>
                      <a:pt x="1432" y="1521"/>
                    </a:cubicBezTo>
                    <a:cubicBezTo>
                      <a:pt x="1504" y="1539"/>
                      <a:pt x="1558" y="1593"/>
                      <a:pt x="1593" y="1647"/>
                    </a:cubicBezTo>
                    <a:cubicBezTo>
                      <a:pt x="1647" y="1700"/>
                      <a:pt x="1665" y="1754"/>
                      <a:pt x="1665" y="1843"/>
                    </a:cubicBezTo>
                    <a:cubicBezTo>
                      <a:pt x="1665" y="1933"/>
                      <a:pt x="1629" y="2005"/>
                      <a:pt x="1575" y="2058"/>
                    </a:cubicBezTo>
                    <a:cubicBezTo>
                      <a:pt x="1540" y="2112"/>
                      <a:pt x="1468" y="2148"/>
                      <a:pt x="1396" y="2166"/>
                    </a:cubicBezTo>
                    <a:cubicBezTo>
                      <a:pt x="1343" y="2183"/>
                      <a:pt x="1217" y="2183"/>
                      <a:pt x="1021" y="2183"/>
                    </a:cubicBezTo>
                    <a:lnTo>
                      <a:pt x="537" y="2183"/>
                    </a:lnTo>
                    <a:lnTo>
                      <a:pt x="537" y="1486"/>
                    </a:lnTo>
                    <a:close/>
                    <a:moveTo>
                      <a:pt x="1" y="0"/>
                    </a:moveTo>
                    <a:lnTo>
                      <a:pt x="1" y="2631"/>
                    </a:lnTo>
                    <a:lnTo>
                      <a:pt x="895" y="2631"/>
                    </a:lnTo>
                    <a:cubicBezTo>
                      <a:pt x="1235" y="2631"/>
                      <a:pt x="1450" y="2613"/>
                      <a:pt x="1540" y="2613"/>
                    </a:cubicBezTo>
                    <a:cubicBezTo>
                      <a:pt x="1683" y="2595"/>
                      <a:pt x="1808" y="2559"/>
                      <a:pt x="1898" y="2488"/>
                    </a:cubicBezTo>
                    <a:cubicBezTo>
                      <a:pt x="1987" y="2416"/>
                      <a:pt x="2059" y="2327"/>
                      <a:pt x="2130" y="2219"/>
                    </a:cubicBezTo>
                    <a:cubicBezTo>
                      <a:pt x="2184" y="2094"/>
                      <a:pt x="2202" y="1987"/>
                      <a:pt x="2202" y="1861"/>
                    </a:cubicBezTo>
                    <a:cubicBezTo>
                      <a:pt x="2202" y="1718"/>
                      <a:pt x="2166" y="1575"/>
                      <a:pt x="2076" y="1468"/>
                    </a:cubicBezTo>
                    <a:cubicBezTo>
                      <a:pt x="1987" y="1360"/>
                      <a:pt x="1862" y="1271"/>
                      <a:pt x="1701" y="1235"/>
                    </a:cubicBezTo>
                    <a:cubicBezTo>
                      <a:pt x="1826" y="1181"/>
                      <a:pt x="1915" y="1110"/>
                      <a:pt x="1969" y="1002"/>
                    </a:cubicBezTo>
                    <a:cubicBezTo>
                      <a:pt x="2041" y="895"/>
                      <a:pt x="2076" y="788"/>
                      <a:pt x="2076" y="662"/>
                    </a:cubicBezTo>
                    <a:cubicBezTo>
                      <a:pt x="2076" y="555"/>
                      <a:pt x="2059" y="448"/>
                      <a:pt x="2005" y="358"/>
                    </a:cubicBezTo>
                    <a:cubicBezTo>
                      <a:pt x="1951" y="269"/>
                      <a:pt x="1880" y="197"/>
                      <a:pt x="1790" y="143"/>
                    </a:cubicBezTo>
                    <a:cubicBezTo>
                      <a:pt x="1719" y="90"/>
                      <a:pt x="1629" y="54"/>
                      <a:pt x="1522" y="36"/>
                    </a:cubicBezTo>
                    <a:cubicBezTo>
                      <a:pt x="1414" y="18"/>
                      <a:pt x="1271" y="0"/>
                      <a:pt x="1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5"/>
              <p:cNvSpPr/>
              <p:nvPr/>
            </p:nvSpPr>
            <p:spPr>
              <a:xfrm>
                <a:off x="6937218" y="3770476"/>
                <a:ext cx="12131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631" extrusionOk="0">
                    <a:moveTo>
                      <a:pt x="0" y="0"/>
                    </a:moveTo>
                    <a:lnTo>
                      <a:pt x="0" y="466"/>
                    </a:lnTo>
                    <a:lnTo>
                      <a:pt x="501" y="466"/>
                    </a:lnTo>
                    <a:lnTo>
                      <a:pt x="501" y="0"/>
                    </a:lnTo>
                    <a:close/>
                    <a:moveTo>
                      <a:pt x="0" y="734"/>
                    </a:moveTo>
                    <a:lnTo>
                      <a:pt x="0" y="2631"/>
                    </a:lnTo>
                    <a:lnTo>
                      <a:pt x="501" y="2631"/>
                    </a:lnTo>
                    <a:lnTo>
                      <a:pt x="501" y="7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6826518" y="3862016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37" y="591"/>
                    </a:moveTo>
                    <a:cubicBezTo>
                      <a:pt x="644" y="591"/>
                      <a:pt x="716" y="644"/>
                      <a:pt x="770" y="716"/>
                    </a:cubicBezTo>
                    <a:cubicBezTo>
                      <a:pt x="841" y="805"/>
                      <a:pt x="877" y="913"/>
                      <a:pt x="877" y="1056"/>
                    </a:cubicBezTo>
                    <a:cubicBezTo>
                      <a:pt x="877" y="1217"/>
                      <a:pt x="841" y="1324"/>
                      <a:pt x="770" y="1414"/>
                    </a:cubicBezTo>
                    <a:cubicBezTo>
                      <a:pt x="716" y="1485"/>
                      <a:pt x="644" y="1521"/>
                      <a:pt x="537" y="1521"/>
                    </a:cubicBezTo>
                    <a:cubicBezTo>
                      <a:pt x="430" y="1521"/>
                      <a:pt x="340" y="1485"/>
                      <a:pt x="286" y="1414"/>
                    </a:cubicBezTo>
                    <a:cubicBezTo>
                      <a:pt x="233" y="1324"/>
                      <a:pt x="197" y="1217"/>
                      <a:pt x="197" y="1056"/>
                    </a:cubicBezTo>
                    <a:cubicBezTo>
                      <a:pt x="197" y="913"/>
                      <a:pt x="233" y="805"/>
                      <a:pt x="286" y="716"/>
                    </a:cubicBezTo>
                    <a:cubicBezTo>
                      <a:pt x="340" y="644"/>
                      <a:pt x="430" y="591"/>
                      <a:pt x="537" y="591"/>
                    </a:cubicBezTo>
                    <a:close/>
                    <a:moveTo>
                      <a:pt x="0" y="0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1485"/>
                    </a:lnTo>
                    <a:cubicBezTo>
                      <a:pt x="233" y="1557"/>
                      <a:pt x="286" y="1611"/>
                      <a:pt x="358" y="1646"/>
                    </a:cubicBezTo>
                    <a:cubicBezTo>
                      <a:pt x="412" y="1682"/>
                      <a:pt x="501" y="1700"/>
                      <a:pt x="573" y="1700"/>
                    </a:cubicBezTo>
                    <a:cubicBezTo>
                      <a:pt x="734" y="1700"/>
                      <a:pt x="841" y="1628"/>
                      <a:pt x="931" y="1521"/>
                    </a:cubicBezTo>
                    <a:cubicBezTo>
                      <a:pt x="1020" y="1396"/>
                      <a:pt x="1074" y="1253"/>
                      <a:pt x="1074" y="1056"/>
                    </a:cubicBezTo>
                    <a:cubicBezTo>
                      <a:pt x="1074" y="877"/>
                      <a:pt x="1020" y="716"/>
                      <a:pt x="931" y="608"/>
                    </a:cubicBezTo>
                    <a:cubicBezTo>
                      <a:pt x="841" y="483"/>
                      <a:pt x="734" y="430"/>
                      <a:pt x="573" y="430"/>
                    </a:cubicBezTo>
                    <a:cubicBezTo>
                      <a:pt x="501" y="430"/>
                      <a:pt x="412" y="447"/>
                      <a:pt x="358" y="483"/>
                    </a:cubicBezTo>
                    <a:cubicBezTo>
                      <a:pt x="286" y="519"/>
                      <a:pt x="233" y="573"/>
                      <a:pt x="197" y="644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5"/>
              <p:cNvSpPr/>
              <p:nvPr/>
            </p:nvSpPr>
            <p:spPr>
              <a:xfrm>
                <a:off x="6855492" y="3862016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5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15"/>
              <p:cNvSpPr/>
              <p:nvPr/>
            </p:nvSpPr>
            <p:spPr>
              <a:xfrm>
                <a:off x="6863708" y="3872366"/>
                <a:ext cx="22063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272" extrusionOk="0">
                    <a:moveTo>
                      <a:pt x="465" y="1"/>
                    </a:moveTo>
                    <a:cubicBezTo>
                      <a:pt x="322" y="1"/>
                      <a:pt x="215" y="36"/>
                      <a:pt x="125" y="90"/>
                    </a:cubicBezTo>
                    <a:cubicBezTo>
                      <a:pt x="54" y="162"/>
                      <a:pt x="18" y="251"/>
                      <a:pt x="18" y="358"/>
                    </a:cubicBezTo>
                    <a:cubicBezTo>
                      <a:pt x="18" y="448"/>
                      <a:pt x="36" y="519"/>
                      <a:pt x="90" y="573"/>
                    </a:cubicBezTo>
                    <a:cubicBezTo>
                      <a:pt x="143" y="627"/>
                      <a:pt x="233" y="663"/>
                      <a:pt x="358" y="698"/>
                    </a:cubicBezTo>
                    <a:lnTo>
                      <a:pt x="430" y="716"/>
                    </a:lnTo>
                    <a:cubicBezTo>
                      <a:pt x="555" y="734"/>
                      <a:pt x="626" y="770"/>
                      <a:pt x="662" y="788"/>
                    </a:cubicBezTo>
                    <a:cubicBezTo>
                      <a:pt x="698" y="824"/>
                      <a:pt x="716" y="859"/>
                      <a:pt x="716" y="913"/>
                    </a:cubicBezTo>
                    <a:cubicBezTo>
                      <a:pt x="716" y="967"/>
                      <a:pt x="698" y="1021"/>
                      <a:pt x="644" y="1056"/>
                    </a:cubicBezTo>
                    <a:cubicBezTo>
                      <a:pt x="591" y="1092"/>
                      <a:pt x="519" y="1092"/>
                      <a:pt x="430" y="1092"/>
                    </a:cubicBezTo>
                    <a:cubicBezTo>
                      <a:pt x="358" y="1092"/>
                      <a:pt x="286" y="1092"/>
                      <a:pt x="215" y="1074"/>
                    </a:cubicBezTo>
                    <a:cubicBezTo>
                      <a:pt x="143" y="1056"/>
                      <a:pt x="72" y="1021"/>
                      <a:pt x="0" y="985"/>
                    </a:cubicBezTo>
                    <a:lnTo>
                      <a:pt x="0" y="1182"/>
                    </a:lnTo>
                    <a:cubicBezTo>
                      <a:pt x="72" y="1217"/>
                      <a:pt x="143" y="1235"/>
                      <a:pt x="215" y="1253"/>
                    </a:cubicBezTo>
                    <a:cubicBezTo>
                      <a:pt x="286" y="1253"/>
                      <a:pt x="358" y="1271"/>
                      <a:pt x="430" y="1271"/>
                    </a:cubicBezTo>
                    <a:cubicBezTo>
                      <a:pt x="573" y="1271"/>
                      <a:pt x="698" y="1235"/>
                      <a:pt x="788" y="1164"/>
                    </a:cubicBezTo>
                    <a:cubicBezTo>
                      <a:pt x="877" y="1110"/>
                      <a:pt x="913" y="1021"/>
                      <a:pt x="913" y="895"/>
                    </a:cubicBezTo>
                    <a:cubicBezTo>
                      <a:pt x="913" y="806"/>
                      <a:pt x="895" y="734"/>
                      <a:pt x="823" y="681"/>
                    </a:cubicBezTo>
                    <a:cubicBezTo>
                      <a:pt x="770" y="627"/>
                      <a:pt x="680" y="573"/>
                      <a:pt x="537" y="555"/>
                    </a:cubicBezTo>
                    <a:lnTo>
                      <a:pt x="465" y="537"/>
                    </a:lnTo>
                    <a:cubicBezTo>
                      <a:pt x="358" y="502"/>
                      <a:pt x="286" y="484"/>
                      <a:pt x="251" y="466"/>
                    </a:cubicBezTo>
                    <a:cubicBezTo>
                      <a:pt x="215" y="430"/>
                      <a:pt x="197" y="394"/>
                      <a:pt x="197" y="358"/>
                    </a:cubicBezTo>
                    <a:cubicBezTo>
                      <a:pt x="197" y="287"/>
                      <a:pt x="233" y="251"/>
                      <a:pt x="269" y="215"/>
                    </a:cubicBezTo>
                    <a:cubicBezTo>
                      <a:pt x="322" y="179"/>
                      <a:pt x="394" y="162"/>
                      <a:pt x="501" y="162"/>
                    </a:cubicBezTo>
                    <a:cubicBezTo>
                      <a:pt x="555" y="162"/>
                      <a:pt x="626" y="179"/>
                      <a:pt x="680" y="197"/>
                    </a:cubicBezTo>
                    <a:cubicBezTo>
                      <a:pt x="734" y="197"/>
                      <a:pt x="805" y="233"/>
                      <a:pt x="859" y="251"/>
                    </a:cubicBezTo>
                    <a:lnTo>
                      <a:pt x="859" y="72"/>
                    </a:lnTo>
                    <a:cubicBezTo>
                      <a:pt x="805" y="54"/>
                      <a:pt x="734" y="36"/>
                      <a:pt x="680" y="18"/>
                    </a:cubicBezTo>
                    <a:cubicBezTo>
                      <a:pt x="609" y="18"/>
                      <a:pt x="537" y="1"/>
                      <a:pt x="4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5"/>
              <p:cNvSpPr/>
              <p:nvPr/>
            </p:nvSpPr>
            <p:spPr>
              <a:xfrm>
                <a:off x="6891377" y="3872366"/>
                <a:ext cx="42410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36" extrusionOk="0">
                    <a:moveTo>
                      <a:pt x="591" y="1"/>
                    </a:moveTo>
                    <a:cubicBezTo>
                      <a:pt x="501" y="1"/>
                      <a:pt x="430" y="18"/>
                      <a:pt x="358" y="54"/>
                    </a:cubicBezTo>
                    <a:cubicBezTo>
                      <a:pt x="305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33" y="341"/>
                      <a:pt x="287" y="287"/>
                    </a:cubicBezTo>
                    <a:cubicBezTo>
                      <a:pt x="340" y="215"/>
                      <a:pt x="430" y="179"/>
                      <a:pt x="519" y="179"/>
                    </a:cubicBezTo>
                    <a:cubicBezTo>
                      <a:pt x="609" y="179"/>
                      <a:pt x="680" y="197"/>
                      <a:pt x="716" y="269"/>
                    </a:cubicBezTo>
                    <a:cubicBezTo>
                      <a:pt x="752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3" y="341"/>
                      <a:pt x="1056" y="287"/>
                    </a:cubicBezTo>
                    <a:cubicBezTo>
                      <a:pt x="1128" y="215"/>
                      <a:pt x="1199" y="179"/>
                      <a:pt x="1307" y="179"/>
                    </a:cubicBezTo>
                    <a:cubicBezTo>
                      <a:pt x="1396" y="179"/>
                      <a:pt x="1450" y="197"/>
                      <a:pt x="1486" y="269"/>
                    </a:cubicBezTo>
                    <a:cubicBezTo>
                      <a:pt x="1539" y="323"/>
                      <a:pt x="1557" y="394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47" y="144"/>
                    </a:cubicBezTo>
                    <a:cubicBezTo>
                      <a:pt x="1575" y="54"/>
                      <a:pt x="1486" y="1"/>
                      <a:pt x="1360" y="1"/>
                    </a:cubicBezTo>
                    <a:cubicBezTo>
                      <a:pt x="1271" y="1"/>
                      <a:pt x="1182" y="18"/>
                      <a:pt x="1110" y="72"/>
                    </a:cubicBezTo>
                    <a:cubicBezTo>
                      <a:pt x="1056" y="108"/>
                      <a:pt x="985" y="179"/>
                      <a:pt x="949" y="269"/>
                    </a:cubicBezTo>
                    <a:cubicBezTo>
                      <a:pt x="913" y="179"/>
                      <a:pt x="859" y="108"/>
                      <a:pt x="806" y="72"/>
                    </a:cubicBezTo>
                    <a:cubicBezTo>
                      <a:pt x="752" y="18"/>
                      <a:pt x="663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5"/>
              <p:cNvSpPr/>
              <p:nvPr/>
            </p:nvSpPr>
            <p:spPr>
              <a:xfrm>
                <a:off x="6934198" y="3873235"/>
                <a:ext cx="2467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6" extrusionOk="0">
                    <a:moveTo>
                      <a:pt x="0" y="0"/>
                    </a:moveTo>
                    <a:lnTo>
                      <a:pt x="0" y="716"/>
                    </a:lnTo>
                    <a:cubicBezTo>
                      <a:pt x="0" y="895"/>
                      <a:pt x="36" y="1020"/>
                      <a:pt x="107" y="1092"/>
                    </a:cubicBezTo>
                    <a:cubicBezTo>
                      <a:pt x="179" y="1181"/>
                      <a:pt x="286" y="1235"/>
                      <a:pt x="430" y="1235"/>
                    </a:cubicBezTo>
                    <a:cubicBezTo>
                      <a:pt x="519" y="1235"/>
                      <a:pt x="591" y="1217"/>
                      <a:pt x="644" y="1181"/>
                    </a:cubicBezTo>
                    <a:cubicBezTo>
                      <a:pt x="716" y="1146"/>
                      <a:pt x="770" y="1092"/>
                      <a:pt x="823" y="1020"/>
                    </a:cubicBezTo>
                    <a:lnTo>
                      <a:pt x="823" y="1199"/>
                    </a:lnTo>
                    <a:lnTo>
                      <a:pt x="1020" y="1199"/>
                    </a:lnTo>
                    <a:lnTo>
                      <a:pt x="1020" y="0"/>
                    </a:lnTo>
                    <a:lnTo>
                      <a:pt x="823" y="0"/>
                    </a:lnTo>
                    <a:lnTo>
                      <a:pt x="823" y="680"/>
                    </a:lnTo>
                    <a:cubicBezTo>
                      <a:pt x="823" y="788"/>
                      <a:pt x="787" y="895"/>
                      <a:pt x="716" y="949"/>
                    </a:cubicBezTo>
                    <a:cubicBezTo>
                      <a:pt x="662" y="1020"/>
                      <a:pt x="573" y="1056"/>
                      <a:pt x="465" y="1056"/>
                    </a:cubicBezTo>
                    <a:cubicBezTo>
                      <a:pt x="376" y="1056"/>
                      <a:pt x="322" y="1038"/>
                      <a:pt x="268" y="967"/>
                    </a:cubicBezTo>
                    <a:cubicBezTo>
                      <a:pt x="233" y="913"/>
                      <a:pt x="197" y="823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5"/>
              <p:cNvSpPr/>
              <p:nvPr/>
            </p:nvSpPr>
            <p:spPr>
              <a:xfrm>
                <a:off x="6959692" y="3865032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62" y="0"/>
                    </a:moveTo>
                    <a:lnTo>
                      <a:pt x="162" y="340"/>
                    </a:lnTo>
                    <a:lnTo>
                      <a:pt x="1" y="340"/>
                    </a:lnTo>
                    <a:lnTo>
                      <a:pt x="1" y="483"/>
                    </a:lnTo>
                    <a:lnTo>
                      <a:pt x="162" y="483"/>
                    </a:lnTo>
                    <a:lnTo>
                      <a:pt x="162" y="1146"/>
                    </a:lnTo>
                    <a:cubicBezTo>
                      <a:pt x="162" y="1289"/>
                      <a:pt x="180" y="1396"/>
                      <a:pt x="234" y="1450"/>
                    </a:cubicBezTo>
                    <a:cubicBezTo>
                      <a:pt x="305" y="1503"/>
                      <a:pt x="395" y="1539"/>
                      <a:pt x="556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56" y="1378"/>
                    </a:lnTo>
                    <a:cubicBezTo>
                      <a:pt x="466" y="1378"/>
                      <a:pt x="412" y="1360"/>
                      <a:pt x="395" y="1325"/>
                    </a:cubicBezTo>
                    <a:cubicBezTo>
                      <a:pt x="359" y="1307"/>
                      <a:pt x="359" y="1235"/>
                      <a:pt x="359" y="1146"/>
                    </a:cubicBezTo>
                    <a:lnTo>
                      <a:pt x="359" y="483"/>
                    </a:lnTo>
                    <a:lnTo>
                      <a:pt x="752" y="483"/>
                    </a:lnTo>
                    <a:lnTo>
                      <a:pt x="752" y="340"/>
                    </a:lnTo>
                    <a:lnTo>
                      <a:pt x="359" y="340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5"/>
              <p:cNvSpPr/>
              <p:nvPr/>
            </p:nvSpPr>
            <p:spPr>
              <a:xfrm>
                <a:off x="6976994" y="3862016"/>
                <a:ext cx="24672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665" extrusionOk="0">
                    <a:moveTo>
                      <a:pt x="1" y="0"/>
                    </a:moveTo>
                    <a:lnTo>
                      <a:pt x="1" y="1664"/>
                    </a:lnTo>
                    <a:lnTo>
                      <a:pt x="198" y="1664"/>
                    </a:lnTo>
                    <a:lnTo>
                      <a:pt x="198" y="984"/>
                    </a:lnTo>
                    <a:cubicBezTo>
                      <a:pt x="198" y="859"/>
                      <a:pt x="233" y="770"/>
                      <a:pt x="305" y="716"/>
                    </a:cubicBezTo>
                    <a:cubicBezTo>
                      <a:pt x="359" y="644"/>
                      <a:pt x="448" y="608"/>
                      <a:pt x="555" y="608"/>
                    </a:cubicBezTo>
                    <a:cubicBezTo>
                      <a:pt x="645" y="608"/>
                      <a:pt x="699" y="626"/>
                      <a:pt x="752" y="698"/>
                    </a:cubicBezTo>
                    <a:cubicBezTo>
                      <a:pt x="788" y="752"/>
                      <a:pt x="824" y="823"/>
                      <a:pt x="824" y="948"/>
                    </a:cubicBezTo>
                    <a:lnTo>
                      <a:pt x="824" y="1664"/>
                    </a:lnTo>
                    <a:lnTo>
                      <a:pt x="1021" y="1664"/>
                    </a:lnTo>
                    <a:lnTo>
                      <a:pt x="1021" y="931"/>
                    </a:lnTo>
                    <a:cubicBezTo>
                      <a:pt x="1021" y="770"/>
                      <a:pt x="985" y="644"/>
                      <a:pt x="913" y="555"/>
                    </a:cubicBezTo>
                    <a:cubicBezTo>
                      <a:pt x="842" y="483"/>
                      <a:pt x="734" y="430"/>
                      <a:pt x="591" y="430"/>
                    </a:cubicBezTo>
                    <a:cubicBezTo>
                      <a:pt x="502" y="430"/>
                      <a:pt x="430" y="447"/>
                      <a:pt x="376" y="483"/>
                    </a:cubicBezTo>
                    <a:cubicBezTo>
                      <a:pt x="305" y="519"/>
                      <a:pt x="251" y="573"/>
                      <a:pt x="198" y="644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15"/>
              <p:cNvSpPr/>
              <p:nvPr/>
            </p:nvSpPr>
            <p:spPr>
              <a:xfrm>
                <a:off x="6868880" y="3930224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931" y="287"/>
                    </a:moveTo>
                    <a:cubicBezTo>
                      <a:pt x="1075" y="287"/>
                      <a:pt x="1200" y="323"/>
                      <a:pt x="1289" y="394"/>
                    </a:cubicBezTo>
                    <a:cubicBezTo>
                      <a:pt x="1379" y="484"/>
                      <a:pt x="1415" y="591"/>
                      <a:pt x="1415" y="734"/>
                    </a:cubicBezTo>
                    <a:cubicBezTo>
                      <a:pt x="1415" y="859"/>
                      <a:pt x="1379" y="967"/>
                      <a:pt x="1289" y="1056"/>
                    </a:cubicBezTo>
                    <a:cubicBezTo>
                      <a:pt x="1200" y="1128"/>
                      <a:pt x="1075" y="1164"/>
                      <a:pt x="931" y="1164"/>
                    </a:cubicBezTo>
                    <a:cubicBezTo>
                      <a:pt x="770" y="1164"/>
                      <a:pt x="645" y="1128"/>
                      <a:pt x="556" y="1056"/>
                    </a:cubicBezTo>
                    <a:cubicBezTo>
                      <a:pt x="466" y="967"/>
                      <a:pt x="430" y="859"/>
                      <a:pt x="430" y="734"/>
                    </a:cubicBezTo>
                    <a:cubicBezTo>
                      <a:pt x="430" y="591"/>
                      <a:pt x="466" y="484"/>
                      <a:pt x="556" y="394"/>
                    </a:cubicBezTo>
                    <a:cubicBezTo>
                      <a:pt x="645" y="323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6" y="1504"/>
                      <a:pt x="1325" y="1593"/>
                    </a:cubicBezTo>
                    <a:cubicBezTo>
                      <a:pt x="1432" y="1683"/>
                      <a:pt x="1486" y="1808"/>
                      <a:pt x="1486" y="1969"/>
                    </a:cubicBezTo>
                    <a:cubicBezTo>
                      <a:pt x="1486" y="2130"/>
                      <a:pt x="1432" y="2255"/>
                      <a:pt x="1325" y="2345"/>
                    </a:cubicBezTo>
                    <a:cubicBezTo>
                      <a:pt x="1236" y="2434"/>
                      <a:pt x="1092" y="2488"/>
                      <a:pt x="931" y="2488"/>
                    </a:cubicBezTo>
                    <a:cubicBezTo>
                      <a:pt x="752" y="2488"/>
                      <a:pt x="609" y="2434"/>
                      <a:pt x="520" y="2345"/>
                    </a:cubicBezTo>
                    <a:cubicBezTo>
                      <a:pt x="412" y="2255"/>
                      <a:pt x="377" y="2130"/>
                      <a:pt x="377" y="1969"/>
                    </a:cubicBezTo>
                    <a:cubicBezTo>
                      <a:pt x="377" y="1808"/>
                      <a:pt x="412" y="1683"/>
                      <a:pt x="520" y="1593"/>
                    </a:cubicBezTo>
                    <a:cubicBezTo>
                      <a:pt x="609" y="1504"/>
                      <a:pt x="752" y="1450"/>
                      <a:pt x="931" y="1450"/>
                    </a:cubicBezTo>
                    <a:close/>
                    <a:moveTo>
                      <a:pt x="931" y="0"/>
                    </a:moveTo>
                    <a:cubicBezTo>
                      <a:pt x="663" y="0"/>
                      <a:pt x="448" y="54"/>
                      <a:pt x="305" y="179"/>
                    </a:cubicBezTo>
                    <a:cubicBezTo>
                      <a:pt x="144" y="305"/>
                      <a:pt x="72" y="484"/>
                      <a:pt x="72" y="698"/>
                    </a:cubicBezTo>
                    <a:cubicBezTo>
                      <a:pt x="72" y="842"/>
                      <a:pt x="108" y="967"/>
                      <a:pt x="198" y="1074"/>
                    </a:cubicBezTo>
                    <a:cubicBezTo>
                      <a:pt x="287" y="1182"/>
                      <a:pt x="412" y="1253"/>
                      <a:pt x="556" y="1289"/>
                    </a:cubicBezTo>
                    <a:cubicBezTo>
                      <a:pt x="395" y="1343"/>
                      <a:pt x="251" y="1414"/>
                      <a:pt x="162" y="1539"/>
                    </a:cubicBezTo>
                    <a:cubicBezTo>
                      <a:pt x="55" y="1647"/>
                      <a:pt x="1" y="1790"/>
                      <a:pt x="1" y="1969"/>
                    </a:cubicBezTo>
                    <a:cubicBezTo>
                      <a:pt x="1" y="2219"/>
                      <a:pt x="90" y="2434"/>
                      <a:pt x="251" y="2559"/>
                    </a:cubicBezTo>
                    <a:cubicBezTo>
                      <a:pt x="395" y="2703"/>
                      <a:pt x="627" y="2774"/>
                      <a:pt x="931" y="2774"/>
                    </a:cubicBezTo>
                    <a:cubicBezTo>
                      <a:pt x="1218" y="2774"/>
                      <a:pt x="1450" y="2703"/>
                      <a:pt x="1594" y="2559"/>
                    </a:cubicBezTo>
                    <a:cubicBezTo>
                      <a:pt x="1755" y="2434"/>
                      <a:pt x="1844" y="2219"/>
                      <a:pt x="1844" y="1969"/>
                    </a:cubicBezTo>
                    <a:cubicBezTo>
                      <a:pt x="1844" y="1790"/>
                      <a:pt x="1790" y="1647"/>
                      <a:pt x="1701" y="1539"/>
                    </a:cubicBezTo>
                    <a:cubicBezTo>
                      <a:pt x="1594" y="1414"/>
                      <a:pt x="1468" y="1343"/>
                      <a:pt x="1289" y="1289"/>
                    </a:cubicBezTo>
                    <a:cubicBezTo>
                      <a:pt x="1432" y="1253"/>
                      <a:pt x="1558" y="1182"/>
                      <a:pt x="1647" y="1074"/>
                    </a:cubicBezTo>
                    <a:cubicBezTo>
                      <a:pt x="1737" y="967"/>
                      <a:pt x="1773" y="842"/>
                      <a:pt x="1773" y="698"/>
                    </a:cubicBezTo>
                    <a:cubicBezTo>
                      <a:pt x="1773" y="484"/>
                      <a:pt x="1701" y="305"/>
                      <a:pt x="1558" y="179"/>
                    </a:cubicBezTo>
                    <a:cubicBezTo>
                      <a:pt x="1397" y="54"/>
                      <a:pt x="1182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15"/>
              <p:cNvSpPr/>
              <p:nvPr/>
            </p:nvSpPr>
            <p:spPr>
              <a:xfrm>
                <a:off x="6918176" y="3930224"/>
                <a:ext cx="4241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75" extrusionOk="0">
                    <a:moveTo>
                      <a:pt x="806" y="0"/>
                    </a:moveTo>
                    <a:cubicBezTo>
                      <a:pt x="699" y="0"/>
                      <a:pt x="574" y="0"/>
                      <a:pt x="466" y="36"/>
                    </a:cubicBezTo>
                    <a:cubicBezTo>
                      <a:pt x="341" y="54"/>
                      <a:pt x="216" y="72"/>
                      <a:pt x="73" y="108"/>
                    </a:cubicBezTo>
                    <a:lnTo>
                      <a:pt x="73" y="430"/>
                    </a:lnTo>
                    <a:cubicBezTo>
                      <a:pt x="216" y="394"/>
                      <a:pt x="341" y="358"/>
                      <a:pt x="448" y="340"/>
                    </a:cubicBezTo>
                    <a:cubicBezTo>
                      <a:pt x="556" y="323"/>
                      <a:pt x="663" y="305"/>
                      <a:pt x="770" y="305"/>
                    </a:cubicBezTo>
                    <a:cubicBezTo>
                      <a:pt x="949" y="305"/>
                      <a:pt x="1093" y="340"/>
                      <a:pt x="1182" y="412"/>
                    </a:cubicBezTo>
                    <a:cubicBezTo>
                      <a:pt x="1289" y="484"/>
                      <a:pt x="1325" y="591"/>
                      <a:pt x="1325" y="734"/>
                    </a:cubicBezTo>
                    <a:cubicBezTo>
                      <a:pt x="1325" y="859"/>
                      <a:pt x="1289" y="967"/>
                      <a:pt x="1182" y="1038"/>
                    </a:cubicBezTo>
                    <a:cubicBezTo>
                      <a:pt x="1093" y="1110"/>
                      <a:pt x="967" y="1146"/>
                      <a:pt x="788" y="1146"/>
                    </a:cubicBezTo>
                    <a:lnTo>
                      <a:pt x="448" y="1146"/>
                    </a:lnTo>
                    <a:lnTo>
                      <a:pt x="448" y="1432"/>
                    </a:lnTo>
                    <a:lnTo>
                      <a:pt x="770" y="1432"/>
                    </a:lnTo>
                    <a:cubicBezTo>
                      <a:pt x="967" y="1432"/>
                      <a:pt x="1110" y="1486"/>
                      <a:pt x="1236" y="1575"/>
                    </a:cubicBezTo>
                    <a:cubicBezTo>
                      <a:pt x="1343" y="1665"/>
                      <a:pt x="1397" y="1790"/>
                      <a:pt x="1397" y="1951"/>
                    </a:cubicBezTo>
                    <a:cubicBezTo>
                      <a:pt x="1397" y="2112"/>
                      <a:pt x="1325" y="2237"/>
                      <a:pt x="1218" y="2327"/>
                    </a:cubicBezTo>
                    <a:cubicBezTo>
                      <a:pt x="1093" y="2416"/>
                      <a:pt x="931" y="2470"/>
                      <a:pt x="699" y="2470"/>
                    </a:cubicBezTo>
                    <a:cubicBezTo>
                      <a:pt x="574" y="2470"/>
                      <a:pt x="448" y="2452"/>
                      <a:pt x="323" y="2416"/>
                    </a:cubicBezTo>
                    <a:cubicBezTo>
                      <a:pt x="198" y="2398"/>
                      <a:pt x="90" y="2345"/>
                      <a:pt x="1" y="2291"/>
                    </a:cubicBezTo>
                    <a:lnTo>
                      <a:pt x="1" y="2631"/>
                    </a:lnTo>
                    <a:cubicBezTo>
                      <a:pt x="126" y="2685"/>
                      <a:pt x="251" y="2721"/>
                      <a:pt x="359" y="2738"/>
                    </a:cubicBezTo>
                    <a:cubicBezTo>
                      <a:pt x="484" y="2756"/>
                      <a:pt x="591" y="2774"/>
                      <a:pt x="717" y="2774"/>
                    </a:cubicBezTo>
                    <a:cubicBezTo>
                      <a:pt x="1039" y="2774"/>
                      <a:pt x="1307" y="2703"/>
                      <a:pt x="1486" y="2559"/>
                    </a:cubicBezTo>
                    <a:cubicBezTo>
                      <a:pt x="1665" y="2416"/>
                      <a:pt x="1755" y="2202"/>
                      <a:pt x="1755" y="1951"/>
                    </a:cubicBezTo>
                    <a:cubicBezTo>
                      <a:pt x="1755" y="1772"/>
                      <a:pt x="1701" y="1629"/>
                      <a:pt x="1611" y="1504"/>
                    </a:cubicBezTo>
                    <a:cubicBezTo>
                      <a:pt x="1504" y="1396"/>
                      <a:pt x="1379" y="1325"/>
                      <a:pt x="1200" y="1271"/>
                    </a:cubicBezTo>
                    <a:cubicBezTo>
                      <a:pt x="1361" y="1235"/>
                      <a:pt x="1486" y="1164"/>
                      <a:pt x="1558" y="1074"/>
                    </a:cubicBezTo>
                    <a:cubicBezTo>
                      <a:pt x="1647" y="967"/>
                      <a:pt x="1683" y="842"/>
                      <a:pt x="1683" y="698"/>
                    </a:cubicBezTo>
                    <a:cubicBezTo>
                      <a:pt x="1683" y="484"/>
                      <a:pt x="1611" y="305"/>
                      <a:pt x="1450" y="179"/>
                    </a:cubicBezTo>
                    <a:cubicBezTo>
                      <a:pt x="1289" y="54"/>
                      <a:pt x="1075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7204894" y="3665111"/>
                <a:ext cx="18196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58" extrusionOk="0">
                    <a:moveTo>
                      <a:pt x="0" y="1"/>
                    </a:moveTo>
                    <a:lnTo>
                      <a:pt x="0" y="3258"/>
                    </a:lnTo>
                    <a:lnTo>
                      <a:pt x="752" y="3258"/>
                    </a:lnTo>
                    <a:lnTo>
                      <a:pt x="752" y="3007"/>
                    </a:lnTo>
                    <a:lnTo>
                      <a:pt x="323" y="3007"/>
                    </a:lnTo>
                    <a:lnTo>
                      <a:pt x="323" y="251"/>
                    </a:lnTo>
                    <a:lnTo>
                      <a:pt x="752" y="251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5"/>
              <p:cNvSpPr/>
              <p:nvPr/>
            </p:nvSpPr>
            <p:spPr>
              <a:xfrm>
                <a:off x="7226957" y="366641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87" y="1"/>
                    </a:moveTo>
                    <a:cubicBezTo>
                      <a:pt x="680" y="1"/>
                      <a:pt x="555" y="18"/>
                      <a:pt x="430" y="54"/>
                    </a:cubicBezTo>
                    <a:cubicBezTo>
                      <a:pt x="304" y="90"/>
                      <a:pt x="179" y="126"/>
                      <a:pt x="18" y="179"/>
                    </a:cubicBezTo>
                    <a:lnTo>
                      <a:pt x="18" y="555"/>
                    </a:lnTo>
                    <a:cubicBezTo>
                      <a:pt x="161" y="466"/>
                      <a:pt x="304" y="412"/>
                      <a:pt x="430" y="376"/>
                    </a:cubicBezTo>
                    <a:cubicBezTo>
                      <a:pt x="555" y="323"/>
                      <a:pt x="680" y="305"/>
                      <a:pt x="787" y="305"/>
                    </a:cubicBezTo>
                    <a:cubicBezTo>
                      <a:pt x="949" y="305"/>
                      <a:pt x="1074" y="358"/>
                      <a:pt x="1181" y="448"/>
                    </a:cubicBezTo>
                    <a:cubicBezTo>
                      <a:pt x="1271" y="537"/>
                      <a:pt x="1324" y="645"/>
                      <a:pt x="1324" y="788"/>
                    </a:cubicBezTo>
                    <a:cubicBezTo>
                      <a:pt x="1324" y="877"/>
                      <a:pt x="1306" y="967"/>
                      <a:pt x="1253" y="1056"/>
                    </a:cubicBezTo>
                    <a:cubicBezTo>
                      <a:pt x="1217" y="1146"/>
                      <a:pt x="1127" y="1253"/>
                      <a:pt x="1020" y="1396"/>
                    </a:cubicBezTo>
                    <a:cubicBezTo>
                      <a:pt x="949" y="1450"/>
                      <a:pt x="805" y="1611"/>
                      <a:pt x="573" y="1844"/>
                    </a:cubicBezTo>
                    <a:cubicBezTo>
                      <a:pt x="322" y="2094"/>
                      <a:pt x="143" y="2273"/>
                      <a:pt x="0" y="2416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6"/>
                    </a:lnTo>
                    <a:lnTo>
                      <a:pt x="447" y="2416"/>
                    </a:lnTo>
                    <a:cubicBezTo>
                      <a:pt x="734" y="2130"/>
                      <a:pt x="966" y="1897"/>
                      <a:pt x="1110" y="1736"/>
                    </a:cubicBezTo>
                    <a:cubicBezTo>
                      <a:pt x="1271" y="1557"/>
                      <a:pt x="1378" y="1468"/>
                      <a:pt x="1396" y="1432"/>
                    </a:cubicBezTo>
                    <a:cubicBezTo>
                      <a:pt x="1503" y="1289"/>
                      <a:pt x="1593" y="1182"/>
                      <a:pt x="1629" y="1074"/>
                    </a:cubicBezTo>
                    <a:cubicBezTo>
                      <a:pt x="1664" y="985"/>
                      <a:pt x="1682" y="877"/>
                      <a:pt x="1682" y="770"/>
                    </a:cubicBezTo>
                    <a:cubicBezTo>
                      <a:pt x="1682" y="537"/>
                      <a:pt x="1611" y="358"/>
                      <a:pt x="1450" y="215"/>
                    </a:cubicBezTo>
                    <a:cubicBezTo>
                      <a:pt x="1271" y="72"/>
                      <a:pt x="1056" y="1"/>
                      <a:pt x="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5"/>
              <p:cNvSpPr/>
              <p:nvPr/>
            </p:nvSpPr>
            <p:spPr>
              <a:xfrm>
                <a:off x="7274513" y="366641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6"/>
                      <a:pt x="1343" y="573"/>
                    </a:cubicBezTo>
                    <a:cubicBezTo>
                      <a:pt x="1450" y="752"/>
                      <a:pt x="1486" y="1021"/>
                      <a:pt x="1486" y="1396"/>
                    </a:cubicBezTo>
                    <a:cubicBezTo>
                      <a:pt x="1486" y="1754"/>
                      <a:pt x="1450" y="2041"/>
                      <a:pt x="1343" y="2220"/>
                    </a:cubicBezTo>
                    <a:cubicBezTo>
                      <a:pt x="1253" y="2398"/>
                      <a:pt x="1110" y="2488"/>
                      <a:pt x="931" y="2488"/>
                    </a:cubicBezTo>
                    <a:cubicBezTo>
                      <a:pt x="734" y="2488"/>
                      <a:pt x="609" y="2398"/>
                      <a:pt x="502" y="2220"/>
                    </a:cubicBezTo>
                    <a:cubicBezTo>
                      <a:pt x="412" y="2041"/>
                      <a:pt x="376" y="1754"/>
                      <a:pt x="376" y="1396"/>
                    </a:cubicBezTo>
                    <a:cubicBezTo>
                      <a:pt x="376" y="1021"/>
                      <a:pt x="412" y="752"/>
                      <a:pt x="502" y="573"/>
                    </a:cubicBezTo>
                    <a:cubicBezTo>
                      <a:pt x="609" y="376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394" y="126"/>
                      <a:pt x="233" y="358"/>
                    </a:cubicBezTo>
                    <a:cubicBezTo>
                      <a:pt x="90" y="591"/>
                      <a:pt x="1" y="949"/>
                      <a:pt x="1" y="1396"/>
                    </a:cubicBezTo>
                    <a:cubicBezTo>
                      <a:pt x="1" y="1844"/>
                      <a:pt x="90" y="2184"/>
                      <a:pt x="233" y="2416"/>
                    </a:cubicBezTo>
                    <a:cubicBezTo>
                      <a:pt x="394" y="2667"/>
                      <a:pt x="627" y="2774"/>
                      <a:pt x="931" y="2774"/>
                    </a:cubicBezTo>
                    <a:cubicBezTo>
                      <a:pt x="1235" y="2774"/>
                      <a:pt x="1450" y="2667"/>
                      <a:pt x="1611" y="2416"/>
                    </a:cubicBezTo>
                    <a:cubicBezTo>
                      <a:pt x="1772" y="2184"/>
                      <a:pt x="1844" y="1844"/>
                      <a:pt x="1844" y="1396"/>
                    </a:cubicBezTo>
                    <a:cubicBezTo>
                      <a:pt x="1844" y="949"/>
                      <a:pt x="1772" y="591"/>
                      <a:pt x="1611" y="358"/>
                    </a:cubicBezTo>
                    <a:cubicBezTo>
                      <a:pt x="1450" y="126"/>
                      <a:pt x="1235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5"/>
              <p:cNvSpPr/>
              <p:nvPr/>
            </p:nvSpPr>
            <p:spPr>
              <a:xfrm>
                <a:off x="7322505" y="3666414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896" y="287"/>
                    </a:moveTo>
                    <a:cubicBezTo>
                      <a:pt x="1057" y="287"/>
                      <a:pt x="1182" y="341"/>
                      <a:pt x="1271" y="466"/>
                    </a:cubicBezTo>
                    <a:cubicBezTo>
                      <a:pt x="1379" y="573"/>
                      <a:pt x="1415" y="716"/>
                      <a:pt x="1415" y="913"/>
                    </a:cubicBezTo>
                    <a:cubicBezTo>
                      <a:pt x="1415" y="1110"/>
                      <a:pt x="1379" y="1253"/>
                      <a:pt x="1271" y="1378"/>
                    </a:cubicBezTo>
                    <a:cubicBezTo>
                      <a:pt x="1182" y="1486"/>
                      <a:pt x="1057" y="1540"/>
                      <a:pt x="896" y="1540"/>
                    </a:cubicBezTo>
                    <a:cubicBezTo>
                      <a:pt x="735" y="1540"/>
                      <a:pt x="609" y="1486"/>
                      <a:pt x="502" y="1378"/>
                    </a:cubicBezTo>
                    <a:cubicBezTo>
                      <a:pt x="412" y="1253"/>
                      <a:pt x="359" y="1110"/>
                      <a:pt x="359" y="913"/>
                    </a:cubicBezTo>
                    <a:cubicBezTo>
                      <a:pt x="359" y="716"/>
                      <a:pt x="412" y="573"/>
                      <a:pt x="502" y="466"/>
                    </a:cubicBezTo>
                    <a:cubicBezTo>
                      <a:pt x="609" y="341"/>
                      <a:pt x="735" y="287"/>
                      <a:pt x="896" y="287"/>
                    </a:cubicBezTo>
                    <a:close/>
                    <a:moveTo>
                      <a:pt x="896" y="1"/>
                    </a:moveTo>
                    <a:cubicBezTo>
                      <a:pt x="627" y="1"/>
                      <a:pt x="412" y="90"/>
                      <a:pt x="251" y="251"/>
                    </a:cubicBezTo>
                    <a:cubicBezTo>
                      <a:pt x="90" y="430"/>
                      <a:pt x="1" y="645"/>
                      <a:pt x="1" y="913"/>
                    </a:cubicBezTo>
                    <a:cubicBezTo>
                      <a:pt x="1" y="1200"/>
                      <a:pt x="72" y="1414"/>
                      <a:pt x="234" y="1575"/>
                    </a:cubicBezTo>
                    <a:cubicBezTo>
                      <a:pt x="395" y="1736"/>
                      <a:pt x="609" y="1826"/>
                      <a:pt x="878" y="1826"/>
                    </a:cubicBezTo>
                    <a:cubicBezTo>
                      <a:pt x="1003" y="1826"/>
                      <a:pt x="1110" y="1790"/>
                      <a:pt x="1218" y="1736"/>
                    </a:cubicBezTo>
                    <a:cubicBezTo>
                      <a:pt x="1325" y="1683"/>
                      <a:pt x="1415" y="1611"/>
                      <a:pt x="1486" y="1504"/>
                    </a:cubicBezTo>
                    <a:lnTo>
                      <a:pt x="1486" y="1504"/>
                    </a:lnTo>
                    <a:cubicBezTo>
                      <a:pt x="1468" y="1826"/>
                      <a:pt x="1397" y="2076"/>
                      <a:pt x="1271" y="2237"/>
                    </a:cubicBezTo>
                    <a:cubicBezTo>
                      <a:pt x="1146" y="2398"/>
                      <a:pt x="967" y="2470"/>
                      <a:pt x="717" y="2470"/>
                    </a:cubicBezTo>
                    <a:cubicBezTo>
                      <a:pt x="627" y="2470"/>
                      <a:pt x="538" y="2470"/>
                      <a:pt x="448" y="2434"/>
                    </a:cubicBezTo>
                    <a:cubicBezTo>
                      <a:pt x="359" y="2416"/>
                      <a:pt x="269" y="2381"/>
                      <a:pt x="180" y="2345"/>
                    </a:cubicBezTo>
                    <a:lnTo>
                      <a:pt x="180" y="2667"/>
                    </a:lnTo>
                    <a:cubicBezTo>
                      <a:pt x="269" y="2703"/>
                      <a:pt x="377" y="2738"/>
                      <a:pt x="466" y="2756"/>
                    </a:cubicBezTo>
                    <a:cubicBezTo>
                      <a:pt x="556" y="2774"/>
                      <a:pt x="645" y="2774"/>
                      <a:pt x="735" y="2774"/>
                    </a:cubicBezTo>
                    <a:cubicBezTo>
                      <a:pt x="1075" y="2774"/>
                      <a:pt x="1343" y="2649"/>
                      <a:pt x="1540" y="2398"/>
                    </a:cubicBezTo>
                    <a:cubicBezTo>
                      <a:pt x="1737" y="2148"/>
                      <a:pt x="1844" y="1808"/>
                      <a:pt x="1844" y="1396"/>
                    </a:cubicBezTo>
                    <a:cubicBezTo>
                      <a:pt x="1844" y="949"/>
                      <a:pt x="1773" y="591"/>
                      <a:pt x="1594" y="358"/>
                    </a:cubicBezTo>
                    <a:cubicBezTo>
                      <a:pt x="1433" y="126"/>
                      <a:pt x="1200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15"/>
              <p:cNvSpPr/>
              <p:nvPr/>
            </p:nvSpPr>
            <p:spPr>
              <a:xfrm>
                <a:off x="7373542" y="3665111"/>
                <a:ext cx="18631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1" h="3258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1" y="3007"/>
                    </a:lnTo>
                    <a:lnTo>
                      <a:pt x="1" y="3258"/>
                    </a:lnTo>
                    <a:lnTo>
                      <a:pt x="770" y="325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15"/>
              <p:cNvSpPr/>
              <p:nvPr/>
            </p:nvSpPr>
            <p:spPr>
              <a:xfrm>
                <a:off x="7243800" y="3770476"/>
                <a:ext cx="48475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631" extrusionOk="0">
                    <a:moveTo>
                      <a:pt x="788" y="448"/>
                    </a:moveTo>
                    <a:cubicBezTo>
                      <a:pt x="985" y="448"/>
                      <a:pt x="1110" y="448"/>
                      <a:pt x="1164" y="466"/>
                    </a:cubicBezTo>
                    <a:cubicBezTo>
                      <a:pt x="1254" y="483"/>
                      <a:pt x="1325" y="519"/>
                      <a:pt x="1379" y="573"/>
                    </a:cubicBezTo>
                    <a:cubicBezTo>
                      <a:pt x="1433" y="644"/>
                      <a:pt x="1468" y="716"/>
                      <a:pt x="1468" y="823"/>
                    </a:cubicBezTo>
                    <a:cubicBezTo>
                      <a:pt x="1468" y="895"/>
                      <a:pt x="1450" y="967"/>
                      <a:pt x="1397" y="1020"/>
                    </a:cubicBezTo>
                    <a:cubicBezTo>
                      <a:pt x="1361" y="1074"/>
                      <a:pt x="1307" y="1128"/>
                      <a:pt x="1236" y="1146"/>
                    </a:cubicBezTo>
                    <a:cubicBezTo>
                      <a:pt x="1164" y="1181"/>
                      <a:pt x="1021" y="1199"/>
                      <a:pt x="824" y="1199"/>
                    </a:cubicBezTo>
                    <a:lnTo>
                      <a:pt x="538" y="1199"/>
                    </a:lnTo>
                    <a:lnTo>
                      <a:pt x="538" y="448"/>
                    </a:lnTo>
                    <a:close/>
                    <a:moveTo>
                      <a:pt x="1" y="0"/>
                    </a:moveTo>
                    <a:lnTo>
                      <a:pt x="1" y="2631"/>
                    </a:lnTo>
                    <a:lnTo>
                      <a:pt x="538" y="2631"/>
                    </a:lnTo>
                    <a:lnTo>
                      <a:pt x="538" y="1629"/>
                    </a:lnTo>
                    <a:lnTo>
                      <a:pt x="878" y="1629"/>
                    </a:lnTo>
                    <a:cubicBezTo>
                      <a:pt x="1110" y="1629"/>
                      <a:pt x="1307" y="1629"/>
                      <a:pt x="1433" y="1593"/>
                    </a:cubicBezTo>
                    <a:cubicBezTo>
                      <a:pt x="1522" y="1575"/>
                      <a:pt x="1612" y="1539"/>
                      <a:pt x="1701" y="1468"/>
                    </a:cubicBezTo>
                    <a:cubicBezTo>
                      <a:pt x="1791" y="1414"/>
                      <a:pt x="1862" y="1325"/>
                      <a:pt x="1916" y="1217"/>
                    </a:cubicBezTo>
                    <a:cubicBezTo>
                      <a:pt x="1987" y="1110"/>
                      <a:pt x="2005" y="967"/>
                      <a:pt x="2005" y="806"/>
                    </a:cubicBezTo>
                    <a:cubicBezTo>
                      <a:pt x="2005" y="609"/>
                      <a:pt x="1952" y="430"/>
                      <a:pt x="1862" y="304"/>
                    </a:cubicBezTo>
                    <a:cubicBezTo>
                      <a:pt x="1755" y="161"/>
                      <a:pt x="1629" y="90"/>
                      <a:pt x="1486" y="36"/>
                    </a:cubicBezTo>
                    <a:cubicBezTo>
                      <a:pt x="1379" y="18"/>
                      <a:pt x="1164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5"/>
              <p:cNvSpPr/>
              <p:nvPr/>
            </p:nvSpPr>
            <p:spPr>
              <a:xfrm>
                <a:off x="7298727" y="3786883"/>
                <a:ext cx="47605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987" extrusionOk="0">
                    <a:moveTo>
                      <a:pt x="985" y="412"/>
                    </a:moveTo>
                    <a:cubicBezTo>
                      <a:pt x="1110" y="412"/>
                      <a:pt x="1218" y="466"/>
                      <a:pt x="1307" y="555"/>
                    </a:cubicBezTo>
                    <a:cubicBezTo>
                      <a:pt x="1396" y="662"/>
                      <a:pt x="1450" y="806"/>
                      <a:pt x="1450" y="985"/>
                    </a:cubicBezTo>
                    <a:cubicBezTo>
                      <a:pt x="1450" y="1181"/>
                      <a:pt x="1396" y="1325"/>
                      <a:pt x="1307" y="1432"/>
                    </a:cubicBezTo>
                    <a:cubicBezTo>
                      <a:pt x="1218" y="1521"/>
                      <a:pt x="1110" y="1575"/>
                      <a:pt x="985" y="1575"/>
                    </a:cubicBezTo>
                    <a:cubicBezTo>
                      <a:pt x="842" y="1575"/>
                      <a:pt x="734" y="1521"/>
                      <a:pt x="645" y="1432"/>
                    </a:cubicBezTo>
                    <a:cubicBezTo>
                      <a:pt x="555" y="1325"/>
                      <a:pt x="520" y="1181"/>
                      <a:pt x="520" y="1002"/>
                    </a:cubicBezTo>
                    <a:cubicBezTo>
                      <a:pt x="520" y="806"/>
                      <a:pt x="555" y="662"/>
                      <a:pt x="645" y="555"/>
                    </a:cubicBezTo>
                    <a:cubicBezTo>
                      <a:pt x="734" y="466"/>
                      <a:pt x="842" y="412"/>
                      <a:pt x="985" y="412"/>
                    </a:cubicBezTo>
                    <a:close/>
                    <a:moveTo>
                      <a:pt x="985" y="0"/>
                    </a:moveTo>
                    <a:cubicBezTo>
                      <a:pt x="788" y="0"/>
                      <a:pt x="627" y="36"/>
                      <a:pt x="466" y="126"/>
                    </a:cubicBezTo>
                    <a:cubicBezTo>
                      <a:pt x="323" y="215"/>
                      <a:pt x="198" y="322"/>
                      <a:pt x="126" y="483"/>
                    </a:cubicBezTo>
                    <a:cubicBezTo>
                      <a:pt x="36" y="645"/>
                      <a:pt x="1" y="806"/>
                      <a:pt x="1" y="967"/>
                    </a:cubicBezTo>
                    <a:cubicBezTo>
                      <a:pt x="1" y="1181"/>
                      <a:pt x="36" y="1378"/>
                      <a:pt x="126" y="1521"/>
                    </a:cubicBezTo>
                    <a:cubicBezTo>
                      <a:pt x="198" y="1682"/>
                      <a:pt x="323" y="1790"/>
                      <a:pt x="484" y="1879"/>
                    </a:cubicBezTo>
                    <a:cubicBezTo>
                      <a:pt x="645" y="1951"/>
                      <a:pt x="806" y="1987"/>
                      <a:pt x="985" y="1987"/>
                    </a:cubicBezTo>
                    <a:cubicBezTo>
                      <a:pt x="1271" y="1987"/>
                      <a:pt x="1504" y="1897"/>
                      <a:pt x="1683" y="1700"/>
                    </a:cubicBezTo>
                    <a:cubicBezTo>
                      <a:pt x="1862" y="1521"/>
                      <a:pt x="1969" y="1271"/>
                      <a:pt x="1969" y="985"/>
                    </a:cubicBezTo>
                    <a:cubicBezTo>
                      <a:pt x="1969" y="698"/>
                      <a:pt x="1862" y="466"/>
                      <a:pt x="1683" y="287"/>
                    </a:cubicBezTo>
                    <a:cubicBezTo>
                      <a:pt x="1504" y="90"/>
                      <a:pt x="1271" y="0"/>
                      <a:pt x="9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5"/>
              <p:cNvSpPr/>
              <p:nvPr/>
            </p:nvSpPr>
            <p:spPr>
              <a:xfrm>
                <a:off x="7194092" y="3872366"/>
                <a:ext cx="25953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683" extrusionOk="0">
                    <a:moveTo>
                      <a:pt x="519" y="162"/>
                    </a:moveTo>
                    <a:cubicBezTo>
                      <a:pt x="626" y="162"/>
                      <a:pt x="716" y="215"/>
                      <a:pt x="770" y="287"/>
                    </a:cubicBezTo>
                    <a:cubicBezTo>
                      <a:pt x="841" y="376"/>
                      <a:pt x="859" y="484"/>
                      <a:pt x="859" y="627"/>
                    </a:cubicBezTo>
                    <a:cubicBezTo>
                      <a:pt x="859" y="788"/>
                      <a:pt x="841" y="895"/>
                      <a:pt x="770" y="985"/>
                    </a:cubicBezTo>
                    <a:cubicBezTo>
                      <a:pt x="716" y="1056"/>
                      <a:pt x="626" y="1092"/>
                      <a:pt x="519" y="1092"/>
                    </a:cubicBezTo>
                    <a:cubicBezTo>
                      <a:pt x="430" y="1092"/>
                      <a:pt x="340" y="1056"/>
                      <a:pt x="286" y="985"/>
                    </a:cubicBezTo>
                    <a:cubicBezTo>
                      <a:pt x="215" y="895"/>
                      <a:pt x="197" y="788"/>
                      <a:pt x="197" y="627"/>
                    </a:cubicBezTo>
                    <a:cubicBezTo>
                      <a:pt x="197" y="484"/>
                      <a:pt x="215" y="376"/>
                      <a:pt x="286" y="287"/>
                    </a:cubicBezTo>
                    <a:cubicBezTo>
                      <a:pt x="340" y="215"/>
                      <a:pt x="430" y="162"/>
                      <a:pt x="519" y="162"/>
                    </a:cubicBezTo>
                    <a:close/>
                    <a:moveTo>
                      <a:pt x="573" y="1"/>
                    </a:moveTo>
                    <a:cubicBezTo>
                      <a:pt x="483" y="1"/>
                      <a:pt x="412" y="18"/>
                      <a:pt x="340" y="54"/>
                    </a:cubicBezTo>
                    <a:cubicBezTo>
                      <a:pt x="286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683"/>
                    </a:lnTo>
                    <a:lnTo>
                      <a:pt x="197" y="1683"/>
                    </a:lnTo>
                    <a:lnTo>
                      <a:pt x="197" y="1056"/>
                    </a:lnTo>
                    <a:cubicBezTo>
                      <a:pt x="233" y="1128"/>
                      <a:pt x="286" y="1182"/>
                      <a:pt x="340" y="1217"/>
                    </a:cubicBezTo>
                    <a:cubicBezTo>
                      <a:pt x="412" y="1253"/>
                      <a:pt x="483" y="1271"/>
                      <a:pt x="573" y="1271"/>
                    </a:cubicBezTo>
                    <a:cubicBezTo>
                      <a:pt x="716" y="1271"/>
                      <a:pt x="841" y="1199"/>
                      <a:pt x="931" y="1092"/>
                    </a:cubicBezTo>
                    <a:cubicBezTo>
                      <a:pt x="1020" y="967"/>
                      <a:pt x="1074" y="824"/>
                      <a:pt x="1074" y="627"/>
                    </a:cubicBezTo>
                    <a:cubicBezTo>
                      <a:pt x="1074" y="448"/>
                      <a:pt x="1020" y="287"/>
                      <a:pt x="931" y="179"/>
                    </a:cubicBezTo>
                    <a:cubicBezTo>
                      <a:pt x="841" y="54"/>
                      <a:pt x="716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5"/>
              <p:cNvSpPr/>
              <p:nvPr/>
            </p:nvSpPr>
            <p:spPr>
              <a:xfrm>
                <a:off x="7220891" y="3872366"/>
                <a:ext cx="26412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2" extrusionOk="0">
                    <a:moveTo>
                      <a:pt x="537" y="179"/>
                    </a:moveTo>
                    <a:cubicBezTo>
                      <a:pt x="645" y="179"/>
                      <a:pt x="734" y="215"/>
                      <a:pt x="788" y="305"/>
                    </a:cubicBezTo>
                    <a:cubicBezTo>
                      <a:pt x="860" y="376"/>
                      <a:pt x="877" y="502"/>
                      <a:pt x="877" y="627"/>
                    </a:cubicBezTo>
                    <a:cubicBezTo>
                      <a:pt x="877" y="770"/>
                      <a:pt x="860" y="895"/>
                      <a:pt x="788" y="967"/>
                    </a:cubicBezTo>
                    <a:cubicBezTo>
                      <a:pt x="734" y="1056"/>
                      <a:pt x="645" y="1092"/>
                      <a:pt x="537" y="1092"/>
                    </a:cubicBezTo>
                    <a:cubicBezTo>
                      <a:pt x="430" y="1092"/>
                      <a:pt x="358" y="1056"/>
                      <a:pt x="287" y="967"/>
                    </a:cubicBezTo>
                    <a:cubicBezTo>
                      <a:pt x="233" y="895"/>
                      <a:pt x="197" y="770"/>
                      <a:pt x="197" y="627"/>
                    </a:cubicBezTo>
                    <a:cubicBezTo>
                      <a:pt x="197" y="484"/>
                      <a:pt x="233" y="376"/>
                      <a:pt x="287" y="305"/>
                    </a:cubicBezTo>
                    <a:cubicBezTo>
                      <a:pt x="358" y="215"/>
                      <a:pt x="430" y="179"/>
                      <a:pt x="537" y="179"/>
                    </a:cubicBezTo>
                    <a:close/>
                    <a:moveTo>
                      <a:pt x="537" y="1"/>
                    </a:moveTo>
                    <a:cubicBezTo>
                      <a:pt x="376" y="1"/>
                      <a:pt x="233" y="54"/>
                      <a:pt x="144" y="179"/>
                    </a:cubicBezTo>
                    <a:cubicBezTo>
                      <a:pt x="36" y="287"/>
                      <a:pt x="1" y="430"/>
                      <a:pt x="1" y="627"/>
                    </a:cubicBezTo>
                    <a:cubicBezTo>
                      <a:pt x="1" y="824"/>
                      <a:pt x="36" y="985"/>
                      <a:pt x="144" y="1092"/>
                    </a:cubicBezTo>
                    <a:cubicBezTo>
                      <a:pt x="233" y="1217"/>
                      <a:pt x="376" y="1271"/>
                      <a:pt x="537" y="1271"/>
                    </a:cubicBezTo>
                    <a:cubicBezTo>
                      <a:pt x="716" y="1271"/>
                      <a:pt x="842" y="1217"/>
                      <a:pt x="949" y="1092"/>
                    </a:cubicBezTo>
                    <a:cubicBezTo>
                      <a:pt x="1038" y="985"/>
                      <a:pt x="1092" y="824"/>
                      <a:pt x="1092" y="627"/>
                    </a:cubicBezTo>
                    <a:cubicBezTo>
                      <a:pt x="1092" y="430"/>
                      <a:pt x="1038" y="287"/>
                      <a:pt x="949" y="179"/>
                    </a:cubicBezTo>
                    <a:cubicBezTo>
                      <a:pt x="842" y="54"/>
                      <a:pt x="716" y="1"/>
                      <a:pt x="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5"/>
              <p:cNvSpPr/>
              <p:nvPr/>
            </p:nvSpPr>
            <p:spPr>
              <a:xfrm>
                <a:off x="7251605" y="3862016"/>
                <a:ext cx="4761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5" extrusionOk="0">
                    <a:moveTo>
                      <a:pt x="0" y="0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15"/>
              <p:cNvSpPr/>
              <p:nvPr/>
            </p:nvSpPr>
            <p:spPr>
              <a:xfrm>
                <a:off x="7259821" y="3872366"/>
                <a:ext cx="26823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2" extrusionOk="0">
                    <a:moveTo>
                      <a:pt x="555" y="179"/>
                    </a:moveTo>
                    <a:cubicBezTo>
                      <a:pt x="662" y="179"/>
                      <a:pt x="752" y="215"/>
                      <a:pt x="805" y="305"/>
                    </a:cubicBezTo>
                    <a:cubicBezTo>
                      <a:pt x="859" y="376"/>
                      <a:pt x="895" y="502"/>
                      <a:pt x="895" y="627"/>
                    </a:cubicBezTo>
                    <a:cubicBezTo>
                      <a:pt x="895" y="770"/>
                      <a:pt x="859" y="895"/>
                      <a:pt x="805" y="967"/>
                    </a:cubicBezTo>
                    <a:cubicBezTo>
                      <a:pt x="752" y="1056"/>
                      <a:pt x="662" y="1092"/>
                      <a:pt x="555" y="1092"/>
                    </a:cubicBezTo>
                    <a:cubicBezTo>
                      <a:pt x="447" y="1092"/>
                      <a:pt x="358" y="1056"/>
                      <a:pt x="304" y="967"/>
                    </a:cubicBezTo>
                    <a:cubicBezTo>
                      <a:pt x="251" y="895"/>
                      <a:pt x="215" y="770"/>
                      <a:pt x="215" y="627"/>
                    </a:cubicBezTo>
                    <a:cubicBezTo>
                      <a:pt x="215" y="484"/>
                      <a:pt x="251" y="376"/>
                      <a:pt x="304" y="305"/>
                    </a:cubicBezTo>
                    <a:cubicBezTo>
                      <a:pt x="358" y="215"/>
                      <a:pt x="447" y="179"/>
                      <a:pt x="555" y="179"/>
                    </a:cubicBezTo>
                    <a:close/>
                    <a:moveTo>
                      <a:pt x="555" y="1"/>
                    </a:moveTo>
                    <a:cubicBezTo>
                      <a:pt x="376" y="1"/>
                      <a:pt x="251" y="54"/>
                      <a:pt x="143" y="179"/>
                    </a:cubicBezTo>
                    <a:cubicBezTo>
                      <a:pt x="54" y="287"/>
                      <a:pt x="0" y="430"/>
                      <a:pt x="0" y="627"/>
                    </a:cubicBezTo>
                    <a:cubicBezTo>
                      <a:pt x="0" y="824"/>
                      <a:pt x="54" y="985"/>
                      <a:pt x="143" y="1092"/>
                    </a:cubicBezTo>
                    <a:cubicBezTo>
                      <a:pt x="251" y="1217"/>
                      <a:pt x="376" y="1271"/>
                      <a:pt x="555" y="1271"/>
                    </a:cubicBezTo>
                    <a:cubicBezTo>
                      <a:pt x="734" y="1271"/>
                      <a:pt x="859" y="1217"/>
                      <a:pt x="966" y="1092"/>
                    </a:cubicBezTo>
                    <a:cubicBezTo>
                      <a:pt x="1056" y="985"/>
                      <a:pt x="1110" y="824"/>
                      <a:pt x="1110" y="627"/>
                    </a:cubicBezTo>
                    <a:cubicBezTo>
                      <a:pt x="1110" y="430"/>
                      <a:pt x="1056" y="287"/>
                      <a:pt x="966" y="179"/>
                    </a:cubicBezTo>
                    <a:cubicBezTo>
                      <a:pt x="859" y="54"/>
                      <a:pt x="734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15"/>
              <p:cNvSpPr/>
              <p:nvPr/>
            </p:nvSpPr>
            <p:spPr>
              <a:xfrm>
                <a:off x="7290511" y="3872366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91" y="1"/>
                    </a:moveTo>
                    <a:cubicBezTo>
                      <a:pt x="502" y="1"/>
                      <a:pt x="430" y="18"/>
                      <a:pt x="359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3" y="341"/>
                      <a:pt x="287" y="287"/>
                    </a:cubicBezTo>
                    <a:cubicBezTo>
                      <a:pt x="359" y="215"/>
                      <a:pt x="430" y="179"/>
                      <a:pt x="538" y="179"/>
                    </a:cubicBezTo>
                    <a:cubicBezTo>
                      <a:pt x="627" y="179"/>
                      <a:pt x="699" y="197"/>
                      <a:pt x="734" y="269"/>
                    </a:cubicBezTo>
                    <a:cubicBezTo>
                      <a:pt x="788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54"/>
                      <a:pt x="716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5"/>
              <p:cNvSpPr/>
              <p:nvPr/>
            </p:nvSpPr>
            <p:spPr>
              <a:xfrm>
                <a:off x="7319484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1" y="465"/>
                    </a:moveTo>
                    <a:lnTo>
                      <a:pt x="1" y="1664"/>
                    </a:lnTo>
                    <a:lnTo>
                      <a:pt x="197" y="1664"/>
                    </a:lnTo>
                    <a:lnTo>
                      <a:pt x="197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5"/>
              <p:cNvSpPr/>
              <p:nvPr/>
            </p:nvSpPr>
            <p:spPr>
              <a:xfrm>
                <a:off x="7329440" y="3873235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0"/>
                    </a:moveTo>
                    <a:lnTo>
                      <a:pt x="0" y="716"/>
                    </a:lnTo>
                    <a:cubicBezTo>
                      <a:pt x="0" y="895"/>
                      <a:pt x="36" y="1020"/>
                      <a:pt x="108" y="1092"/>
                    </a:cubicBezTo>
                    <a:cubicBezTo>
                      <a:pt x="179" y="1181"/>
                      <a:pt x="287" y="1235"/>
                      <a:pt x="430" y="1235"/>
                    </a:cubicBezTo>
                    <a:cubicBezTo>
                      <a:pt x="501" y="1235"/>
                      <a:pt x="573" y="1217"/>
                      <a:pt x="644" y="1181"/>
                    </a:cubicBezTo>
                    <a:cubicBezTo>
                      <a:pt x="698" y="1146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2" y="1199"/>
                    </a:lnTo>
                    <a:lnTo>
                      <a:pt x="1002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788"/>
                      <a:pt x="770" y="895"/>
                      <a:pt x="716" y="949"/>
                    </a:cubicBezTo>
                    <a:cubicBezTo>
                      <a:pt x="644" y="1020"/>
                      <a:pt x="573" y="1056"/>
                      <a:pt x="466" y="1056"/>
                    </a:cubicBezTo>
                    <a:cubicBezTo>
                      <a:pt x="376" y="1056"/>
                      <a:pt x="304" y="1038"/>
                      <a:pt x="269" y="967"/>
                    </a:cubicBezTo>
                    <a:cubicBezTo>
                      <a:pt x="215" y="913"/>
                      <a:pt x="197" y="823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5"/>
              <p:cNvSpPr/>
              <p:nvPr/>
            </p:nvSpPr>
            <p:spPr>
              <a:xfrm>
                <a:off x="7358414" y="3872366"/>
                <a:ext cx="42385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36" extrusionOk="0">
                    <a:moveTo>
                      <a:pt x="591" y="1"/>
                    </a:moveTo>
                    <a:cubicBezTo>
                      <a:pt x="501" y="1"/>
                      <a:pt x="430" y="18"/>
                      <a:pt x="358" y="54"/>
                    </a:cubicBezTo>
                    <a:cubicBezTo>
                      <a:pt x="304" y="90"/>
                      <a:pt x="251" y="144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48"/>
                      <a:pt x="233" y="341"/>
                      <a:pt x="287" y="287"/>
                    </a:cubicBezTo>
                    <a:cubicBezTo>
                      <a:pt x="340" y="215"/>
                      <a:pt x="430" y="179"/>
                      <a:pt x="519" y="179"/>
                    </a:cubicBezTo>
                    <a:cubicBezTo>
                      <a:pt x="609" y="179"/>
                      <a:pt x="680" y="197"/>
                      <a:pt x="716" y="269"/>
                    </a:cubicBezTo>
                    <a:cubicBezTo>
                      <a:pt x="752" y="323"/>
                      <a:pt x="770" y="394"/>
                      <a:pt x="770" y="519"/>
                    </a:cubicBezTo>
                    <a:lnTo>
                      <a:pt x="770" y="1235"/>
                    </a:lnTo>
                    <a:lnTo>
                      <a:pt x="967" y="1235"/>
                    </a:lnTo>
                    <a:lnTo>
                      <a:pt x="967" y="555"/>
                    </a:lnTo>
                    <a:cubicBezTo>
                      <a:pt x="967" y="430"/>
                      <a:pt x="1002" y="341"/>
                      <a:pt x="1056" y="287"/>
                    </a:cubicBezTo>
                    <a:cubicBezTo>
                      <a:pt x="1128" y="215"/>
                      <a:pt x="1199" y="179"/>
                      <a:pt x="1307" y="179"/>
                    </a:cubicBezTo>
                    <a:cubicBezTo>
                      <a:pt x="1396" y="179"/>
                      <a:pt x="1450" y="197"/>
                      <a:pt x="1486" y="269"/>
                    </a:cubicBezTo>
                    <a:cubicBezTo>
                      <a:pt x="1539" y="323"/>
                      <a:pt x="1557" y="394"/>
                      <a:pt x="1557" y="519"/>
                    </a:cubicBezTo>
                    <a:lnTo>
                      <a:pt x="1557" y="1235"/>
                    </a:lnTo>
                    <a:lnTo>
                      <a:pt x="1754" y="1235"/>
                    </a:lnTo>
                    <a:lnTo>
                      <a:pt x="1754" y="502"/>
                    </a:lnTo>
                    <a:cubicBezTo>
                      <a:pt x="1754" y="341"/>
                      <a:pt x="1718" y="215"/>
                      <a:pt x="1647" y="144"/>
                    </a:cubicBezTo>
                    <a:cubicBezTo>
                      <a:pt x="1575" y="54"/>
                      <a:pt x="1486" y="1"/>
                      <a:pt x="1360" y="1"/>
                    </a:cubicBezTo>
                    <a:cubicBezTo>
                      <a:pt x="1271" y="1"/>
                      <a:pt x="1181" y="18"/>
                      <a:pt x="1128" y="72"/>
                    </a:cubicBezTo>
                    <a:cubicBezTo>
                      <a:pt x="1056" y="108"/>
                      <a:pt x="984" y="179"/>
                      <a:pt x="949" y="269"/>
                    </a:cubicBezTo>
                    <a:cubicBezTo>
                      <a:pt x="913" y="179"/>
                      <a:pt x="859" y="108"/>
                      <a:pt x="805" y="72"/>
                    </a:cubicBezTo>
                    <a:cubicBezTo>
                      <a:pt x="752" y="18"/>
                      <a:pt x="680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5"/>
              <p:cNvSpPr/>
              <p:nvPr/>
            </p:nvSpPr>
            <p:spPr>
              <a:xfrm>
                <a:off x="7250735" y="393022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13" y="287"/>
                    </a:moveTo>
                    <a:cubicBezTo>
                      <a:pt x="1074" y="287"/>
                      <a:pt x="1199" y="323"/>
                      <a:pt x="1289" y="394"/>
                    </a:cubicBezTo>
                    <a:cubicBezTo>
                      <a:pt x="1378" y="484"/>
                      <a:pt x="1414" y="591"/>
                      <a:pt x="1414" y="734"/>
                    </a:cubicBezTo>
                    <a:cubicBezTo>
                      <a:pt x="1414" y="859"/>
                      <a:pt x="1378" y="967"/>
                      <a:pt x="1289" y="1056"/>
                    </a:cubicBezTo>
                    <a:cubicBezTo>
                      <a:pt x="1199" y="1128"/>
                      <a:pt x="1074" y="1164"/>
                      <a:pt x="913" y="1164"/>
                    </a:cubicBezTo>
                    <a:cubicBezTo>
                      <a:pt x="770" y="1164"/>
                      <a:pt x="645" y="1128"/>
                      <a:pt x="555" y="1056"/>
                    </a:cubicBezTo>
                    <a:cubicBezTo>
                      <a:pt x="466" y="967"/>
                      <a:pt x="430" y="859"/>
                      <a:pt x="430" y="734"/>
                    </a:cubicBezTo>
                    <a:cubicBezTo>
                      <a:pt x="430" y="591"/>
                      <a:pt x="466" y="484"/>
                      <a:pt x="555" y="394"/>
                    </a:cubicBezTo>
                    <a:cubicBezTo>
                      <a:pt x="645" y="323"/>
                      <a:pt x="770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35" y="1504"/>
                      <a:pt x="1325" y="1593"/>
                    </a:cubicBezTo>
                    <a:cubicBezTo>
                      <a:pt x="1432" y="1683"/>
                      <a:pt x="1468" y="1808"/>
                      <a:pt x="1468" y="1969"/>
                    </a:cubicBezTo>
                    <a:cubicBezTo>
                      <a:pt x="1468" y="2130"/>
                      <a:pt x="1432" y="2255"/>
                      <a:pt x="1325" y="2345"/>
                    </a:cubicBezTo>
                    <a:cubicBezTo>
                      <a:pt x="1217" y="2434"/>
                      <a:pt x="1092" y="2488"/>
                      <a:pt x="913" y="2488"/>
                    </a:cubicBezTo>
                    <a:cubicBezTo>
                      <a:pt x="752" y="2488"/>
                      <a:pt x="609" y="2434"/>
                      <a:pt x="519" y="2345"/>
                    </a:cubicBezTo>
                    <a:cubicBezTo>
                      <a:pt x="412" y="2255"/>
                      <a:pt x="358" y="2130"/>
                      <a:pt x="358" y="1969"/>
                    </a:cubicBezTo>
                    <a:cubicBezTo>
                      <a:pt x="358" y="1808"/>
                      <a:pt x="412" y="1683"/>
                      <a:pt x="519" y="1593"/>
                    </a:cubicBezTo>
                    <a:cubicBezTo>
                      <a:pt x="609" y="1504"/>
                      <a:pt x="752" y="1450"/>
                      <a:pt x="913" y="1450"/>
                    </a:cubicBezTo>
                    <a:close/>
                    <a:moveTo>
                      <a:pt x="913" y="0"/>
                    </a:moveTo>
                    <a:cubicBezTo>
                      <a:pt x="662" y="0"/>
                      <a:pt x="448" y="54"/>
                      <a:pt x="287" y="179"/>
                    </a:cubicBezTo>
                    <a:cubicBezTo>
                      <a:pt x="143" y="305"/>
                      <a:pt x="72" y="484"/>
                      <a:pt x="72" y="698"/>
                    </a:cubicBezTo>
                    <a:cubicBezTo>
                      <a:pt x="72" y="842"/>
                      <a:pt x="108" y="967"/>
                      <a:pt x="197" y="1074"/>
                    </a:cubicBezTo>
                    <a:cubicBezTo>
                      <a:pt x="287" y="1182"/>
                      <a:pt x="394" y="1253"/>
                      <a:pt x="555" y="1289"/>
                    </a:cubicBezTo>
                    <a:cubicBezTo>
                      <a:pt x="376" y="1343"/>
                      <a:pt x="251" y="1414"/>
                      <a:pt x="143" y="1539"/>
                    </a:cubicBezTo>
                    <a:cubicBezTo>
                      <a:pt x="54" y="1647"/>
                      <a:pt x="0" y="1790"/>
                      <a:pt x="0" y="1969"/>
                    </a:cubicBezTo>
                    <a:cubicBezTo>
                      <a:pt x="0" y="2219"/>
                      <a:pt x="90" y="2434"/>
                      <a:pt x="233" y="2559"/>
                    </a:cubicBezTo>
                    <a:cubicBezTo>
                      <a:pt x="394" y="2703"/>
                      <a:pt x="627" y="2774"/>
                      <a:pt x="913" y="2774"/>
                    </a:cubicBezTo>
                    <a:cubicBezTo>
                      <a:pt x="1217" y="2774"/>
                      <a:pt x="1432" y="2703"/>
                      <a:pt x="1593" y="2559"/>
                    </a:cubicBezTo>
                    <a:cubicBezTo>
                      <a:pt x="1754" y="2434"/>
                      <a:pt x="1844" y="2219"/>
                      <a:pt x="1844" y="1969"/>
                    </a:cubicBezTo>
                    <a:cubicBezTo>
                      <a:pt x="1844" y="1790"/>
                      <a:pt x="1790" y="1647"/>
                      <a:pt x="1682" y="1539"/>
                    </a:cubicBezTo>
                    <a:cubicBezTo>
                      <a:pt x="1593" y="1414"/>
                      <a:pt x="1450" y="1343"/>
                      <a:pt x="1289" y="1289"/>
                    </a:cubicBezTo>
                    <a:cubicBezTo>
                      <a:pt x="1432" y="1253"/>
                      <a:pt x="1557" y="1182"/>
                      <a:pt x="1647" y="1074"/>
                    </a:cubicBezTo>
                    <a:cubicBezTo>
                      <a:pt x="1736" y="967"/>
                      <a:pt x="1772" y="842"/>
                      <a:pt x="1772" y="698"/>
                    </a:cubicBezTo>
                    <a:cubicBezTo>
                      <a:pt x="1772" y="484"/>
                      <a:pt x="1700" y="305"/>
                      <a:pt x="1539" y="179"/>
                    </a:cubicBezTo>
                    <a:cubicBezTo>
                      <a:pt x="1396" y="54"/>
                      <a:pt x="1181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5"/>
              <p:cNvSpPr/>
              <p:nvPr/>
            </p:nvSpPr>
            <p:spPr>
              <a:xfrm>
                <a:off x="7297422" y="3931527"/>
                <a:ext cx="4717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67" extrusionOk="0">
                    <a:moveTo>
                      <a:pt x="1200" y="304"/>
                    </a:moveTo>
                    <a:lnTo>
                      <a:pt x="1200" y="1736"/>
                    </a:lnTo>
                    <a:lnTo>
                      <a:pt x="287" y="1736"/>
                    </a:lnTo>
                    <a:lnTo>
                      <a:pt x="1200" y="304"/>
                    </a:lnTo>
                    <a:close/>
                    <a:moveTo>
                      <a:pt x="1110" y="0"/>
                    </a:moveTo>
                    <a:lnTo>
                      <a:pt x="1" y="1682"/>
                    </a:lnTo>
                    <a:lnTo>
                      <a:pt x="1" y="2040"/>
                    </a:lnTo>
                    <a:lnTo>
                      <a:pt x="1200" y="2040"/>
                    </a:lnTo>
                    <a:lnTo>
                      <a:pt x="1200" y="2667"/>
                    </a:lnTo>
                    <a:lnTo>
                      <a:pt x="1558" y="2667"/>
                    </a:lnTo>
                    <a:lnTo>
                      <a:pt x="1558" y="2040"/>
                    </a:lnTo>
                    <a:lnTo>
                      <a:pt x="1952" y="2040"/>
                    </a:lnTo>
                    <a:lnTo>
                      <a:pt x="1952" y="1736"/>
                    </a:lnTo>
                    <a:lnTo>
                      <a:pt x="1558" y="1736"/>
                    </a:lnTo>
                    <a:lnTo>
                      <a:pt x="15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5"/>
              <p:cNvSpPr/>
              <p:nvPr/>
            </p:nvSpPr>
            <p:spPr>
              <a:xfrm>
                <a:off x="7586290" y="3665111"/>
                <a:ext cx="18631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1" h="3258" extrusionOk="0">
                    <a:moveTo>
                      <a:pt x="1" y="1"/>
                    </a:moveTo>
                    <a:lnTo>
                      <a:pt x="1" y="3258"/>
                    </a:lnTo>
                    <a:lnTo>
                      <a:pt x="770" y="3258"/>
                    </a:lnTo>
                    <a:lnTo>
                      <a:pt x="770" y="3007"/>
                    </a:lnTo>
                    <a:lnTo>
                      <a:pt x="341" y="3007"/>
                    </a:lnTo>
                    <a:lnTo>
                      <a:pt x="341" y="251"/>
                    </a:lnTo>
                    <a:lnTo>
                      <a:pt x="770" y="251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5"/>
              <p:cNvSpPr/>
              <p:nvPr/>
            </p:nvSpPr>
            <p:spPr>
              <a:xfrm>
                <a:off x="7608788" y="366641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81" y="1"/>
                      <a:pt x="555" y="18"/>
                      <a:pt x="430" y="54"/>
                    </a:cubicBezTo>
                    <a:cubicBezTo>
                      <a:pt x="305" y="90"/>
                      <a:pt x="162" y="126"/>
                      <a:pt x="18" y="179"/>
                    </a:cubicBezTo>
                    <a:lnTo>
                      <a:pt x="18" y="555"/>
                    </a:lnTo>
                    <a:cubicBezTo>
                      <a:pt x="162" y="466"/>
                      <a:pt x="305" y="412"/>
                      <a:pt x="430" y="376"/>
                    </a:cubicBezTo>
                    <a:cubicBezTo>
                      <a:pt x="555" y="323"/>
                      <a:pt x="663" y="305"/>
                      <a:pt x="788" y="305"/>
                    </a:cubicBezTo>
                    <a:cubicBezTo>
                      <a:pt x="949" y="305"/>
                      <a:pt x="1074" y="358"/>
                      <a:pt x="1164" y="448"/>
                    </a:cubicBezTo>
                    <a:cubicBezTo>
                      <a:pt x="1271" y="537"/>
                      <a:pt x="1325" y="645"/>
                      <a:pt x="1325" y="788"/>
                    </a:cubicBezTo>
                    <a:cubicBezTo>
                      <a:pt x="1325" y="877"/>
                      <a:pt x="1307" y="967"/>
                      <a:pt x="1253" y="1056"/>
                    </a:cubicBezTo>
                    <a:cubicBezTo>
                      <a:pt x="1199" y="1146"/>
                      <a:pt x="1128" y="1253"/>
                      <a:pt x="1003" y="1396"/>
                    </a:cubicBezTo>
                    <a:cubicBezTo>
                      <a:pt x="949" y="1450"/>
                      <a:pt x="806" y="1611"/>
                      <a:pt x="555" y="1844"/>
                    </a:cubicBezTo>
                    <a:cubicBezTo>
                      <a:pt x="323" y="2094"/>
                      <a:pt x="144" y="2273"/>
                      <a:pt x="1" y="2416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6"/>
                    </a:lnTo>
                    <a:lnTo>
                      <a:pt x="430" y="2416"/>
                    </a:lnTo>
                    <a:cubicBezTo>
                      <a:pt x="734" y="2130"/>
                      <a:pt x="949" y="1897"/>
                      <a:pt x="1110" y="1736"/>
                    </a:cubicBezTo>
                    <a:cubicBezTo>
                      <a:pt x="1271" y="1557"/>
                      <a:pt x="1378" y="1468"/>
                      <a:pt x="1396" y="1432"/>
                    </a:cubicBezTo>
                    <a:cubicBezTo>
                      <a:pt x="1504" y="1289"/>
                      <a:pt x="1575" y="1182"/>
                      <a:pt x="1629" y="1074"/>
                    </a:cubicBezTo>
                    <a:cubicBezTo>
                      <a:pt x="1665" y="985"/>
                      <a:pt x="1683" y="877"/>
                      <a:pt x="1683" y="770"/>
                    </a:cubicBezTo>
                    <a:cubicBezTo>
                      <a:pt x="1683" y="537"/>
                      <a:pt x="1611" y="358"/>
                      <a:pt x="1432" y="215"/>
                    </a:cubicBezTo>
                    <a:cubicBezTo>
                      <a:pt x="1271" y="72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5"/>
              <p:cNvSpPr/>
              <p:nvPr/>
            </p:nvSpPr>
            <p:spPr>
              <a:xfrm>
                <a:off x="7660259" y="3667717"/>
                <a:ext cx="38495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7" extrusionOk="0">
                    <a:moveTo>
                      <a:pt x="644" y="0"/>
                    </a:moveTo>
                    <a:lnTo>
                      <a:pt x="0" y="125"/>
                    </a:lnTo>
                    <a:lnTo>
                      <a:pt x="0" y="465"/>
                    </a:lnTo>
                    <a:lnTo>
                      <a:pt x="644" y="322"/>
                    </a:lnTo>
                    <a:lnTo>
                      <a:pt x="644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2" y="236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5"/>
              <p:cNvSpPr/>
              <p:nvPr/>
            </p:nvSpPr>
            <p:spPr>
              <a:xfrm>
                <a:off x="7704360" y="3666414"/>
                <a:ext cx="4499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775" extrusionOk="0">
                    <a:moveTo>
                      <a:pt x="931" y="287"/>
                    </a:moveTo>
                    <a:cubicBezTo>
                      <a:pt x="1128" y="287"/>
                      <a:pt x="1253" y="376"/>
                      <a:pt x="1360" y="573"/>
                    </a:cubicBezTo>
                    <a:cubicBezTo>
                      <a:pt x="1450" y="752"/>
                      <a:pt x="1486" y="1021"/>
                      <a:pt x="1486" y="1396"/>
                    </a:cubicBezTo>
                    <a:cubicBezTo>
                      <a:pt x="1486" y="1754"/>
                      <a:pt x="1450" y="2041"/>
                      <a:pt x="1360" y="2220"/>
                    </a:cubicBezTo>
                    <a:cubicBezTo>
                      <a:pt x="1253" y="2398"/>
                      <a:pt x="1128" y="2488"/>
                      <a:pt x="931" y="2488"/>
                    </a:cubicBezTo>
                    <a:cubicBezTo>
                      <a:pt x="752" y="2488"/>
                      <a:pt x="609" y="2398"/>
                      <a:pt x="519" y="2220"/>
                    </a:cubicBezTo>
                    <a:cubicBezTo>
                      <a:pt x="412" y="2041"/>
                      <a:pt x="376" y="1754"/>
                      <a:pt x="376" y="1396"/>
                    </a:cubicBezTo>
                    <a:cubicBezTo>
                      <a:pt x="376" y="1021"/>
                      <a:pt x="412" y="752"/>
                      <a:pt x="519" y="573"/>
                    </a:cubicBezTo>
                    <a:cubicBezTo>
                      <a:pt x="609" y="376"/>
                      <a:pt x="752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7" y="1"/>
                      <a:pt x="412" y="126"/>
                      <a:pt x="251" y="358"/>
                    </a:cubicBezTo>
                    <a:cubicBezTo>
                      <a:pt x="90" y="591"/>
                      <a:pt x="0" y="949"/>
                      <a:pt x="0" y="1396"/>
                    </a:cubicBezTo>
                    <a:cubicBezTo>
                      <a:pt x="0" y="1844"/>
                      <a:pt x="90" y="2184"/>
                      <a:pt x="251" y="2416"/>
                    </a:cubicBezTo>
                    <a:cubicBezTo>
                      <a:pt x="412" y="2667"/>
                      <a:pt x="627" y="2774"/>
                      <a:pt x="931" y="2774"/>
                    </a:cubicBezTo>
                    <a:cubicBezTo>
                      <a:pt x="1235" y="2774"/>
                      <a:pt x="1468" y="2667"/>
                      <a:pt x="1611" y="2416"/>
                    </a:cubicBezTo>
                    <a:cubicBezTo>
                      <a:pt x="1772" y="2184"/>
                      <a:pt x="1861" y="1844"/>
                      <a:pt x="1861" y="1396"/>
                    </a:cubicBezTo>
                    <a:cubicBezTo>
                      <a:pt x="1861" y="949"/>
                      <a:pt x="1772" y="591"/>
                      <a:pt x="1611" y="358"/>
                    </a:cubicBezTo>
                    <a:cubicBezTo>
                      <a:pt x="1468" y="126"/>
                      <a:pt x="1235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15"/>
              <p:cNvSpPr/>
              <p:nvPr/>
            </p:nvSpPr>
            <p:spPr>
              <a:xfrm>
                <a:off x="7755373" y="3665111"/>
                <a:ext cx="18631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1" h="3258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1" y="3007"/>
                    </a:lnTo>
                    <a:lnTo>
                      <a:pt x="1" y="3258"/>
                    </a:lnTo>
                    <a:lnTo>
                      <a:pt x="770" y="325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15"/>
              <p:cNvSpPr/>
              <p:nvPr/>
            </p:nvSpPr>
            <p:spPr>
              <a:xfrm>
                <a:off x="7628676" y="3770476"/>
                <a:ext cx="63602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1" extrusionOk="0">
                    <a:moveTo>
                      <a:pt x="1289" y="609"/>
                    </a:moveTo>
                    <a:lnTo>
                      <a:pt x="1665" y="1593"/>
                    </a:lnTo>
                    <a:lnTo>
                      <a:pt x="949" y="1593"/>
                    </a:lnTo>
                    <a:lnTo>
                      <a:pt x="1289" y="609"/>
                    </a:lnTo>
                    <a:close/>
                    <a:moveTo>
                      <a:pt x="1021" y="0"/>
                    </a:moveTo>
                    <a:lnTo>
                      <a:pt x="1" y="2631"/>
                    </a:lnTo>
                    <a:lnTo>
                      <a:pt x="555" y="2631"/>
                    </a:lnTo>
                    <a:lnTo>
                      <a:pt x="770" y="2022"/>
                    </a:lnTo>
                    <a:lnTo>
                      <a:pt x="1826" y="2022"/>
                    </a:lnTo>
                    <a:lnTo>
                      <a:pt x="2059" y="2631"/>
                    </a:lnTo>
                    <a:lnTo>
                      <a:pt x="2631" y="2631"/>
                    </a:lnTo>
                    <a:lnTo>
                      <a:pt x="15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15"/>
              <p:cNvSpPr/>
              <p:nvPr/>
            </p:nvSpPr>
            <p:spPr>
              <a:xfrm>
                <a:off x="7693124" y="3771755"/>
                <a:ext cx="26823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614" extrusionOk="0">
                    <a:moveTo>
                      <a:pt x="734" y="1"/>
                    </a:moveTo>
                    <a:lnTo>
                      <a:pt x="233" y="287"/>
                    </a:lnTo>
                    <a:lnTo>
                      <a:pt x="233" y="681"/>
                    </a:lnTo>
                    <a:lnTo>
                      <a:pt x="0" y="681"/>
                    </a:lnTo>
                    <a:lnTo>
                      <a:pt x="0" y="1075"/>
                    </a:lnTo>
                    <a:lnTo>
                      <a:pt x="233" y="1075"/>
                    </a:lnTo>
                    <a:lnTo>
                      <a:pt x="233" y="1898"/>
                    </a:lnTo>
                    <a:cubicBezTo>
                      <a:pt x="233" y="2077"/>
                      <a:pt x="233" y="2202"/>
                      <a:pt x="251" y="2256"/>
                    </a:cubicBezTo>
                    <a:cubicBezTo>
                      <a:pt x="251" y="2345"/>
                      <a:pt x="286" y="2399"/>
                      <a:pt x="322" y="2453"/>
                    </a:cubicBezTo>
                    <a:cubicBezTo>
                      <a:pt x="358" y="2506"/>
                      <a:pt x="412" y="2542"/>
                      <a:pt x="483" y="2578"/>
                    </a:cubicBezTo>
                    <a:cubicBezTo>
                      <a:pt x="555" y="2596"/>
                      <a:pt x="626" y="2614"/>
                      <a:pt x="716" y="2614"/>
                    </a:cubicBezTo>
                    <a:cubicBezTo>
                      <a:pt x="877" y="2614"/>
                      <a:pt x="1002" y="2596"/>
                      <a:pt x="1110" y="2542"/>
                    </a:cubicBezTo>
                    <a:lnTo>
                      <a:pt x="1074" y="2148"/>
                    </a:lnTo>
                    <a:cubicBezTo>
                      <a:pt x="984" y="2184"/>
                      <a:pt x="913" y="2202"/>
                      <a:pt x="877" y="2202"/>
                    </a:cubicBezTo>
                    <a:cubicBezTo>
                      <a:pt x="841" y="2202"/>
                      <a:pt x="805" y="2184"/>
                      <a:pt x="787" y="2166"/>
                    </a:cubicBezTo>
                    <a:cubicBezTo>
                      <a:pt x="770" y="2166"/>
                      <a:pt x="752" y="2130"/>
                      <a:pt x="734" y="2113"/>
                    </a:cubicBezTo>
                    <a:cubicBezTo>
                      <a:pt x="734" y="2095"/>
                      <a:pt x="734" y="1987"/>
                      <a:pt x="734" y="1844"/>
                    </a:cubicBezTo>
                    <a:lnTo>
                      <a:pt x="734" y="1075"/>
                    </a:lnTo>
                    <a:lnTo>
                      <a:pt x="1074" y="1075"/>
                    </a:lnTo>
                    <a:lnTo>
                      <a:pt x="1074" y="681"/>
                    </a:lnTo>
                    <a:lnTo>
                      <a:pt x="734" y="681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15"/>
              <p:cNvSpPr/>
              <p:nvPr/>
            </p:nvSpPr>
            <p:spPr>
              <a:xfrm>
                <a:off x="7588900" y="3872366"/>
                <a:ext cx="24672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2" extrusionOk="0">
                    <a:moveTo>
                      <a:pt x="824" y="627"/>
                    </a:moveTo>
                    <a:lnTo>
                      <a:pt x="824" y="681"/>
                    </a:lnTo>
                    <a:cubicBezTo>
                      <a:pt x="824" y="806"/>
                      <a:pt x="788" y="913"/>
                      <a:pt x="716" y="985"/>
                    </a:cubicBezTo>
                    <a:cubicBezTo>
                      <a:pt x="645" y="1056"/>
                      <a:pt x="573" y="1092"/>
                      <a:pt x="448" y="1092"/>
                    </a:cubicBezTo>
                    <a:cubicBezTo>
                      <a:pt x="376" y="1092"/>
                      <a:pt x="305" y="1074"/>
                      <a:pt x="269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33" y="716"/>
                      <a:pt x="287" y="681"/>
                    </a:cubicBezTo>
                    <a:cubicBezTo>
                      <a:pt x="358" y="645"/>
                      <a:pt x="466" y="627"/>
                      <a:pt x="627" y="627"/>
                    </a:cubicBezTo>
                    <a:close/>
                    <a:moveTo>
                      <a:pt x="501" y="1"/>
                    </a:moveTo>
                    <a:cubicBezTo>
                      <a:pt x="430" y="1"/>
                      <a:pt x="358" y="18"/>
                      <a:pt x="305" y="18"/>
                    </a:cubicBezTo>
                    <a:cubicBezTo>
                      <a:pt x="233" y="36"/>
                      <a:pt x="161" y="54"/>
                      <a:pt x="90" y="90"/>
                    </a:cubicBezTo>
                    <a:lnTo>
                      <a:pt x="90" y="269"/>
                    </a:lnTo>
                    <a:cubicBezTo>
                      <a:pt x="144" y="233"/>
                      <a:pt x="215" y="215"/>
                      <a:pt x="269" y="197"/>
                    </a:cubicBezTo>
                    <a:cubicBezTo>
                      <a:pt x="340" y="179"/>
                      <a:pt x="412" y="179"/>
                      <a:pt x="484" y="179"/>
                    </a:cubicBezTo>
                    <a:cubicBezTo>
                      <a:pt x="591" y="179"/>
                      <a:pt x="662" y="197"/>
                      <a:pt x="734" y="251"/>
                    </a:cubicBezTo>
                    <a:cubicBezTo>
                      <a:pt x="788" y="305"/>
                      <a:pt x="824" y="358"/>
                      <a:pt x="824" y="466"/>
                    </a:cubicBezTo>
                    <a:lnTo>
                      <a:pt x="824" y="484"/>
                    </a:lnTo>
                    <a:lnTo>
                      <a:pt x="537" y="484"/>
                    </a:lnTo>
                    <a:cubicBezTo>
                      <a:pt x="358" y="484"/>
                      <a:pt x="233" y="519"/>
                      <a:pt x="144" y="573"/>
                    </a:cubicBezTo>
                    <a:cubicBezTo>
                      <a:pt x="54" y="645"/>
                      <a:pt x="0" y="752"/>
                      <a:pt x="0" y="877"/>
                    </a:cubicBezTo>
                    <a:cubicBezTo>
                      <a:pt x="0" y="1003"/>
                      <a:pt x="36" y="1092"/>
                      <a:pt x="108" y="1164"/>
                    </a:cubicBezTo>
                    <a:cubicBezTo>
                      <a:pt x="179" y="1235"/>
                      <a:pt x="287" y="1271"/>
                      <a:pt x="394" y="1271"/>
                    </a:cubicBezTo>
                    <a:cubicBezTo>
                      <a:pt x="501" y="1271"/>
                      <a:pt x="573" y="1253"/>
                      <a:pt x="645" y="1217"/>
                    </a:cubicBezTo>
                    <a:cubicBezTo>
                      <a:pt x="716" y="1182"/>
                      <a:pt x="770" y="1128"/>
                      <a:pt x="824" y="1056"/>
                    </a:cubicBezTo>
                    <a:lnTo>
                      <a:pt x="824" y="1235"/>
                    </a:lnTo>
                    <a:lnTo>
                      <a:pt x="1020" y="1235"/>
                    </a:lnTo>
                    <a:lnTo>
                      <a:pt x="1020" y="555"/>
                    </a:lnTo>
                    <a:cubicBezTo>
                      <a:pt x="1020" y="358"/>
                      <a:pt x="967" y="233"/>
                      <a:pt x="877" y="144"/>
                    </a:cubicBezTo>
                    <a:cubicBezTo>
                      <a:pt x="806" y="54"/>
                      <a:pt x="662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15"/>
              <p:cNvSpPr/>
              <p:nvPr/>
            </p:nvSpPr>
            <p:spPr>
              <a:xfrm>
                <a:off x="7617004" y="3872366"/>
                <a:ext cx="22522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72" extrusionOk="0">
                    <a:moveTo>
                      <a:pt x="466" y="1"/>
                    </a:moveTo>
                    <a:cubicBezTo>
                      <a:pt x="323" y="1"/>
                      <a:pt x="215" y="36"/>
                      <a:pt x="126" y="90"/>
                    </a:cubicBezTo>
                    <a:cubicBezTo>
                      <a:pt x="54" y="162"/>
                      <a:pt x="18" y="251"/>
                      <a:pt x="18" y="358"/>
                    </a:cubicBezTo>
                    <a:cubicBezTo>
                      <a:pt x="18" y="448"/>
                      <a:pt x="36" y="519"/>
                      <a:pt x="90" y="573"/>
                    </a:cubicBezTo>
                    <a:cubicBezTo>
                      <a:pt x="144" y="627"/>
                      <a:pt x="233" y="663"/>
                      <a:pt x="358" y="698"/>
                    </a:cubicBezTo>
                    <a:lnTo>
                      <a:pt x="430" y="716"/>
                    </a:lnTo>
                    <a:cubicBezTo>
                      <a:pt x="555" y="734"/>
                      <a:pt x="627" y="770"/>
                      <a:pt x="663" y="788"/>
                    </a:cubicBezTo>
                    <a:cubicBezTo>
                      <a:pt x="698" y="824"/>
                      <a:pt x="716" y="859"/>
                      <a:pt x="716" y="913"/>
                    </a:cubicBezTo>
                    <a:cubicBezTo>
                      <a:pt x="716" y="967"/>
                      <a:pt x="698" y="1021"/>
                      <a:pt x="645" y="1056"/>
                    </a:cubicBezTo>
                    <a:cubicBezTo>
                      <a:pt x="591" y="1092"/>
                      <a:pt x="519" y="1092"/>
                      <a:pt x="430" y="1092"/>
                    </a:cubicBezTo>
                    <a:cubicBezTo>
                      <a:pt x="358" y="1092"/>
                      <a:pt x="287" y="1092"/>
                      <a:pt x="215" y="1074"/>
                    </a:cubicBezTo>
                    <a:cubicBezTo>
                      <a:pt x="144" y="1056"/>
                      <a:pt x="72" y="1021"/>
                      <a:pt x="1" y="985"/>
                    </a:cubicBezTo>
                    <a:lnTo>
                      <a:pt x="1" y="1182"/>
                    </a:lnTo>
                    <a:cubicBezTo>
                      <a:pt x="90" y="1217"/>
                      <a:pt x="162" y="1235"/>
                      <a:pt x="233" y="1253"/>
                    </a:cubicBezTo>
                    <a:cubicBezTo>
                      <a:pt x="287" y="1253"/>
                      <a:pt x="358" y="1271"/>
                      <a:pt x="430" y="1271"/>
                    </a:cubicBezTo>
                    <a:cubicBezTo>
                      <a:pt x="573" y="1271"/>
                      <a:pt x="698" y="1235"/>
                      <a:pt x="788" y="1164"/>
                    </a:cubicBezTo>
                    <a:cubicBezTo>
                      <a:pt x="877" y="1110"/>
                      <a:pt x="931" y="1021"/>
                      <a:pt x="931" y="895"/>
                    </a:cubicBezTo>
                    <a:cubicBezTo>
                      <a:pt x="931" y="806"/>
                      <a:pt x="895" y="734"/>
                      <a:pt x="842" y="681"/>
                    </a:cubicBezTo>
                    <a:cubicBezTo>
                      <a:pt x="770" y="627"/>
                      <a:pt x="681" y="573"/>
                      <a:pt x="537" y="555"/>
                    </a:cubicBezTo>
                    <a:lnTo>
                      <a:pt x="466" y="537"/>
                    </a:lnTo>
                    <a:cubicBezTo>
                      <a:pt x="358" y="502"/>
                      <a:pt x="287" y="484"/>
                      <a:pt x="251" y="466"/>
                    </a:cubicBezTo>
                    <a:cubicBezTo>
                      <a:pt x="215" y="430"/>
                      <a:pt x="197" y="394"/>
                      <a:pt x="197" y="358"/>
                    </a:cubicBezTo>
                    <a:cubicBezTo>
                      <a:pt x="197" y="287"/>
                      <a:pt x="233" y="251"/>
                      <a:pt x="269" y="215"/>
                    </a:cubicBezTo>
                    <a:cubicBezTo>
                      <a:pt x="323" y="179"/>
                      <a:pt x="394" y="162"/>
                      <a:pt x="502" y="162"/>
                    </a:cubicBezTo>
                    <a:cubicBezTo>
                      <a:pt x="555" y="162"/>
                      <a:pt x="627" y="179"/>
                      <a:pt x="681" y="197"/>
                    </a:cubicBezTo>
                    <a:cubicBezTo>
                      <a:pt x="752" y="197"/>
                      <a:pt x="806" y="233"/>
                      <a:pt x="859" y="251"/>
                    </a:cubicBezTo>
                    <a:lnTo>
                      <a:pt x="859" y="72"/>
                    </a:lnTo>
                    <a:cubicBezTo>
                      <a:pt x="806" y="54"/>
                      <a:pt x="752" y="36"/>
                      <a:pt x="681" y="18"/>
                    </a:cubicBezTo>
                    <a:cubicBezTo>
                      <a:pt x="609" y="18"/>
                      <a:pt x="555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5"/>
              <p:cNvSpPr/>
              <p:nvPr/>
            </p:nvSpPr>
            <p:spPr>
              <a:xfrm>
                <a:off x="7641217" y="3865032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1" y="340"/>
                    </a:lnTo>
                    <a:lnTo>
                      <a:pt x="1" y="483"/>
                    </a:lnTo>
                    <a:lnTo>
                      <a:pt x="144" y="483"/>
                    </a:lnTo>
                    <a:lnTo>
                      <a:pt x="144" y="1146"/>
                    </a:lnTo>
                    <a:cubicBezTo>
                      <a:pt x="144" y="1289"/>
                      <a:pt x="180" y="1396"/>
                      <a:pt x="233" y="1450"/>
                    </a:cubicBezTo>
                    <a:cubicBezTo>
                      <a:pt x="287" y="1503"/>
                      <a:pt x="394" y="1539"/>
                      <a:pt x="555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55" y="1378"/>
                    </a:lnTo>
                    <a:cubicBezTo>
                      <a:pt x="466" y="1378"/>
                      <a:pt x="412" y="1360"/>
                      <a:pt x="376" y="1325"/>
                    </a:cubicBezTo>
                    <a:cubicBezTo>
                      <a:pt x="359" y="1307"/>
                      <a:pt x="341" y="1235"/>
                      <a:pt x="341" y="1146"/>
                    </a:cubicBezTo>
                    <a:lnTo>
                      <a:pt x="341" y="483"/>
                    </a:lnTo>
                    <a:lnTo>
                      <a:pt x="752" y="483"/>
                    </a:lnTo>
                    <a:lnTo>
                      <a:pt x="752" y="340"/>
                    </a:lnTo>
                    <a:lnTo>
                      <a:pt x="341" y="34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5"/>
              <p:cNvSpPr/>
              <p:nvPr/>
            </p:nvSpPr>
            <p:spPr>
              <a:xfrm>
                <a:off x="7656780" y="3872366"/>
                <a:ext cx="24672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2" extrusionOk="0">
                    <a:moveTo>
                      <a:pt x="824" y="627"/>
                    </a:moveTo>
                    <a:lnTo>
                      <a:pt x="824" y="681"/>
                    </a:lnTo>
                    <a:cubicBezTo>
                      <a:pt x="824" y="806"/>
                      <a:pt x="788" y="913"/>
                      <a:pt x="717" y="985"/>
                    </a:cubicBezTo>
                    <a:cubicBezTo>
                      <a:pt x="645" y="1056"/>
                      <a:pt x="556" y="1092"/>
                      <a:pt x="448" y="1092"/>
                    </a:cubicBezTo>
                    <a:cubicBezTo>
                      <a:pt x="377" y="1092"/>
                      <a:pt x="305" y="1074"/>
                      <a:pt x="269" y="1038"/>
                    </a:cubicBezTo>
                    <a:cubicBezTo>
                      <a:pt x="216" y="1003"/>
                      <a:pt x="198" y="949"/>
                      <a:pt x="198" y="877"/>
                    </a:cubicBezTo>
                    <a:cubicBezTo>
                      <a:pt x="198" y="788"/>
                      <a:pt x="234" y="716"/>
                      <a:pt x="287" y="681"/>
                    </a:cubicBezTo>
                    <a:cubicBezTo>
                      <a:pt x="359" y="645"/>
                      <a:pt x="466" y="627"/>
                      <a:pt x="627" y="627"/>
                    </a:cubicBezTo>
                    <a:close/>
                    <a:moveTo>
                      <a:pt x="502" y="1"/>
                    </a:moveTo>
                    <a:cubicBezTo>
                      <a:pt x="430" y="1"/>
                      <a:pt x="359" y="18"/>
                      <a:pt x="305" y="18"/>
                    </a:cubicBezTo>
                    <a:cubicBezTo>
                      <a:pt x="234" y="36"/>
                      <a:pt x="162" y="54"/>
                      <a:pt x="90" y="90"/>
                    </a:cubicBezTo>
                    <a:lnTo>
                      <a:pt x="90" y="269"/>
                    </a:lnTo>
                    <a:cubicBezTo>
                      <a:pt x="144" y="233"/>
                      <a:pt x="216" y="215"/>
                      <a:pt x="269" y="197"/>
                    </a:cubicBezTo>
                    <a:cubicBezTo>
                      <a:pt x="341" y="179"/>
                      <a:pt x="412" y="179"/>
                      <a:pt x="484" y="179"/>
                    </a:cubicBezTo>
                    <a:cubicBezTo>
                      <a:pt x="591" y="179"/>
                      <a:pt x="663" y="197"/>
                      <a:pt x="735" y="251"/>
                    </a:cubicBezTo>
                    <a:cubicBezTo>
                      <a:pt x="788" y="305"/>
                      <a:pt x="824" y="358"/>
                      <a:pt x="824" y="466"/>
                    </a:cubicBezTo>
                    <a:lnTo>
                      <a:pt x="824" y="484"/>
                    </a:lnTo>
                    <a:lnTo>
                      <a:pt x="538" y="484"/>
                    </a:lnTo>
                    <a:cubicBezTo>
                      <a:pt x="359" y="484"/>
                      <a:pt x="234" y="519"/>
                      <a:pt x="126" y="573"/>
                    </a:cubicBezTo>
                    <a:cubicBezTo>
                      <a:pt x="37" y="645"/>
                      <a:pt x="1" y="752"/>
                      <a:pt x="1" y="877"/>
                    </a:cubicBezTo>
                    <a:cubicBezTo>
                      <a:pt x="1" y="1003"/>
                      <a:pt x="37" y="1092"/>
                      <a:pt x="108" y="1164"/>
                    </a:cubicBezTo>
                    <a:cubicBezTo>
                      <a:pt x="180" y="1235"/>
                      <a:pt x="287" y="1271"/>
                      <a:pt x="395" y="1271"/>
                    </a:cubicBezTo>
                    <a:cubicBezTo>
                      <a:pt x="502" y="1271"/>
                      <a:pt x="574" y="1253"/>
                      <a:pt x="645" y="1217"/>
                    </a:cubicBezTo>
                    <a:cubicBezTo>
                      <a:pt x="717" y="1182"/>
                      <a:pt x="770" y="1128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58"/>
                      <a:pt x="967" y="233"/>
                      <a:pt x="878" y="144"/>
                    </a:cubicBezTo>
                    <a:cubicBezTo>
                      <a:pt x="806" y="54"/>
                      <a:pt x="663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5"/>
              <p:cNvSpPr/>
              <p:nvPr/>
            </p:nvSpPr>
            <p:spPr>
              <a:xfrm>
                <a:off x="7683603" y="3865032"/>
                <a:ext cx="18172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0" y="340"/>
                    </a:lnTo>
                    <a:lnTo>
                      <a:pt x="0" y="483"/>
                    </a:lnTo>
                    <a:lnTo>
                      <a:pt x="144" y="483"/>
                    </a:lnTo>
                    <a:lnTo>
                      <a:pt x="144" y="1146"/>
                    </a:lnTo>
                    <a:cubicBezTo>
                      <a:pt x="144" y="1289"/>
                      <a:pt x="179" y="1396"/>
                      <a:pt x="233" y="1450"/>
                    </a:cubicBezTo>
                    <a:cubicBezTo>
                      <a:pt x="287" y="1503"/>
                      <a:pt x="394" y="1539"/>
                      <a:pt x="537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37" y="1378"/>
                    </a:lnTo>
                    <a:cubicBezTo>
                      <a:pt x="466" y="1378"/>
                      <a:pt x="412" y="1360"/>
                      <a:pt x="376" y="1325"/>
                    </a:cubicBezTo>
                    <a:cubicBezTo>
                      <a:pt x="358" y="1307"/>
                      <a:pt x="340" y="1235"/>
                      <a:pt x="340" y="1146"/>
                    </a:cubicBezTo>
                    <a:lnTo>
                      <a:pt x="340" y="483"/>
                    </a:lnTo>
                    <a:lnTo>
                      <a:pt x="752" y="483"/>
                    </a:lnTo>
                    <a:lnTo>
                      <a:pt x="752" y="340"/>
                    </a:lnTo>
                    <a:lnTo>
                      <a:pt x="340" y="340"/>
                    </a:lnTo>
                    <a:lnTo>
                      <a:pt x="3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5"/>
              <p:cNvSpPr/>
              <p:nvPr/>
            </p:nvSpPr>
            <p:spPr>
              <a:xfrm>
                <a:off x="7700905" y="3862016"/>
                <a:ext cx="4785" cy="4017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5" extrusionOk="0">
                    <a:moveTo>
                      <a:pt x="0" y="0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0"/>
                    </a:lnTo>
                    <a:close/>
                    <a:moveTo>
                      <a:pt x="0" y="465"/>
                    </a:moveTo>
                    <a:lnTo>
                      <a:pt x="0" y="1664"/>
                    </a:lnTo>
                    <a:lnTo>
                      <a:pt x="197" y="1664"/>
                    </a:lnTo>
                    <a:lnTo>
                      <a:pt x="197" y="4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5"/>
              <p:cNvSpPr/>
              <p:nvPr/>
            </p:nvSpPr>
            <p:spPr>
              <a:xfrm>
                <a:off x="7711707" y="3872366"/>
                <a:ext cx="24237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573" y="1"/>
                    </a:moveTo>
                    <a:cubicBezTo>
                      <a:pt x="502" y="1"/>
                      <a:pt x="430" y="18"/>
                      <a:pt x="358" y="54"/>
                    </a:cubicBezTo>
                    <a:cubicBezTo>
                      <a:pt x="287" y="90"/>
                      <a:pt x="233" y="144"/>
                      <a:pt x="197" y="215"/>
                    </a:cubicBezTo>
                    <a:lnTo>
                      <a:pt x="197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7" y="1235"/>
                    </a:lnTo>
                    <a:lnTo>
                      <a:pt x="197" y="555"/>
                    </a:lnTo>
                    <a:cubicBezTo>
                      <a:pt x="197" y="430"/>
                      <a:pt x="215" y="341"/>
                      <a:pt x="287" y="287"/>
                    </a:cubicBezTo>
                    <a:cubicBezTo>
                      <a:pt x="341" y="215"/>
                      <a:pt x="430" y="179"/>
                      <a:pt x="537" y="179"/>
                    </a:cubicBezTo>
                    <a:cubicBezTo>
                      <a:pt x="627" y="179"/>
                      <a:pt x="698" y="197"/>
                      <a:pt x="734" y="269"/>
                    </a:cubicBezTo>
                    <a:cubicBezTo>
                      <a:pt x="770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5" y="126"/>
                    </a:cubicBezTo>
                    <a:cubicBezTo>
                      <a:pt x="824" y="54"/>
                      <a:pt x="716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5"/>
              <p:cNvSpPr/>
              <p:nvPr/>
            </p:nvSpPr>
            <p:spPr>
              <a:xfrm>
                <a:off x="7738095" y="3872366"/>
                <a:ext cx="26823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72" extrusionOk="0">
                    <a:moveTo>
                      <a:pt x="591" y="179"/>
                    </a:moveTo>
                    <a:cubicBezTo>
                      <a:pt x="698" y="179"/>
                      <a:pt x="770" y="197"/>
                      <a:pt x="823" y="269"/>
                    </a:cubicBezTo>
                    <a:cubicBezTo>
                      <a:pt x="895" y="341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33" y="412"/>
                      <a:pt x="269" y="323"/>
                      <a:pt x="322" y="269"/>
                    </a:cubicBezTo>
                    <a:cubicBezTo>
                      <a:pt x="394" y="197"/>
                      <a:pt x="483" y="179"/>
                      <a:pt x="591" y="179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1" y="179"/>
                    </a:cubicBezTo>
                    <a:cubicBezTo>
                      <a:pt x="54" y="287"/>
                      <a:pt x="0" y="448"/>
                      <a:pt x="0" y="645"/>
                    </a:cubicBezTo>
                    <a:cubicBezTo>
                      <a:pt x="0" y="842"/>
                      <a:pt x="54" y="985"/>
                      <a:pt x="179" y="1092"/>
                    </a:cubicBezTo>
                    <a:cubicBezTo>
                      <a:pt x="286" y="1217"/>
                      <a:pt x="430" y="1271"/>
                      <a:pt x="627" y="1271"/>
                    </a:cubicBezTo>
                    <a:cubicBezTo>
                      <a:pt x="698" y="1271"/>
                      <a:pt x="770" y="1253"/>
                      <a:pt x="859" y="1235"/>
                    </a:cubicBezTo>
                    <a:cubicBezTo>
                      <a:pt x="931" y="1217"/>
                      <a:pt x="1002" y="1199"/>
                      <a:pt x="1074" y="1182"/>
                    </a:cubicBezTo>
                    <a:lnTo>
                      <a:pt x="1074" y="985"/>
                    </a:lnTo>
                    <a:cubicBezTo>
                      <a:pt x="1002" y="1021"/>
                      <a:pt x="931" y="1056"/>
                      <a:pt x="859" y="1074"/>
                    </a:cubicBezTo>
                    <a:cubicBezTo>
                      <a:pt x="788" y="1092"/>
                      <a:pt x="716" y="1092"/>
                      <a:pt x="644" y="1092"/>
                    </a:cubicBezTo>
                    <a:cubicBezTo>
                      <a:pt x="501" y="1092"/>
                      <a:pt x="412" y="1056"/>
                      <a:pt x="322" y="985"/>
                    </a:cubicBezTo>
                    <a:cubicBezTo>
                      <a:pt x="251" y="913"/>
                      <a:pt x="215" y="824"/>
                      <a:pt x="215" y="681"/>
                    </a:cubicBezTo>
                    <a:lnTo>
                      <a:pt x="1110" y="681"/>
                    </a:lnTo>
                    <a:lnTo>
                      <a:pt x="1110" y="591"/>
                    </a:lnTo>
                    <a:cubicBezTo>
                      <a:pt x="1110" y="412"/>
                      <a:pt x="1074" y="269"/>
                      <a:pt x="967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5"/>
              <p:cNvSpPr/>
              <p:nvPr/>
            </p:nvSpPr>
            <p:spPr>
              <a:xfrm>
                <a:off x="7632566" y="3930224"/>
                <a:ext cx="44149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775" extrusionOk="0">
                    <a:moveTo>
                      <a:pt x="913" y="287"/>
                    </a:moveTo>
                    <a:cubicBezTo>
                      <a:pt x="1074" y="287"/>
                      <a:pt x="1200" y="323"/>
                      <a:pt x="1271" y="394"/>
                    </a:cubicBezTo>
                    <a:cubicBezTo>
                      <a:pt x="1361" y="484"/>
                      <a:pt x="1414" y="591"/>
                      <a:pt x="1414" y="734"/>
                    </a:cubicBezTo>
                    <a:cubicBezTo>
                      <a:pt x="1414" y="859"/>
                      <a:pt x="1361" y="967"/>
                      <a:pt x="1271" y="1056"/>
                    </a:cubicBezTo>
                    <a:cubicBezTo>
                      <a:pt x="1200" y="1128"/>
                      <a:pt x="1074" y="1164"/>
                      <a:pt x="913" y="1164"/>
                    </a:cubicBezTo>
                    <a:cubicBezTo>
                      <a:pt x="752" y="1164"/>
                      <a:pt x="645" y="1128"/>
                      <a:pt x="556" y="1056"/>
                    </a:cubicBezTo>
                    <a:cubicBezTo>
                      <a:pt x="466" y="967"/>
                      <a:pt x="430" y="859"/>
                      <a:pt x="430" y="734"/>
                    </a:cubicBezTo>
                    <a:cubicBezTo>
                      <a:pt x="430" y="591"/>
                      <a:pt x="466" y="484"/>
                      <a:pt x="556" y="394"/>
                    </a:cubicBezTo>
                    <a:cubicBezTo>
                      <a:pt x="645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8" y="1504"/>
                      <a:pt x="1325" y="1593"/>
                    </a:cubicBezTo>
                    <a:cubicBezTo>
                      <a:pt x="1414" y="1683"/>
                      <a:pt x="1468" y="1808"/>
                      <a:pt x="1468" y="1969"/>
                    </a:cubicBezTo>
                    <a:cubicBezTo>
                      <a:pt x="1468" y="2130"/>
                      <a:pt x="1414" y="2255"/>
                      <a:pt x="1325" y="2345"/>
                    </a:cubicBezTo>
                    <a:cubicBezTo>
                      <a:pt x="1218" y="2434"/>
                      <a:pt x="1092" y="2488"/>
                      <a:pt x="913" y="2488"/>
                    </a:cubicBezTo>
                    <a:cubicBezTo>
                      <a:pt x="752" y="2488"/>
                      <a:pt x="609" y="2434"/>
                      <a:pt x="502" y="2345"/>
                    </a:cubicBezTo>
                    <a:cubicBezTo>
                      <a:pt x="412" y="2255"/>
                      <a:pt x="359" y="2130"/>
                      <a:pt x="359" y="1969"/>
                    </a:cubicBezTo>
                    <a:cubicBezTo>
                      <a:pt x="359" y="1808"/>
                      <a:pt x="412" y="1683"/>
                      <a:pt x="502" y="1593"/>
                    </a:cubicBezTo>
                    <a:cubicBezTo>
                      <a:pt x="609" y="1504"/>
                      <a:pt x="752" y="1450"/>
                      <a:pt x="913" y="1450"/>
                    </a:cubicBezTo>
                    <a:close/>
                    <a:moveTo>
                      <a:pt x="913" y="0"/>
                    </a:moveTo>
                    <a:cubicBezTo>
                      <a:pt x="645" y="0"/>
                      <a:pt x="448" y="54"/>
                      <a:pt x="287" y="179"/>
                    </a:cubicBezTo>
                    <a:cubicBezTo>
                      <a:pt x="144" y="305"/>
                      <a:pt x="54" y="484"/>
                      <a:pt x="54" y="698"/>
                    </a:cubicBezTo>
                    <a:cubicBezTo>
                      <a:pt x="54" y="842"/>
                      <a:pt x="108" y="967"/>
                      <a:pt x="198" y="1074"/>
                    </a:cubicBezTo>
                    <a:cubicBezTo>
                      <a:pt x="287" y="1182"/>
                      <a:pt x="394" y="1253"/>
                      <a:pt x="556" y="1289"/>
                    </a:cubicBezTo>
                    <a:cubicBezTo>
                      <a:pt x="377" y="1343"/>
                      <a:pt x="251" y="1414"/>
                      <a:pt x="144" y="1539"/>
                    </a:cubicBezTo>
                    <a:cubicBezTo>
                      <a:pt x="54" y="1647"/>
                      <a:pt x="1" y="1790"/>
                      <a:pt x="1" y="1969"/>
                    </a:cubicBezTo>
                    <a:cubicBezTo>
                      <a:pt x="1" y="2219"/>
                      <a:pt x="72" y="2434"/>
                      <a:pt x="233" y="2559"/>
                    </a:cubicBezTo>
                    <a:cubicBezTo>
                      <a:pt x="394" y="2703"/>
                      <a:pt x="627" y="2774"/>
                      <a:pt x="913" y="2774"/>
                    </a:cubicBezTo>
                    <a:cubicBezTo>
                      <a:pt x="1218" y="2774"/>
                      <a:pt x="1432" y="2703"/>
                      <a:pt x="1593" y="2559"/>
                    </a:cubicBezTo>
                    <a:cubicBezTo>
                      <a:pt x="1754" y="2434"/>
                      <a:pt x="1826" y="2219"/>
                      <a:pt x="1826" y="1969"/>
                    </a:cubicBezTo>
                    <a:cubicBezTo>
                      <a:pt x="1826" y="1790"/>
                      <a:pt x="1790" y="1647"/>
                      <a:pt x="1683" y="1539"/>
                    </a:cubicBezTo>
                    <a:cubicBezTo>
                      <a:pt x="1593" y="1414"/>
                      <a:pt x="1450" y="1343"/>
                      <a:pt x="1271" y="1289"/>
                    </a:cubicBezTo>
                    <a:cubicBezTo>
                      <a:pt x="1432" y="1253"/>
                      <a:pt x="1558" y="1182"/>
                      <a:pt x="1647" y="1074"/>
                    </a:cubicBezTo>
                    <a:cubicBezTo>
                      <a:pt x="1719" y="967"/>
                      <a:pt x="1772" y="842"/>
                      <a:pt x="1772" y="698"/>
                    </a:cubicBezTo>
                    <a:cubicBezTo>
                      <a:pt x="1772" y="484"/>
                      <a:pt x="1701" y="305"/>
                      <a:pt x="1540" y="179"/>
                    </a:cubicBezTo>
                    <a:cubicBezTo>
                      <a:pt x="1397" y="54"/>
                      <a:pt x="1182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5"/>
              <p:cNvSpPr/>
              <p:nvPr/>
            </p:nvSpPr>
            <p:spPr>
              <a:xfrm>
                <a:off x="7681428" y="3931527"/>
                <a:ext cx="4197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26" y="0"/>
                    </a:moveTo>
                    <a:lnTo>
                      <a:pt x="126" y="1342"/>
                    </a:lnTo>
                    <a:cubicBezTo>
                      <a:pt x="216" y="1289"/>
                      <a:pt x="323" y="1253"/>
                      <a:pt x="412" y="1235"/>
                    </a:cubicBezTo>
                    <a:cubicBezTo>
                      <a:pt x="520" y="1217"/>
                      <a:pt x="609" y="1199"/>
                      <a:pt x="699" y="1199"/>
                    </a:cubicBezTo>
                    <a:cubicBezTo>
                      <a:pt x="914" y="1199"/>
                      <a:pt x="1075" y="1253"/>
                      <a:pt x="1200" y="1360"/>
                    </a:cubicBezTo>
                    <a:cubicBezTo>
                      <a:pt x="1307" y="1468"/>
                      <a:pt x="1379" y="1629"/>
                      <a:pt x="1379" y="1808"/>
                    </a:cubicBezTo>
                    <a:cubicBezTo>
                      <a:pt x="1379" y="1987"/>
                      <a:pt x="1307" y="2148"/>
                      <a:pt x="1200" y="2255"/>
                    </a:cubicBezTo>
                    <a:cubicBezTo>
                      <a:pt x="1075" y="2362"/>
                      <a:pt x="914" y="2416"/>
                      <a:pt x="699" y="2416"/>
                    </a:cubicBezTo>
                    <a:cubicBezTo>
                      <a:pt x="574" y="2416"/>
                      <a:pt x="448" y="2398"/>
                      <a:pt x="341" y="2362"/>
                    </a:cubicBezTo>
                    <a:cubicBezTo>
                      <a:pt x="234" y="2344"/>
                      <a:pt x="108" y="2291"/>
                      <a:pt x="1" y="2237"/>
                    </a:cubicBezTo>
                    <a:lnTo>
                      <a:pt x="1" y="2595"/>
                    </a:lnTo>
                    <a:cubicBezTo>
                      <a:pt x="126" y="2649"/>
                      <a:pt x="251" y="2667"/>
                      <a:pt x="377" y="2684"/>
                    </a:cubicBezTo>
                    <a:cubicBezTo>
                      <a:pt x="484" y="2702"/>
                      <a:pt x="591" y="2720"/>
                      <a:pt x="717" y="2720"/>
                    </a:cubicBezTo>
                    <a:cubicBezTo>
                      <a:pt x="1039" y="2720"/>
                      <a:pt x="1289" y="2631"/>
                      <a:pt x="1468" y="2488"/>
                    </a:cubicBezTo>
                    <a:cubicBezTo>
                      <a:pt x="1647" y="2327"/>
                      <a:pt x="1737" y="2094"/>
                      <a:pt x="1737" y="1808"/>
                    </a:cubicBezTo>
                    <a:cubicBezTo>
                      <a:pt x="1737" y="1521"/>
                      <a:pt x="1647" y="1307"/>
                      <a:pt x="1468" y="1145"/>
                    </a:cubicBezTo>
                    <a:cubicBezTo>
                      <a:pt x="1307" y="984"/>
                      <a:pt x="1075" y="895"/>
                      <a:pt x="770" y="895"/>
                    </a:cubicBezTo>
                    <a:cubicBezTo>
                      <a:pt x="717" y="895"/>
                      <a:pt x="663" y="913"/>
                      <a:pt x="609" y="913"/>
                    </a:cubicBezTo>
                    <a:cubicBezTo>
                      <a:pt x="556" y="931"/>
                      <a:pt x="502" y="931"/>
                      <a:pt x="448" y="949"/>
                    </a:cubicBezTo>
                    <a:lnTo>
                      <a:pt x="448" y="304"/>
                    </a:lnTo>
                    <a:lnTo>
                      <a:pt x="1540" y="304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5"/>
              <p:cNvSpPr/>
              <p:nvPr/>
            </p:nvSpPr>
            <p:spPr>
              <a:xfrm>
                <a:off x="7968146" y="3665111"/>
                <a:ext cx="18172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2" h="3258" extrusionOk="0">
                    <a:moveTo>
                      <a:pt x="0" y="1"/>
                    </a:moveTo>
                    <a:lnTo>
                      <a:pt x="0" y="3258"/>
                    </a:lnTo>
                    <a:lnTo>
                      <a:pt x="752" y="3258"/>
                    </a:lnTo>
                    <a:lnTo>
                      <a:pt x="752" y="3007"/>
                    </a:lnTo>
                    <a:lnTo>
                      <a:pt x="323" y="3007"/>
                    </a:lnTo>
                    <a:lnTo>
                      <a:pt x="323" y="251"/>
                    </a:lnTo>
                    <a:lnTo>
                      <a:pt x="752" y="251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5"/>
              <p:cNvSpPr/>
              <p:nvPr/>
            </p:nvSpPr>
            <p:spPr>
              <a:xfrm>
                <a:off x="7990619" y="366641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6" y="18"/>
                      <a:pt x="430" y="54"/>
                    </a:cubicBezTo>
                    <a:cubicBezTo>
                      <a:pt x="305" y="90"/>
                      <a:pt x="162" y="126"/>
                      <a:pt x="19" y="179"/>
                    </a:cubicBezTo>
                    <a:lnTo>
                      <a:pt x="19" y="555"/>
                    </a:lnTo>
                    <a:cubicBezTo>
                      <a:pt x="162" y="466"/>
                      <a:pt x="287" y="412"/>
                      <a:pt x="413" y="376"/>
                    </a:cubicBezTo>
                    <a:cubicBezTo>
                      <a:pt x="556" y="323"/>
                      <a:pt x="663" y="305"/>
                      <a:pt x="788" y="305"/>
                    </a:cubicBezTo>
                    <a:cubicBezTo>
                      <a:pt x="931" y="305"/>
                      <a:pt x="1075" y="358"/>
                      <a:pt x="1164" y="448"/>
                    </a:cubicBezTo>
                    <a:cubicBezTo>
                      <a:pt x="1272" y="537"/>
                      <a:pt x="1325" y="645"/>
                      <a:pt x="1325" y="788"/>
                    </a:cubicBezTo>
                    <a:cubicBezTo>
                      <a:pt x="1325" y="877"/>
                      <a:pt x="1289" y="967"/>
                      <a:pt x="1254" y="1056"/>
                    </a:cubicBezTo>
                    <a:cubicBezTo>
                      <a:pt x="1200" y="1146"/>
                      <a:pt x="1128" y="1253"/>
                      <a:pt x="1003" y="1396"/>
                    </a:cubicBezTo>
                    <a:cubicBezTo>
                      <a:pt x="949" y="1450"/>
                      <a:pt x="806" y="1611"/>
                      <a:pt x="556" y="1844"/>
                    </a:cubicBezTo>
                    <a:cubicBezTo>
                      <a:pt x="323" y="2094"/>
                      <a:pt x="144" y="2273"/>
                      <a:pt x="1" y="2416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6"/>
                    </a:lnTo>
                    <a:lnTo>
                      <a:pt x="430" y="2416"/>
                    </a:lnTo>
                    <a:cubicBezTo>
                      <a:pt x="735" y="2130"/>
                      <a:pt x="949" y="1897"/>
                      <a:pt x="1110" y="1736"/>
                    </a:cubicBezTo>
                    <a:cubicBezTo>
                      <a:pt x="1272" y="1557"/>
                      <a:pt x="1361" y="1468"/>
                      <a:pt x="1397" y="1432"/>
                    </a:cubicBezTo>
                    <a:cubicBezTo>
                      <a:pt x="1504" y="1289"/>
                      <a:pt x="1576" y="1182"/>
                      <a:pt x="1612" y="1074"/>
                    </a:cubicBezTo>
                    <a:cubicBezTo>
                      <a:pt x="1665" y="985"/>
                      <a:pt x="1683" y="877"/>
                      <a:pt x="1683" y="770"/>
                    </a:cubicBezTo>
                    <a:cubicBezTo>
                      <a:pt x="1683" y="537"/>
                      <a:pt x="1594" y="358"/>
                      <a:pt x="1433" y="215"/>
                    </a:cubicBezTo>
                    <a:cubicBezTo>
                      <a:pt x="1272" y="72"/>
                      <a:pt x="1057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15"/>
              <p:cNvSpPr/>
              <p:nvPr/>
            </p:nvSpPr>
            <p:spPr>
              <a:xfrm>
                <a:off x="8038635" y="366641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88" y="1"/>
                    </a:moveTo>
                    <a:cubicBezTo>
                      <a:pt x="680" y="1"/>
                      <a:pt x="555" y="18"/>
                      <a:pt x="430" y="54"/>
                    </a:cubicBezTo>
                    <a:cubicBezTo>
                      <a:pt x="305" y="90"/>
                      <a:pt x="161" y="126"/>
                      <a:pt x="18" y="179"/>
                    </a:cubicBezTo>
                    <a:lnTo>
                      <a:pt x="18" y="555"/>
                    </a:lnTo>
                    <a:cubicBezTo>
                      <a:pt x="161" y="466"/>
                      <a:pt x="305" y="412"/>
                      <a:pt x="430" y="376"/>
                    </a:cubicBezTo>
                    <a:cubicBezTo>
                      <a:pt x="555" y="323"/>
                      <a:pt x="680" y="305"/>
                      <a:pt x="788" y="305"/>
                    </a:cubicBezTo>
                    <a:cubicBezTo>
                      <a:pt x="949" y="305"/>
                      <a:pt x="1074" y="358"/>
                      <a:pt x="1181" y="448"/>
                    </a:cubicBezTo>
                    <a:cubicBezTo>
                      <a:pt x="1271" y="537"/>
                      <a:pt x="1325" y="645"/>
                      <a:pt x="1325" y="788"/>
                    </a:cubicBezTo>
                    <a:cubicBezTo>
                      <a:pt x="1325" y="877"/>
                      <a:pt x="1307" y="967"/>
                      <a:pt x="1253" y="1056"/>
                    </a:cubicBezTo>
                    <a:cubicBezTo>
                      <a:pt x="1217" y="1146"/>
                      <a:pt x="1128" y="1253"/>
                      <a:pt x="1020" y="1396"/>
                    </a:cubicBezTo>
                    <a:cubicBezTo>
                      <a:pt x="949" y="1450"/>
                      <a:pt x="806" y="1611"/>
                      <a:pt x="573" y="1844"/>
                    </a:cubicBezTo>
                    <a:cubicBezTo>
                      <a:pt x="322" y="2094"/>
                      <a:pt x="143" y="2273"/>
                      <a:pt x="0" y="2416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6"/>
                    </a:lnTo>
                    <a:lnTo>
                      <a:pt x="448" y="2416"/>
                    </a:lnTo>
                    <a:cubicBezTo>
                      <a:pt x="734" y="2130"/>
                      <a:pt x="967" y="1897"/>
                      <a:pt x="1110" y="1736"/>
                    </a:cubicBezTo>
                    <a:cubicBezTo>
                      <a:pt x="1271" y="1557"/>
                      <a:pt x="1378" y="1468"/>
                      <a:pt x="1396" y="1432"/>
                    </a:cubicBezTo>
                    <a:cubicBezTo>
                      <a:pt x="1504" y="1289"/>
                      <a:pt x="1593" y="1182"/>
                      <a:pt x="1629" y="1074"/>
                    </a:cubicBezTo>
                    <a:cubicBezTo>
                      <a:pt x="1665" y="985"/>
                      <a:pt x="1682" y="877"/>
                      <a:pt x="1682" y="770"/>
                    </a:cubicBezTo>
                    <a:cubicBezTo>
                      <a:pt x="1682" y="537"/>
                      <a:pt x="1611" y="358"/>
                      <a:pt x="1450" y="215"/>
                    </a:cubicBezTo>
                    <a:cubicBezTo>
                      <a:pt x="1271" y="72"/>
                      <a:pt x="1056" y="1"/>
                      <a:pt x="7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15"/>
              <p:cNvSpPr/>
              <p:nvPr/>
            </p:nvSpPr>
            <p:spPr>
              <a:xfrm>
                <a:off x="8087061" y="366641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5" y="18"/>
                      <a:pt x="430" y="54"/>
                    </a:cubicBezTo>
                    <a:cubicBezTo>
                      <a:pt x="287" y="90"/>
                      <a:pt x="162" y="126"/>
                      <a:pt x="18" y="179"/>
                    </a:cubicBezTo>
                    <a:lnTo>
                      <a:pt x="18" y="555"/>
                    </a:lnTo>
                    <a:cubicBezTo>
                      <a:pt x="162" y="466"/>
                      <a:pt x="287" y="412"/>
                      <a:pt x="412" y="376"/>
                    </a:cubicBezTo>
                    <a:cubicBezTo>
                      <a:pt x="537" y="323"/>
                      <a:pt x="663" y="305"/>
                      <a:pt x="770" y="305"/>
                    </a:cubicBezTo>
                    <a:cubicBezTo>
                      <a:pt x="931" y="305"/>
                      <a:pt x="1074" y="358"/>
                      <a:pt x="1164" y="448"/>
                    </a:cubicBezTo>
                    <a:cubicBezTo>
                      <a:pt x="1271" y="537"/>
                      <a:pt x="1307" y="645"/>
                      <a:pt x="1307" y="788"/>
                    </a:cubicBezTo>
                    <a:cubicBezTo>
                      <a:pt x="1307" y="877"/>
                      <a:pt x="1289" y="967"/>
                      <a:pt x="1253" y="1056"/>
                    </a:cubicBezTo>
                    <a:cubicBezTo>
                      <a:pt x="1200" y="1146"/>
                      <a:pt x="1128" y="1253"/>
                      <a:pt x="1003" y="1396"/>
                    </a:cubicBezTo>
                    <a:cubicBezTo>
                      <a:pt x="949" y="1450"/>
                      <a:pt x="788" y="1611"/>
                      <a:pt x="555" y="1844"/>
                    </a:cubicBezTo>
                    <a:cubicBezTo>
                      <a:pt x="323" y="2094"/>
                      <a:pt x="126" y="2273"/>
                      <a:pt x="1" y="2416"/>
                    </a:cubicBezTo>
                    <a:lnTo>
                      <a:pt x="1" y="2721"/>
                    </a:lnTo>
                    <a:lnTo>
                      <a:pt x="1701" y="2721"/>
                    </a:lnTo>
                    <a:lnTo>
                      <a:pt x="1701" y="2416"/>
                    </a:lnTo>
                    <a:lnTo>
                      <a:pt x="430" y="2416"/>
                    </a:lnTo>
                    <a:cubicBezTo>
                      <a:pt x="716" y="2130"/>
                      <a:pt x="949" y="1897"/>
                      <a:pt x="1110" y="1736"/>
                    </a:cubicBezTo>
                    <a:cubicBezTo>
                      <a:pt x="1271" y="1557"/>
                      <a:pt x="1361" y="1468"/>
                      <a:pt x="1396" y="1432"/>
                    </a:cubicBezTo>
                    <a:cubicBezTo>
                      <a:pt x="1504" y="1289"/>
                      <a:pt x="1575" y="1182"/>
                      <a:pt x="1611" y="1074"/>
                    </a:cubicBezTo>
                    <a:cubicBezTo>
                      <a:pt x="1665" y="985"/>
                      <a:pt x="1683" y="877"/>
                      <a:pt x="1683" y="770"/>
                    </a:cubicBezTo>
                    <a:cubicBezTo>
                      <a:pt x="1683" y="537"/>
                      <a:pt x="1593" y="358"/>
                      <a:pt x="1432" y="215"/>
                    </a:cubicBezTo>
                    <a:cubicBezTo>
                      <a:pt x="1271" y="72"/>
                      <a:pt x="1038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5"/>
              <p:cNvSpPr/>
              <p:nvPr/>
            </p:nvSpPr>
            <p:spPr>
              <a:xfrm>
                <a:off x="8137228" y="3665111"/>
                <a:ext cx="18172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2" h="3258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0" y="3007"/>
                    </a:lnTo>
                    <a:lnTo>
                      <a:pt x="0" y="3258"/>
                    </a:lnTo>
                    <a:lnTo>
                      <a:pt x="752" y="3258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5"/>
              <p:cNvSpPr/>
              <p:nvPr/>
            </p:nvSpPr>
            <p:spPr>
              <a:xfrm>
                <a:off x="8004900" y="3770476"/>
                <a:ext cx="56667" cy="63479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631" extrusionOk="0">
                    <a:moveTo>
                      <a:pt x="1325" y="448"/>
                    </a:moveTo>
                    <a:cubicBezTo>
                      <a:pt x="1414" y="466"/>
                      <a:pt x="1468" y="501"/>
                      <a:pt x="1522" y="555"/>
                    </a:cubicBezTo>
                    <a:cubicBezTo>
                      <a:pt x="1575" y="609"/>
                      <a:pt x="1593" y="680"/>
                      <a:pt x="1593" y="770"/>
                    </a:cubicBezTo>
                    <a:cubicBezTo>
                      <a:pt x="1593" y="859"/>
                      <a:pt x="1575" y="913"/>
                      <a:pt x="1539" y="967"/>
                    </a:cubicBezTo>
                    <a:cubicBezTo>
                      <a:pt x="1504" y="1020"/>
                      <a:pt x="1450" y="1056"/>
                      <a:pt x="1396" y="1074"/>
                    </a:cubicBezTo>
                    <a:cubicBezTo>
                      <a:pt x="1325" y="1110"/>
                      <a:pt x="1164" y="1110"/>
                      <a:pt x="913" y="1110"/>
                    </a:cubicBezTo>
                    <a:lnTo>
                      <a:pt x="519" y="1110"/>
                    </a:lnTo>
                    <a:lnTo>
                      <a:pt x="519" y="448"/>
                    </a:lnTo>
                    <a:close/>
                    <a:moveTo>
                      <a:pt x="0" y="0"/>
                    </a:moveTo>
                    <a:lnTo>
                      <a:pt x="0" y="2631"/>
                    </a:lnTo>
                    <a:lnTo>
                      <a:pt x="519" y="2631"/>
                    </a:lnTo>
                    <a:lnTo>
                      <a:pt x="519" y="1539"/>
                    </a:lnTo>
                    <a:lnTo>
                      <a:pt x="627" y="1539"/>
                    </a:lnTo>
                    <a:cubicBezTo>
                      <a:pt x="752" y="1539"/>
                      <a:pt x="842" y="1539"/>
                      <a:pt x="895" y="1557"/>
                    </a:cubicBezTo>
                    <a:cubicBezTo>
                      <a:pt x="949" y="1575"/>
                      <a:pt x="1003" y="1611"/>
                      <a:pt x="1056" y="1665"/>
                    </a:cubicBezTo>
                    <a:cubicBezTo>
                      <a:pt x="1110" y="1718"/>
                      <a:pt x="1199" y="1843"/>
                      <a:pt x="1343" y="2058"/>
                    </a:cubicBezTo>
                    <a:lnTo>
                      <a:pt x="1718" y="2631"/>
                    </a:lnTo>
                    <a:lnTo>
                      <a:pt x="2345" y="2631"/>
                    </a:lnTo>
                    <a:lnTo>
                      <a:pt x="2023" y="2112"/>
                    </a:lnTo>
                    <a:cubicBezTo>
                      <a:pt x="1897" y="1915"/>
                      <a:pt x="1808" y="1772"/>
                      <a:pt x="1736" y="1682"/>
                    </a:cubicBezTo>
                    <a:cubicBezTo>
                      <a:pt x="1647" y="1611"/>
                      <a:pt x="1557" y="1539"/>
                      <a:pt x="1450" y="1468"/>
                    </a:cubicBezTo>
                    <a:cubicBezTo>
                      <a:pt x="1683" y="1432"/>
                      <a:pt x="1844" y="1360"/>
                      <a:pt x="1969" y="1235"/>
                    </a:cubicBezTo>
                    <a:cubicBezTo>
                      <a:pt x="2076" y="1092"/>
                      <a:pt x="2130" y="931"/>
                      <a:pt x="2130" y="734"/>
                    </a:cubicBezTo>
                    <a:cubicBezTo>
                      <a:pt x="2130" y="591"/>
                      <a:pt x="2094" y="448"/>
                      <a:pt x="2023" y="322"/>
                    </a:cubicBezTo>
                    <a:cubicBezTo>
                      <a:pt x="1951" y="197"/>
                      <a:pt x="1844" y="126"/>
                      <a:pt x="1718" y="72"/>
                    </a:cubicBezTo>
                    <a:cubicBezTo>
                      <a:pt x="1593" y="36"/>
                      <a:pt x="1378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5"/>
              <p:cNvSpPr/>
              <p:nvPr/>
            </p:nvSpPr>
            <p:spPr>
              <a:xfrm>
                <a:off x="8067609" y="3786883"/>
                <a:ext cx="41975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951" extrusionOk="0">
                    <a:moveTo>
                      <a:pt x="1092" y="0"/>
                    </a:moveTo>
                    <a:cubicBezTo>
                      <a:pt x="841" y="0"/>
                      <a:pt x="627" y="108"/>
                      <a:pt x="466" y="322"/>
                    </a:cubicBezTo>
                    <a:lnTo>
                      <a:pt x="466" y="54"/>
                    </a:lnTo>
                    <a:lnTo>
                      <a:pt x="0" y="54"/>
                    </a:lnTo>
                    <a:lnTo>
                      <a:pt x="0" y="1951"/>
                    </a:lnTo>
                    <a:lnTo>
                      <a:pt x="501" y="1951"/>
                    </a:lnTo>
                    <a:lnTo>
                      <a:pt x="501" y="1092"/>
                    </a:lnTo>
                    <a:cubicBezTo>
                      <a:pt x="501" y="877"/>
                      <a:pt x="519" y="734"/>
                      <a:pt x="537" y="645"/>
                    </a:cubicBezTo>
                    <a:cubicBezTo>
                      <a:pt x="555" y="573"/>
                      <a:pt x="609" y="501"/>
                      <a:pt x="680" y="466"/>
                    </a:cubicBezTo>
                    <a:cubicBezTo>
                      <a:pt x="752" y="412"/>
                      <a:pt x="823" y="394"/>
                      <a:pt x="913" y="394"/>
                    </a:cubicBezTo>
                    <a:cubicBezTo>
                      <a:pt x="985" y="394"/>
                      <a:pt x="1038" y="412"/>
                      <a:pt x="1092" y="430"/>
                    </a:cubicBezTo>
                    <a:cubicBezTo>
                      <a:pt x="1146" y="466"/>
                      <a:pt x="1181" y="519"/>
                      <a:pt x="1199" y="573"/>
                    </a:cubicBezTo>
                    <a:cubicBezTo>
                      <a:pt x="1217" y="645"/>
                      <a:pt x="1235" y="770"/>
                      <a:pt x="1235" y="985"/>
                    </a:cubicBezTo>
                    <a:lnTo>
                      <a:pt x="1235" y="1951"/>
                    </a:lnTo>
                    <a:lnTo>
                      <a:pt x="1736" y="1951"/>
                    </a:lnTo>
                    <a:lnTo>
                      <a:pt x="1736" y="770"/>
                    </a:lnTo>
                    <a:cubicBezTo>
                      <a:pt x="1736" y="627"/>
                      <a:pt x="1718" y="501"/>
                      <a:pt x="1700" y="430"/>
                    </a:cubicBezTo>
                    <a:cubicBezTo>
                      <a:pt x="1682" y="340"/>
                      <a:pt x="1647" y="287"/>
                      <a:pt x="1611" y="215"/>
                    </a:cubicBezTo>
                    <a:cubicBezTo>
                      <a:pt x="1557" y="161"/>
                      <a:pt x="1486" y="108"/>
                      <a:pt x="1396" y="72"/>
                    </a:cubicBezTo>
                    <a:cubicBezTo>
                      <a:pt x="1307" y="18"/>
                      <a:pt x="1199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5"/>
              <p:cNvSpPr/>
              <p:nvPr/>
            </p:nvSpPr>
            <p:spPr>
              <a:xfrm>
                <a:off x="7995814" y="3872366"/>
                <a:ext cx="16891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591" y="1"/>
                    </a:moveTo>
                    <a:cubicBezTo>
                      <a:pt x="502" y="1"/>
                      <a:pt x="412" y="18"/>
                      <a:pt x="359" y="54"/>
                    </a:cubicBezTo>
                    <a:cubicBezTo>
                      <a:pt x="287" y="90"/>
                      <a:pt x="233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609"/>
                    </a:lnTo>
                    <a:cubicBezTo>
                      <a:pt x="198" y="466"/>
                      <a:pt x="215" y="358"/>
                      <a:pt x="287" y="287"/>
                    </a:cubicBezTo>
                    <a:cubicBezTo>
                      <a:pt x="341" y="215"/>
                      <a:pt x="430" y="179"/>
                      <a:pt x="538" y="179"/>
                    </a:cubicBezTo>
                    <a:cubicBezTo>
                      <a:pt x="573" y="179"/>
                      <a:pt x="591" y="179"/>
                      <a:pt x="627" y="197"/>
                    </a:cubicBezTo>
                    <a:cubicBezTo>
                      <a:pt x="645" y="197"/>
                      <a:pt x="681" y="197"/>
                      <a:pt x="699" y="215"/>
                    </a:cubicBezTo>
                    <a:lnTo>
                      <a:pt x="699" y="18"/>
                    </a:lnTo>
                    <a:cubicBezTo>
                      <a:pt x="681" y="18"/>
                      <a:pt x="663" y="18"/>
                      <a:pt x="6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5"/>
              <p:cNvSpPr/>
              <p:nvPr/>
            </p:nvSpPr>
            <p:spPr>
              <a:xfrm>
                <a:off x="8010531" y="3872366"/>
                <a:ext cx="24237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2" extrusionOk="0">
                    <a:moveTo>
                      <a:pt x="805" y="627"/>
                    </a:moveTo>
                    <a:lnTo>
                      <a:pt x="805" y="681"/>
                    </a:lnTo>
                    <a:cubicBezTo>
                      <a:pt x="805" y="806"/>
                      <a:pt x="788" y="913"/>
                      <a:pt x="716" y="985"/>
                    </a:cubicBezTo>
                    <a:cubicBezTo>
                      <a:pt x="644" y="1056"/>
                      <a:pt x="555" y="1092"/>
                      <a:pt x="448" y="1092"/>
                    </a:cubicBezTo>
                    <a:cubicBezTo>
                      <a:pt x="376" y="1092"/>
                      <a:pt x="304" y="1074"/>
                      <a:pt x="269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15" y="716"/>
                      <a:pt x="286" y="681"/>
                    </a:cubicBezTo>
                    <a:cubicBezTo>
                      <a:pt x="340" y="645"/>
                      <a:pt x="465" y="627"/>
                      <a:pt x="609" y="627"/>
                    </a:cubicBezTo>
                    <a:close/>
                    <a:moveTo>
                      <a:pt x="483" y="1"/>
                    </a:moveTo>
                    <a:cubicBezTo>
                      <a:pt x="430" y="1"/>
                      <a:pt x="358" y="18"/>
                      <a:pt x="286" y="18"/>
                    </a:cubicBezTo>
                    <a:cubicBezTo>
                      <a:pt x="233" y="36"/>
                      <a:pt x="161" y="54"/>
                      <a:pt x="90" y="90"/>
                    </a:cubicBezTo>
                    <a:lnTo>
                      <a:pt x="90" y="269"/>
                    </a:lnTo>
                    <a:cubicBezTo>
                      <a:pt x="143" y="233"/>
                      <a:pt x="215" y="215"/>
                      <a:pt x="269" y="197"/>
                    </a:cubicBezTo>
                    <a:cubicBezTo>
                      <a:pt x="340" y="179"/>
                      <a:pt x="412" y="179"/>
                      <a:pt x="465" y="179"/>
                    </a:cubicBezTo>
                    <a:cubicBezTo>
                      <a:pt x="573" y="179"/>
                      <a:pt x="662" y="197"/>
                      <a:pt x="716" y="251"/>
                    </a:cubicBezTo>
                    <a:cubicBezTo>
                      <a:pt x="788" y="305"/>
                      <a:pt x="805" y="358"/>
                      <a:pt x="805" y="466"/>
                    </a:cubicBezTo>
                    <a:lnTo>
                      <a:pt x="805" y="484"/>
                    </a:lnTo>
                    <a:lnTo>
                      <a:pt x="537" y="484"/>
                    </a:lnTo>
                    <a:cubicBezTo>
                      <a:pt x="358" y="484"/>
                      <a:pt x="215" y="519"/>
                      <a:pt x="125" y="573"/>
                    </a:cubicBezTo>
                    <a:cubicBezTo>
                      <a:pt x="36" y="645"/>
                      <a:pt x="0" y="752"/>
                      <a:pt x="0" y="877"/>
                    </a:cubicBezTo>
                    <a:cubicBezTo>
                      <a:pt x="0" y="1003"/>
                      <a:pt x="36" y="1092"/>
                      <a:pt x="107" y="1164"/>
                    </a:cubicBezTo>
                    <a:cubicBezTo>
                      <a:pt x="179" y="1235"/>
                      <a:pt x="269" y="1271"/>
                      <a:pt x="394" y="1271"/>
                    </a:cubicBezTo>
                    <a:cubicBezTo>
                      <a:pt x="501" y="1271"/>
                      <a:pt x="573" y="1253"/>
                      <a:pt x="644" y="1217"/>
                    </a:cubicBezTo>
                    <a:cubicBezTo>
                      <a:pt x="716" y="1182"/>
                      <a:pt x="770" y="1128"/>
                      <a:pt x="805" y="1056"/>
                    </a:cubicBezTo>
                    <a:lnTo>
                      <a:pt x="805" y="1235"/>
                    </a:lnTo>
                    <a:lnTo>
                      <a:pt x="1002" y="1235"/>
                    </a:lnTo>
                    <a:lnTo>
                      <a:pt x="1002" y="555"/>
                    </a:lnTo>
                    <a:cubicBezTo>
                      <a:pt x="1002" y="358"/>
                      <a:pt x="966" y="233"/>
                      <a:pt x="877" y="144"/>
                    </a:cubicBezTo>
                    <a:cubicBezTo>
                      <a:pt x="788" y="54"/>
                      <a:pt x="662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5"/>
              <p:cNvSpPr/>
              <p:nvPr/>
            </p:nvSpPr>
            <p:spPr>
              <a:xfrm>
                <a:off x="8038635" y="3862016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37" y="591"/>
                    </a:moveTo>
                    <a:cubicBezTo>
                      <a:pt x="645" y="591"/>
                      <a:pt x="734" y="644"/>
                      <a:pt x="788" y="716"/>
                    </a:cubicBezTo>
                    <a:cubicBezTo>
                      <a:pt x="859" y="805"/>
                      <a:pt x="877" y="913"/>
                      <a:pt x="877" y="1056"/>
                    </a:cubicBezTo>
                    <a:cubicBezTo>
                      <a:pt x="877" y="1217"/>
                      <a:pt x="859" y="1324"/>
                      <a:pt x="788" y="1414"/>
                    </a:cubicBezTo>
                    <a:cubicBezTo>
                      <a:pt x="734" y="1485"/>
                      <a:pt x="645" y="1521"/>
                      <a:pt x="537" y="1521"/>
                    </a:cubicBezTo>
                    <a:cubicBezTo>
                      <a:pt x="448" y="1521"/>
                      <a:pt x="358" y="1485"/>
                      <a:pt x="305" y="1414"/>
                    </a:cubicBezTo>
                    <a:cubicBezTo>
                      <a:pt x="233" y="1324"/>
                      <a:pt x="215" y="1217"/>
                      <a:pt x="215" y="1056"/>
                    </a:cubicBezTo>
                    <a:cubicBezTo>
                      <a:pt x="215" y="913"/>
                      <a:pt x="233" y="805"/>
                      <a:pt x="305" y="716"/>
                    </a:cubicBezTo>
                    <a:cubicBezTo>
                      <a:pt x="358" y="644"/>
                      <a:pt x="448" y="591"/>
                      <a:pt x="537" y="591"/>
                    </a:cubicBezTo>
                    <a:close/>
                    <a:moveTo>
                      <a:pt x="877" y="0"/>
                    </a:moveTo>
                    <a:lnTo>
                      <a:pt x="877" y="644"/>
                    </a:lnTo>
                    <a:cubicBezTo>
                      <a:pt x="841" y="573"/>
                      <a:pt x="788" y="519"/>
                      <a:pt x="716" y="483"/>
                    </a:cubicBezTo>
                    <a:cubicBezTo>
                      <a:pt x="662" y="447"/>
                      <a:pt x="591" y="430"/>
                      <a:pt x="501" y="430"/>
                    </a:cubicBezTo>
                    <a:cubicBezTo>
                      <a:pt x="358" y="430"/>
                      <a:pt x="233" y="483"/>
                      <a:pt x="143" y="608"/>
                    </a:cubicBezTo>
                    <a:cubicBezTo>
                      <a:pt x="54" y="716"/>
                      <a:pt x="0" y="877"/>
                      <a:pt x="0" y="1056"/>
                    </a:cubicBezTo>
                    <a:cubicBezTo>
                      <a:pt x="0" y="1253"/>
                      <a:pt x="54" y="1396"/>
                      <a:pt x="143" y="1521"/>
                    </a:cubicBezTo>
                    <a:cubicBezTo>
                      <a:pt x="233" y="1628"/>
                      <a:pt x="358" y="1700"/>
                      <a:pt x="501" y="1700"/>
                    </a:cubicBezTo>
                    <a:cubicBezTo>
                      <a:pt x="591" y="1700"/>
                      <a:pt x="662" y="1682"/>
                      <a:pt x="716" y="1646"/>
                    </a:cubicBezTo>
                    <a:cubicBezTo>
                      <a:pt x="788" y="1611"/>
                      <a:pt x="841" y="1557"/>
                      <a:pt x="877" y="1485"/>
                    </a:cubicBezTo>
                    <a:lnTo>
                      <a:pt x="877" y="1664"/>
                    </a:lnTo>
                    <a:lnTo>
                      <a:pt x="1074" y="1664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15"/>
              <p:cNvSpPr/>
              <p:nvPr/>
            </p:nvSpPr>
            <p:spPr>
              <a:xfrm>
                <a:off x="8067609" y="3872366"/>
                <a:ext cx="26388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272" extrusionOk="0">
                    <a:moveTo>
                      <a:pt x="537" y="179"/>
                    </a:moveTo>
                    <a:cubicBezTo>
                      <a:pt x="645" y="179"/>
                      <a:pt x="734" y="215"/>
                      <a:pt x="788" y="305"/>
                    </a:cubicBezTo>
                    <a:cubicBezTo>
                      <a:pt x="859" y="376"/>
                      <a:pt x="877" y="502"/>
                      <a:pt x="877" y="627"/>
                    </a:cubicBezTo>
                    <a:cubicBezTo>
                      <a:pt x="877" y="770"/>
                      <a:pt x="859" y="895"/>
                      <a:pt x="788" y="967"/>
                    </a:cubicBezTo>
                    <a:cubicBezTo>
                      <a:pt x="734" y="1056"/>
                      <a:pt x="645" y="1092"/>
                      <a:pt x="537" y="1092"/>
                    </a:cubicBezTo>
                    <a:cubicBezTo>
                      <a:pt x="430" y="1092"/>
                      <a:pt x="358" y="1056"/>
                      <a:pt x="287" y="967"/>
                    </a:cubicBezTo>
                    <a:cubicBezTo>
                      <a:pt x="233" y="895"/>
                      <a:pt x="197" y="770"/>
                      <a:pt x="197" y="627"/>
                    </a:cubicBezTo>
                    <a:cubicBezTo>
                      <a:pt x="197" y="484"/>
                      <a:pt x="233" y="376"/>
                      <a:pt x="287" y="305"/>
                    </a:cubicBezTo>
                    <a:cubicBezTo>
                      <a:pt x="358" y="215"/>
                      <a:pt x="430" y="179"/>
                      <a:pt x="537" y="179"/>
                    </a:cubicBezTo>
                    <a:close/>
                    <a:moveTo>
                      <a:pt x="537" y="1"/>
                    </a:moveTo>
                    <a:cubicBezTo>
                      <a:pt x="376" y="1"/>
                      <a:pt x="233" y="54"/>
                      <a:pt x="143" y="179"/>
                    </a:cubicBezTo>
                    <a:cubicBezTo>
                      <a:pt x="36" y="287"/>
                      <a:pt x="0" y="430"/>
                      <a:pt x="0" y="627"/>
                    </a:cubicBezTo>
                    <a:cubicBezTo>
                      <a:pt x="0" y="824"/>
                      <a:pt x="36" y="985"/>
                      <a:pt x="143" y="1092"/>
                    </a:cubicBezTo>
                    <a:cubicBezTo>
                      <a:pt x="233" y="1217"/>
                      <a:pt x="376" y="1271"/>
                      <a:pt x="537" y="1271"/>
                    </a:cubicBezTo>
                    <a:cubicBezTo>
                      <a:pt x="716" y="1271"/>
                      <a:pt x="841" y="1217"/>
                      <a:pt x="949" y="1092"/>
                    </a:cubicBezTo>
                    <a:cubicBezTo>
                      <a:pt x="1038" y="985"/>
                      <a:pt x="1092" y="824"/>
                      <a:pt x="1092" y="627"/>
                    </a:cubicBezTo>
                    <a:cubicBezTo>
                      <a:pt x="1092" y="430"/>
                      <a:pt x="1038" y="287"/>
                      <a:pt x="949" y="179"/>
                    </a:cubicBezTo>
                    <a:cubicBezTo>
                      <a:pt x="841" y="54"/>
                      <a:pt x="716" y="1"/>
                      <a:pt x="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5"/>
              <p:cNvSpPr/>
              <p:nvPr/>
            </p:nvSpPr>
            <p:spPr>
              <a:xfrm>
                <a:off x="8097863" y="3872366"/>
                <a:ext cx="24262" cy="2982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6" extrusionOk="0">
                    <a:moveTo>
                      <a:pt x="591" y="1"/>
                    </a:moveTo>
                    <a:cubicBezTo>
                      <a:pt x="502" y="1"/>
                      <a:pt x="430" y="18"/>
                      <a:pt x="377" y="54"/>
                    </a:cubicBezTo>
                    <a:cubicBezTo>
                      <a:pt x="305" y="90"/>
                      <a:pt x="251" y="144"/>
                      <a:pt x="198" y="215"/>
                    </a:cubicBezTo>
                    <a:lnTo>
                      <a:pt x="198" y="36"/>
                    </a:lnTo>
                    <a:lnTo>
                      <a:pt x="1" y="36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55"/>
                    </a:lnTo>
                    <a:cubicBezTo>
                      <a:pt x="198" y="430"/>
                      <a:pt x="234" y="341"/>
                      <a:pt x="287" y="287"/>
                    </a:cubicBezTo>
                    <a:cubicBezTo>
                      <a:pt x="359" y="215"/>
                      <a:pt x="448" y="179"/>
                      <a:pt x="538" y="179"/>
                    </a:cubicBezTo>
                    <a:cubicBezTo>
                      <a:pt x="627" y="179"/>
                      <a:pt x="699" y="197"/>
                      <a:pt x="753" y="269"/>
                    </a:cubicBezTo>
                    <a:cubicBezTo>
                      <a:pt x="788" y="323"/>
                      <a:pt x="806" y="394"/>
                      <a:pt x="806" y="519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02"/>
                    </a:lnTo>
                    <a:cubicBezTo>
                      <a:pt x="1003" y="341"/>
                      <a:pt x="967" y="215"/>
                      <a:pt x="896" y="126"/>
                    </a:cubicBezTo>
                    <a:cubicBezTo>
                      <a:pt x="824" y="54"/>
                      <a:pt x="735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5"/>
              <p:cNvSpPr/>
              <p:nvPr/>
            </p:nvSpPr>
            <p:spPr>
              <a:xfrm>
                <a:off x="8014422" y="3930224"/>
                <a:ext cx="4412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181" y="323"/>
                      <a:pt x="1271" y="394"/>
                    </a:cubicBezTo>
                    <a:cubicBezTo>
                      <a:pt x="1360" y="484"/>
                      <a:pt x="1414" y="591"/>
                      <a:pt x="1414" y="734"/>
                    </a:cubicBezTo>
                    <a:cubicBezTo>
                      <a:pt x="1414" y="859"/>
                      <a:pt x="1360" y="967"/>
                      <a:pt x="1271" y="1056"/>
                    </a:cubicBezTo>
                    <a:cubicBezTo>
                      <a:pt x="1181" y="1128"/>
                      <a:pt x="1074" y="1164"/>
                      <a:pt x="913" y="1164"/>
                    </a:cubicBezTo>
                    <a:cubicBezTo>
                      <a:pt x="752" y="1164"/>
                      <a:pt x="627" y="1128"/>
                      <a:pt x="555" y="1056"/>
                    </a:cubicBezTo>
                    <a:cubicBezTo>
                      <a:pt x="465" y="967"/>
                      <a:pt x="412" y="859"/>
                      <a:pt x="412" y="734"/>
                    </a:cubicBezTo>
                    <a:cubicBezTo>
                      <a:pt x="412" y="591"/>
                      <a:pt x="465" y="484"/>
                      <a:pt x="555" y="394"/>
                    </a:cubicBezTo>
                    <a:cubicBezTo>
                      <a:pt x="627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504"/>
                      <a:pt x="1324" y="1593"/>
                    </a:cubicBezTo>
                    <a:cubicBezTo>
                      <a:pt x="1414" y="1683"/>
                      <a:pt x="1468" y="1808"/>
                      <a:pt x="1468" y="1969"/>
                    </a:cubicBezTo>
                    <a:cubicBezTo>
                      <a:pt x="1468" y="2130"/>
                      <a:pt x="1414" y="2255"/>
                      <a:pt x="1324" y="2345"/>
                    </a:cubicBezTo>
                    <a:cubicBezTo>
                      <a:pt x="1217" y="2434"/>
                      <a:pt x="1092" y="2488"/>
                      <a:pt x="913" y="2488"/>
                    </a:cubicBezTo>
                    <a:cubicBezTo>
                      <a:pt x="734" y="2488"/>
                      <a:pt x="609" y="2434"/>
                      <a:pt x="501" y="2345"/>
                    </a:cubicBezTo>
                    <a:cubicBezTo>
                      <a:pt x="412" y="2255"/>
                      <a:pt x="358" y="2130"/>
                      <a:pt x="358" y="1969"/>
                    </a:cubicBezTo>
                    <a:cubicBezTo>
                      <a:pt x="358" y="1808"/>
                      <a:pt x="412" y="1683"/>
                      <a:pt x="501" y="1593"/>
                    </a:cubicBezTo>
                    <a:cubicBezTo>
                      <a:pt x="609" y="1504"/>
                      <a:pt x="734" y="1450"/>
                      <a:pt x="913" y="1450"/>
                    </a:cubicBezTo>
                    <a:close/>
                    <a:moveTo>
                      <a:pt x="913" y="0"/>
                    </a:moveTo>
                    <a:cubicBezTo>
                      <a:pt x="644" y="0"/>
                      <a:pt x="430" y="54"/>
                      <a:pt x="287" y="179"/>
                    </a:cubicBezTo>
                    <a:cubicBezTo>
                      <a:pt x="125" y="305"/>
                      <a:pt x="54" y="484"/>
                      <a:pt x="54" y="698"/>
                    </a:cubicBezTo>
                    <a:cubicBezTo>
                      <a:pt x="54" y="842"/>
                      <a:pt x="108" y="967"/>
                      <a:pt x="179" y="1074"/>
                    </a:cubicBezTo>
                    <a:cubicBezTo>
                      <a:pt x="269" y="1182"/>
                      <a:pt x="394" y="1253"/>
                      <a:pt x="555" y="1289"/>
                    </a:cubicBezTo>
                    <a:cubicBezTo>
                      <a:pt x="376" y="1343"/>
                      <a:pt x="233" y="1414"/>
                      <a:pt x="143" y="1539"/>
                    </a:cubicBezTo>
                    <a:cubicBezTo>
                      <a:pt x="36" y="1647"/>
                      <a:pt x="0" y="1790"/>
                      <a:pt x="0" y="1969"/>
                    </a:cubicBezTo>
                    <a:cubicBezTo>
                      <a:pt x="0" y="2219"/>
                      <a:pt x="72" y="2434"/>
                      <a:pt x="233" y="2559"/>
                    </a:cubicBezTo>
                    <a:cubicBezTo>
                      <a:pt x="394" y="2703"/>
                      <a:pt x="609" y="2774"/>
                      <a:pt x="913" y="2774"/>
                    </a:cubicBezTo>
                    <a:cubicBezTo>
                      <a:pt x="1199" y="2774"/>
                      <a:pt x="1432" y="2703"/>
                      <a:pt x="1593" y="2559"/>
                    </a:cubicBezTo>
                    <a:cubicBezTo>
                      <a:pt x="1754" y="2434"/>
                      <a:pt x="1825" y="2219"/>
                      <a:pt x="1825" y="1969"/>
                    </a:cubicBezTo>
                    <a:cubicBezTo>
                      <a:pt x="1825" y="1790"/>
                      <a:pt x="1772" y="1647"/>
                      <a:pt x="1682" y="1539"/>
                    </a:cubicBezTo>
                    <a:cubicBezTo>
                      <a:pt x="1593" y="1414"/>
                      <a:pt x="1450" y="1343"/>
                      <a:pt x="1271" y="1289"/>
                    </a:cubicBezTo>
                    <a:cubicBezTo>
                      <a:pt x="1432" y="1253"/>
                      <a:pt x="1557" y="1182"/>
                      <a:pt x="1629" y="1074"/>
                    </a:cubicBezTo>
                    <a:cubicBezTo>
                      <a:pt x="1718" y="967"/>
                      <a:pt x="1772" y="842"/>
                      <a:pt x="1772" y="698"/>
                    </a:cubicBezTo>
                    <a:cubicBezTo>
                      <a:pt x="1772" y="484"/>
                      <a:pt x="1682" y="305"/>
                      <a:pt x="1539" y="179"/>
                    </a:cubicBezTo>
                    <a:cubicBezTo>
                      <a:pt x="1378" y="54"/>
                      <a:pt x="1181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5"/>
              <p:cNvSpPr/>
              <p:nvPr/>
            </p:nvSpPr>
            <p:spPr>
              <a:xfrm>
                <a:off x="8062848" y="3930224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49" y="1235"/>
                    </a:moveTo>
                    <a:cubicBezTo>
                      <a:pt x="1110" y="1235"/>
                      <a:pt x="1235" y="1289"/>
                      <a:pt x="1343" y="1414"/>
                    </a:cubicBezTo>
                    <a:cubicBezTo>
                      <a:pt x="1432" y="1522"/>
                      <a:pt x="1486" y="1665"/>
                      <a:pt x="1486" y="1862"/>
                    </a:cubicBezTo>
                    <a:cubicBezTo>
                      <a:pt x="1486" y="2058"/>
                      <a:pt x="1432" y="2202"/>
                      <a:pt x="1343" y="2327"/>
                    </a:cubicBezTo>
                    <a:cubicBezTo>
                      <a:pt x="1235" y="2434"/>
                      <a:pt x="1110" y="2488"/>
                      <a:pt x="949" y="2488"/>
                    </a:cubicBezTo>
                    <a:cubicBezTo>
                      <a:pt x="788" y="2488"/>
                      <a:pt x="663" y="2434"/>
                      <a:pt x="555" y="2327"/>
                    </a:cubicBezTo>
                    <a:cubicBezTo>
                      <a:pt x="466" y="2202"/>
                      <a:pt x="430" y="2058"/>
                      <a:pt x="430" y="1862"/>
                    </a:cubicBezTo>
                    <a:cubicBezTo>
                      <a:pt x="430" y="1665"/>
                      <a:pt x="466" y="1522"/>
                      <a:pt x="555" y="1414"/>
                    </a:cubicBezTo>
                    <a:cubicBezTo>
                      <a:pt x="663" y="1289"/>
                      <a:pt x="788" y="1235"/>
                      <a:pt x="949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2" y="126"/>
                      <a:pt x="305" y="376"/>
                    </a:cubicBezTo>
                    <a:cubicBezTo>
                      <a:pt x="90" y="627"/>
                      <a:pt x="0" y="967"/>
                      <a:pt x="0" y="1378"/>
                    </a:cubicBezTo>
                    <a:cubicBezTo>
                      <a:pt x="0" y="1844"/>
                      <a:pt x="72" y="2184"/>
                      <a:pt x="233" y="2416"/>
                    </a:cubicBezTo>
                    <a:cubicBezTo>
                      <a:pt x="412" y="2649"/>
                      <a:pt x="645" y="2774"/>
                      <a:pt x="949" y="2774"/>
                    </a:cubicBezTo>
                    <a:cubicBezTo>
                      <a:pt x="1217" y="2774"/>
                      <a:pt x="1432" y="2685"/>
                      <a:pt x="1593" y="2524"/>
                    </a:cubicBezTo>
                    <a:cubicBezTo>
                      <a:pt x="1754" y="2363"/>
                      <a:pt x="1844" y="2130"/>
                      <a:pt x="1844" y="1862"/>
                    </a:cubicBezTo>
                    <a:cubicBezTo>
                      <a:pt x="1844" y="1575"/>
                      <a:pt x="1754" y="1361"/>
                      <a:pt x="1611" y="1199"/>
                    </a:cubicBezTo>
                    <a:cubicBezTo>
                      <a:pt x="1450" y="1038"/>
                      <a:pt x="1235" y="949"/>
                      <a:pt x="967" y="949"/>
                    </a:cubicBezTo>
                    <a:cubicBezTo>
                      <a:pt x="842" y="949"/>
                      <a:pt x="734" y="985"/>
                      <a:pt x="627" y="1038"/>
                    </a:cubicBezTo>
                    <a:cubicBezTo>
                      <a:pt x="519" y="1092"/>
                      <a:pt x="430" y="1164"/>
                      <a:pt x="358" y="1271"/>
                    </a:cubicBezTo>
                    <a:cubicBezTo>
                      <a:pt x="376" y="949"/>
                      <a:pt x="448" y="698"/>
                      <a:pt x="573" y="537"/>
                    </a:cubicBezTo>
                    <a:cubicBezTo>
                      <a:pt x="698" y="376"/>
                      <a:pt x="877" y="305"/>
                      <a:pt x="1110" y="305"/>
                    </a:cubicBezTo>
                    <a:cubicBezTo>
                      <a:pt x="1217" y="305"/>
                      <a:pt x="1307" y="323"/>
                      <a:pt x="1396" y="340"/>
                    </a:cubicBezTo>
                    <a:cubicBezTo>
                      <a:pt x="1486" y="358"/>
                      <a:pt x="1575" y="394"/>
                      <a:pt x="1665" y="430"/>
                    </a:cubicBezTo>
                    <a:lnTo>
                      <a:pt x="1665" y="108"/>
                    </a:lnTo>
                    <a:cubicBezTo>
                      <a:pt x="1575" y="72"/>
                      <a:pt x="1468" y="36"/>
                      <a:pt x="1378" y="18"/>
                    </a:cubicBezTo>
                    <a:cubicBezTo>
                      <a:pt x="1289" y="0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5"/>
              <p:cNvSpPr/>
              <p:nvPr/>
            </p:nvSpPr>
            <p:spPr>
              <a:xfrm>
                <a:off x="1365712" y="3608122"/>
                <a:ext cx="6891326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285178" h="180" extrusionOk="0">
                    <a:moveTo>
                      <a:pt x="0" y="1"/>
                    </a:moveTo>
                    <a:lnTo>
                      <a:pt x="0" y="180"/>
                    </a:lnTo>
                    <a:lnTo>
                      <a:pt x="285177" y="180"/>
                    </a:lnTo>
                    <a:lnTo>
                      <a:pt x="2851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5"/>
              <p:cNvSpPr/>
              <p:nvPr/>
            </p:nvSpPr>
            <p:spPr>
              <a:xfrm>
                <a:off x="1755324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79" y="1828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5"/>
              <p:cNvSpPr/>
              <p:nvPr/>
            </p:nvSpPr>
            <p:spPr>
              <a:xfrm>
                <a:off x="2137155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80" y="18289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5"/>
              <p:cNvSpPr/>
              <p:nvPr/>
            </p:nvSpPr>
            <p:spPr>
              <a:xfrm>
                <a:off x="2900842" y="3612441"/>
                <a:ext cx="3915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62" y="18289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5"/>
              <p:cNvSpPr/>
              <p:nvPr/>
            </p:nvSpPr>
            <p:spPr>
              <a:xfrm>
                <a:off x="3282262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0" y="1"/>
                    </a:moveTo>
                    <a:lnTo>
                      <a:pt x="0" y="18289"/>
                    </a:lnTo>
                    <a:lnTo>
                      <a:pt x="179" y="1828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5"/>
              <p:cNvSpPr/>
              <p:nvPr/>
            </p:nvSpPr>
            <p:spPr>
              <a:xfrm>
                <a:off x="3664093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80" y="18289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5"/>
              <p:cNvSpPr/>
              <p:nvPr/>
            </p:nvSpPr>
            <p:spPr>
              <a:xfrm>
                <a:off x="4045949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0" y="1"/>
                    </a:moveTo>
                    <a:lnTo>
                      <a:pt x="0" y="18289"/>
                    </a:lnTo>
                    <a:lnTo>
                      <a:pt x="179" y="1828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5"/>
              <p:cNvSpPr/>
              <p:nvPr/>
            </p:nvSpPr>
            <p:spPr>
              <a:xfrm>
                <a:off x="4427780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80" y="18289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5"/>
              <p:cNvSpPr/>
              <p:nvPr/>
            </p:nvSpPr>
            <p:spPr>
              <a:xfrm>
                <a:off x="4809635" y="3612441"/>
                <a:ext cx="3915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90" extrusionOk="0">
                    <a:moveTo>
                      <a:pt x="0" y="1"/>
                    </a:moveTo>
                    <a:lnTo>
                      <a:pt x="0" y="18289"/>
                    </a:lnTo>
                    <a:lnTo>
                      <a:pt x="161" y="18289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5"/>
              <p:cNvSpPr/>
              <p:nvPr/>
            </p:nvSpPr>
            <p:spPr>
              <a:xfrm>
                <a:off x="5191031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80" y="18289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5"/>
              <p:cNvSpPr/>
              <p:nvPr/>
            </p:nvSpPr>
            <p:spPr>
              <a:xfrm>
                <a:off x="5572887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0" y="1"/>
                    </a:moveTo>
                    <a:lnTo>
                      <a:pt x="0" y="18289"/>
                    </a:lnTo>
                    <a:lnTo>
                      <a:pt x="179" y="1828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5"/>
              <p:cNvSpPr/>
              <p:nvPr/>
            </p:nvSpPr>
            <p:spPr>
              <a:xfrm>
                <a:off x="5954718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79" y="1828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5"/>
              <p:cNvSpPr/>
              <p:nvPr/>
            </p:nvSpPr>
            <p:spPr>
              <a:xfrm>
                <a:off x="6336549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80" y="18289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5"/>
              <p:cNvSpPr/>
              <p:nvPr/>
            </p:nvSpPr>
            <p:spPr>
              <a:xfrm>
                <a:off x="6718404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0" y="1"/>
                    </a:moveTo>
                    <a:lnTo>
                      <a:pt x="0" y="18289"/>
                    </a:lnTo>
                    <a:lnTo>
                      <a:pt x="179" y="1828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5"/>
              <p:cNvSpPr/>
              <p:nvPr/>
            </p:nvSpPr>
            <p:spPr>
              <a:xfrm>
                <a:off x="7100235" y="3612441"/>
                <a:ext cx="3915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62" y="18289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5"/>
              <p:cNvSpPr/>
              <p:nvPr/>
            </p:nvSpPr>
            <p:spPr>
              <a:xfrm>
                <a:off x="7481656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0" y="1"/>
                    </a:moveTo>
                    <a:lnTo>
                      <a:pt x="0" y="18289"/>
                    </a:lnTo>
                    <a:lnTo>
                      <a:pt x="179" y="1828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5"/>
              <p:cNvSpPr/>
              <p:nvPr/>
            </p:nvSpPr>
            <p:spPr>
              <a:xfrm>
                <a:off x="7863487" y="3612441"/>
                <a:ext cx="4350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80" y="18289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5"/>
              <p:cNvSpPr/>
              <p:nvPr/>
            </p:nvSpPr>
            <p:spPr>
              <a:xfrm>
                <a:off x="8237561" y="3612441"/>
                <a:ext cx="19477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90" extrusionOk="0">
                    <a:moveTo>
                      <a:pt x="0" y="1"/>
                    </a:moveTo>
                    <a:lnTo>
                      <a:pt x="0" y="18289"/>
                    </a:lnTo>
                    <a:lnTo>
                      <a:pt x="805" y="18289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5"/>
              <p:cNvSpPr/>
              <p:nvPr/>
            </p:nvSpPr>
            <p:spPr>
              <a:xfrm>
                <a:off x="1549052" y="4112001"/>
                <a:ext cx="4067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721" extrusionOk="0">
                    <a:moveTo>
                      <a:pt x="770" y="0"/>
                    </a:moveTo>
                    <a:cubicBezTo>
                      <a:pt x="663" y="0"/>
                      <a:pt x="537" y="0"/>
                      <a:pt x="412" y="36"/>
                    </a:cubicBezTo>
                    <a:cubicBezTo>
                      <a:pt x="287" y="72"/>
                      <a:pt x="162" y="108"/>
                      <a:pt x="18" y="161"/>
                    </a:cubicBezTo>
                    <a:lnTo>
                      <a:pt x="18" y="537"/>
                    </a:lnTo>
                    <a:cubicBezTo>
                      <a:pt x="162" y="448"/>
                      <a:pt x="287" y="394"/>
                      <a:pt x="412" y="358"/>
                    </a:cubicBezTo>
                    <a:cubicBezTo>
                      <a:pt x="537" y="322"/>
                      <a:pt x="663" y="305"/>
                      <a:pt x="770" y="305"/>
                    </a:cubicBezTo>
                    <a:cubicBezTo>
                      <a:pt x="931" y="305"/>
                      <a:pt x="1056" y="340"/>
                      <a:pt x="1164" y="430"/>
                    </a:cubicBezTo>
                    <a:cubicBezTo>
                      <a:pt x="1271" y="519"/>
                      <a:pt x="1307" y="627"/>
                      <a:pt x="1307" y="770"/>
                    </a:cubicBezTo>
                    <a:cubicBezTo>
                      <a:pt x="1307" y="859"/>
                      <a:pt x="1289" y="949"/>
                      <a:pt x="1235" y="1038"/>
                    </a:cubicBezTo>
                    <a:cubicBezTo>
                      <a:pt x="1200" y="1128"/>
                      <a:pt x="1110" y="1235"/>
                      <a:pt x="1003" y="1378"/>
                    </a:cubicBezTo>
                    <a:cubicBezTo>
                      <a:pt x="949" y="1450"/>
                      <a:pt x="788" y="1593"/>
                      <a:pt x="555" y="1844"/>
                    </a:cubicBezTo>
                    <a:cubicBezTo>
                      <a:pt x="323" y="2076"/>
                      <a:pt x="126" y="2273"/>
                      <a:pt x="1" y="2416"/>
                    </a:cubicBezTo>
                    <a:lnTo>
                      <a:pt x="1" y="2720"/>
                    </a:lnTo>
                    <a:lnTo>
                      <a:pt x="1683" y="2720"/>
                    </a:lnTo>
                    <a:lnTo>
                      <a:pt x="1683" y="2416"/>
                    </a:lnTo>
                    <a:lnTo>
                      <a:pt x="430" y="2416"/>
                    </a:lnTo>
                    <a:cubicBezTo>
                      <a:pt x="716" y="2112"/>
                      <a:pt x="949" y="1879"/>
                      <a:pt x="1110" y="1718"/>
                    </a:cubicBezTo>
                    <a:cubicBezTo>
                      <a:pt x="1271" y="1557"/>
                      <a:pt x="1361" y="1450"/>
                      <a:pt x="1396" y="1414"/>
                    </a:cubicBezTo>
                    <a:cubicBezTo>
                      <a:pt x="1504" y="1289"/>
                      <a:pt x="1575" y="1164"/>
                      <a:pt x="1611" y="1074"/>
                    </a:cubicBezTo>
                    <a:cubicBezTo>
                      <a:pt x="1647" y="967"/>
                      <a:pt x="1683" y="859"/>
                      <a:pt x="1683" y="752"/>
                    </a:cubicBezTo>
                    <a:cubicBezTo>
                      <a:pt x="1683" y="519"/>
                      <a:pt x="1593" y="340"/>
                      <a:pt x="1432" y="197"/>
                    </a:cubicBezTo>
                    <a:cubicBezTo>
                      <a:pt x="1271" y="54"/>
                      <a:pt x="1038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5"/>
              <p:cNvSpPr/>
              <p:nvPr/>
            </p:nvSpPr>
            <p:spPr>
              <a:xfrm>
                <a:off x="1597478" y="4112001"/>
                <a:ext cx="4241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57" extrusionOk="0">
                    <a:moveTo>
                      <a:pt x="806" y="0"/>
                    </a:moveTo>
                    <a:cubicBezTo>
                      <a:pt x="699" y="0"/>
                      <a:pt x="573" y="0"/>
                      <a:pt x="466" y="18"/>
                    </a:cubicBezTo>
                    <a:cubicBezTo>
                      <a:pt x="341" y="36"/>
                      <a:pt x="216" y="72"/>
                      <a:pt x="72" y="108"/>
                    </a:cubicBezTo>
                    <a:lnTo>
                      <a:pt x="72" y="430"/>
                    </a:lnTo>
                    <a:cubicBezTo>
                      <a:pt x="216" y="376"/>
                      <a:pt x="341" y="358"/>
                      <a:pt x="448" y="322"/>
                    </a:cubicBezTo>
                    <a:cubicBezTo>
                      <a:pt x="556" y="305"/>
                      <a:pt x="663" y="305"/>
                      <a:pt x="770" y="305"/>
                    </a:cubicBezTo>
                    <a:cubicBezTo>
                      <a:pt x="949" y="305"/>
                      <a:pt x="1092" y="340"/>
                      <a:pt x="1182" y="412"/>
                    </a:cubicBezTo>
                    <a:cubicBezTo>
                      <a:pt x="1289" y="484"/>
                      <a:pt x="1325" y="591"/>
                      <a:pt x="1325" y="716"/>
                    </a:cubicBezTo>
                    <a:cubicBezTo>
                      <a:pt x="1325" y="859"/>
                      <a:pt x="1289" y="967"/>
                      <a:pt x="1182" y="1038"/>
                    </a:cubicBezTo>
                    <a:cubicBezTo>
                      <a:pt x="1092" y="1092"/>
                      <a:pt x="967" y="1128"/>
                      <a:pt x="788" y="1128"/>
                    </a:cubicBezTo>
                    <a:lnTo>
                      <a:pt x="448" y="1128"/>
                    </a:lnTo>
                    <a:lnTo>
                      <a:pt x="448" y="1432"/>
                    </a:lnTo>
                    <a:lnTo>
                      <a:pt x="770" y="1432"/>
                    </a:lnTo>
                    <a:cubicBezTo>
                      <a:pt x="967" y="1432"/>
                      <a:pt x="1110" y="1486"/>
                      <a:pt x="1236" y="1575"/>
                    </a:cubicBezTo>
                    <a:cubicBezTo>
                      <a:pt x="1343" y="1647"/>
                      <a:pt x="1397" y="1772"/>
                      <a:pt x="1397" y="1933"/>
                    </a:cubicBezTo>
                    <a:cubicBezTo>
                      <a:pt x="1397" y="2112"/>
                      <a:pt x="1325" y="2237"/>
                      <a:pt x="1218" y="2327"/>
                    </a:cubicBezTo>
                    <a:cubicBezTo>
                      <a:pt x="1092" y="2416"/>
                      <a:pt x="931" y="2452"/>
                      <a:pt x="699" y="2452"/>
                    </a:cubicBezTo>
                    <a:cubicBezTo>
                      <a:pt x="573" y="2452"/>
                      <a:pt x="448" y="2452"/>
                      <a:pt x="323" y="2416"/>
                    </a:cubicBezTo>
                    <a:cubicBezTo>
                      <a:pt x="198" y="2380"/>
                      <a:pt x="90" y="2345"/>
                      <a:pt x="1" y="2291"/>
                    </a:cubicBezTo>
                    <a:lnTo>
                      <a:pt x="1" y="2631"/>
                    </a:lnTo>
                    <a:cubicBezTo>
                      <a:pt x="126" y="2667"/>
                      <a:pt x="251" y="2703"/>
                      <a:pt x="359" y="2738"/>
                    </a:cubicBezTo>
                    <a:cubicBezTo>
                      <a:pt x="484" y="2756"/>
                      <a:pt x="591" y="2756"/>
                      <a:pt x="717" y="2756"/>
                    </a:cubicBezTo>
                    <a:cubicBezTo>
                      <a:pt x="1039" y="2756"/>
                      <a:pt x="1307" y="2685"/>
                      <a:pt x="1486" y="2541"/>
                    </a:cubicBezTo>
                    <a:cubicBezTo>
                      <a:pt x="1665" y="2398"/>
                      <a:pt x="1755" y="2201"/>
                      <a:pt x="1755" y="1933"/>
                    </a:cubicBezTo>
                    <a:cubicBezTo>
                      <a:pt x="1755" y="1772"/>
                      <a:pt x="1701" y="1611"/>
                      <a:pt x="1611" y="1504"/>
                    </a:cubicBezTo>
                    <a:cubicBezTo>
                      <a:pt x="1504" y="1378"/>
                      <a:pt x="1379" y="1307"/>
                      <a:pt x="1200" y="1271"/>
                    </a:cubicBezTo>
                    <a:cubicBezTo>
                      <a:pt x="1361" y="1235"/>
                      <a:pt x="1486" y="1164"/>
                      <a:pt x="1558" y="1056"/>
                    </a:cubicBezTo>
                    <a:cubicBezTo>
                      <a:pt x="1647" y="949"/>
                      <a:pt x="1683" y="824"/>
                      <a:pt x="1683" y="680"/>
                    </a:cubicBezTo>
                    <a:cubicBezTo>
                      <a:pt x="1683" y="466"/>
                      <a:pt x="1611" y="305"/>
                      <a:pt x="1450" y="179"/>
                    </a:cubicBezTo>
                    <a:cubicBezTo>
                      <a:pt x="1289" y="54"/>
                      <a:pt x="1075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5"/>
              <p:cNvSpPr/>
              <p:nvPr/>
            </p:nvSpPr>
            <p:spPr>
              <a:xfrm>
                <a:off x="1647210" y="4110264"/>
                <a:ext cx="18631" cy="790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3276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1" y="3007"/>
                    </a:lnTo>
                    <a:lnTo>
                      <a:pt x="1" y="3276"/>
                    </a:lnTo>
                    <a:lnTo>
                      <a:pt x="770" y="3276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5"/>
              <p:cNvSpPr/>
              <p:nvPr/>
            </p:nvSpPr>
            <p:spPr>
              <a:xfrm>
                <a:off x="1581916" y="4232880"/>
                <a:ext cx="29868" cy="4666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934" extrusionOk="0">
                    <a:moveTo>
                      <a:pt x="913" y="1"/>
                    </a:moveTo>
                    <a:cubicBezTo>
                      <a:pt x="824" y="1"/>
                      <a:pt x="752" y="19"/>
                      <a:pt x="681" y="55"/>
                    </a:cubicBezTo>
                    <a:cubicBezTo>
                      <a:pt x="627" y="90"/>
                      <a:pt x="555" y="180"/>
                      <a:pt x="466" y="305"/>
                    </a:cubicBezTo>
                    <a:lnTo>
                      <a:pt x="466" y="37"/>
                    </a:lnTo>
                    <a:lnTo>
                      <a:pt x="1" y="37"/>
                    </a:lnTo>
                    <a:lnTo>
                      <a:pt x="1" y="1934"/>
                    </a:lnTo>
                    <a:lnTo>
                      <a:pt x="502" y="1934"/>
                    </a:lnTo>
                    <a:lnTo>
                      <a:pt x="502" y="1343"/>
                    </a:lnTo>
                    <a:cubicBezTo>
                      <a:pt x="502" y="1021"/>
                      <a:pt x="520" y="806"/>
                      <a:pt x="555" y="717"/>
                    </a:cubicBezTo>
                    <a:cubicBezTo>
                      <a:pt x="573" y="609"/>
                      <a:pt x="627" y="538"/>
                      <a:pt x="663" y="502"/>
                    </a:cubicBezTo>
                    <a:cubicBezTo>
                      <a:pt x="716" y="466"/>
                      <a:pt x="770" y="448"/>
                      <a:pt x="842" y="448"/>
                    </a:cubicBezTo>
                    <a:cubicBezTo>
                      <a:pt x="913" y="448"/>
                      <a:pt x="1003" y="466"/>
                      <a:pt x="1074" y="520"/>
                    </a:cubicBezTo>
                    <a:lnTo>
                      <a:pt x="1235" y="90"/>
                    </a:lnTo>
                    <a:cubicBezTo>
                      <a:pt x="1128" y="19"/>
                      <a:pt x="1021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5"/>
              <p:cNvSpPr/>
              <p:nvPr/>
            </p:nvSpPr>
            <p:spPr>
              <a:xfrm>
                <a:off x="1559443" y="4318387"/>
                <a:ext cx="22933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53" extrusionOk="0">
                    <a:moveTo>
                      <a:pt x="608" y="0"/>
                    </a:moveTo>
                    <a:cubicBezTo>
                      <a:pt x="412" y="0"/>
                      <a:pt x="268" y="54"/>
                      <a:pt x="161" y="161"/>
                    </a:cubicBezTo>
                    <a:cubicBezTo>
                      <a:pt x="54" y="269"/>
                      <a:pt x="0" y="430"/>
                      <a:pt x="0" y="627"/>
                    </a:cubicBezTo>
                    <a:cubicBezTo>
                      <a:pt x="0" y="823"/>
                      <a:pt x="54" y="967"/>
                      <a:pt x="161" y="1092"/>
                    </a:cubicBezTo>
                    <a:cubicBezTo>
                      <a:pt x="268" y="1199"/>
                      <a:pt x="412" y="1253"/>
                      <a:pt x="591" y="1253"/>
                    </a:cubicBezTo>
                    <a:cubicBezTo>
                      <a:pt x="662" y="1253"/>
                      <a:pt x="716" y="1253"/>
                      <a:pt x="787" y="1235"/>
                    </a:cubicBezTo>
                    <a:cubicBezTo>
                      <a:pt x="841" y="1217"/>
                      <a:pt x="895" y="1199"/>
                      <a:pt x="948" y="1181"/>
                    </a:cubicBezTo>
                    <a:lnTo>
                      <a:pt x="948" y="1002"/>
                    </a:lnTo>
                    <a:cubicBezTo>
                      <a:pt x="895" y="1020"/>
                      <a:pt x="841" y="1056"/>
                      <a:pt x="787" y="1056"/>
                    </a:cubicBezTo>
                    <a:cubicBezTo>
                      <a:pt x="734" y="1074"/>
                      <a:pt x="680" y="1092"/>
                      <a:pt x="608" y="1092"/>
                    </a:cubicBezTo>
                    <a:cubicBezTo>
                      <a:pt x="483" y="1092"/>
                      <a:pt x="394" y="1038"/>
                      <a:pt x="322" y="967"/>
                    </a:cubicBezTo>
                    <a:cubicBezTo>
                      <a:pt x="251" y="877"/>
                      <a:pt x="215" y="770"/>
                      <a:pt x="215" y="627"/>
                    </a:cubicBezTo>
                    <a:cubicBezTo>
                      <a:pt x="215" y="483"/>
                      <a:pt x="251" y="358"/>
                      <a:pt x="322" y="287"/>
                    </a:cubicBezTo>
                    <a:cubicBezTo>
                      <a:pt x="394" y="197"/>
                      <a:pt x="483" y="161"/>
                      <a:pt x="608" y="161"/>
                    </a:cubicBezTo>
                    <a:cubicBezTo>
                      <a:pt x="680" y="161"/>
                      <a:pt x="734" y="161"/>
                      <a:pt x="787" y="179"/>
                    </a:cubicBezTo>
                    <a:cubicBezTo>
                      <a:pt x="841" y="197"/>
                      <a:pt x="895" y="215"/>
                      <a:pt x="948" y="251"/>
                    </a:cubicBezTo>
                    <a:lnTo>
                      <a:pt x="948" y="72"/>
                    </a:lnTo>
                    <a:cubicBezTo>
                      <a:pt x="895" y="36"/>
                      <a:pt x="841" y="18"/>
                      <a:pt x="787" y="18"/>
                    </a:cubicBezTo>
                    <a:cubicBezTo>
                      <a:pt x="734" y="0"/>
                      <a:pt x="662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5"/>
              <p:cNvSpPr/>
              <p:nvPr/>
            </p:nvSpPr>
            <p:spPr>
              <a:xfrm>
                <a:off x="1587111" y="4307578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5"/>
              <p:cNvSpPr/>
              <p:nvPr/>
            </p:nvSpPr>
            <p:spPr>
              <a:xfrm>
                <a:off x="1597478" y="4318822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1" y="0"/>
                    </a:moveTo>
                    <a:lnTo>
                      <a:pt x="1" y="734"/>
                    </a:lnTo>
                    <a:cubicBezTo>
                      <a:pt x="1" y="895"/>
                      <a:pt x="37" y="1020"/>
                      <a:pt x="108" y="1110"/>
                    </a:cubicBezTo>
                    <a:cubicBezTo>
                      <a:pt x="180" y="1199"/>
                      <a:pt x="287" y="1235"/>
                      <a:pt x="412" y="1235"/>
                    </a:cubicBezTo>
                    <a:cubicBezTo>
                      <a:pt x="502" y="1235"/>
                      <a:pt x="573" y="1217"/>
                      <a:pt x="645" y="1181"/>
                    </a:cubicBezTo>
                    <a:cubicBezTo>
                      <a:pt x="699" y="1145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70" y="895"/>
                      <a:pt x="717" y="966"/>
                    </a:cubicBezTo>
                    <a:cubicBezTo>
                      <a:pt x="645" y="1038"/>
                      <a:pt x="573" y="1056"/>
                      <a:pt x="466" y="1056"/>
                    </a:cubicBezTo>
                    <a:cubicBezTo>
                      <a:pt x="377" y="1056"/>
                      <a:pt x="305" y="1038"/>
                      <a:pt x="251" y="984"/>
                    </a:cubicBezTo>
                    <a:cubicBezTo>
                      <a:pt x="216" y="931"/>
                      <a:pt x="198" y="841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5"/>
              <p:cNvSpPr/>
              <p:nvPr/>
            </p:nvSpPr>
            <p:spPr>
              <a:xfrm>
                <a:off x="1626452" y="4318387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73" y="0"/>
                    </a:moveTo>
                    <a:cubicBezTo>
                      <a:pt x="484" y="0"/>
                      <a:pt x="412" y="18"/>
                      <a:pt x="359" y="54"/>
                    </a:cubicBezTo>
                    <a:cubicBezTo>
                      <a:pt x="287" y="90"/>
                      <a:pt x="233" y="143"/>
                      <a:pt x="198" y="215"/>
                    </a:cubicBezTo>
                    <a:lnTo>
                      <a:pt x="198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8" y="1217"/>
                    </a:lnTo>
                    <a:lnTo>
                      <a:pt x="198" y="537"/>
                    </a:lnTo>
                    <a:cubicBezTo>
                      <a:pt x="198" y="430"/>
                      <a:pt x="216" y="340"/>
                      <a:pt x="287" y="269"/>
                    </a:cubicBezTo>
                    <a:cubicBezTo>
                      <a:pt x="341" y="197"/>
                      <a:pt x="412" y="161"/>
                      <a:pt x="520" y="161"/>
                    </a:cubicBezTo>
                    <a:cubicBezTo>
                      <a:pt x="609" y="161"/>
                      <a:pt x="663" y="197"/>
                      <a:pt x="717" y="251"/>
                    </a:cubicBezTo>
                    <a:cubicBezTo>
                      <a:pt x="752" y="304"/>
                      <a:pt x="770" y="394"/>
                      <a:pt x="770" y="501"/>
                    </a:cubicBezTo>
                    <a:lnTo>
                      <a:pt x="770" y="1217"/>
                    </a:lnTo>
                    <a:lnTo>
                      <a:pt x="967" y="1217"/>
                    </a:lnTo>
                    <a:lnTo>
                      <a:pt x="967" y="537"/>
                    </a:lnTo>
                    <a:cubicBezTo>
                      <a:pt x="967" y="430"/>
                      <a:pt x="1003" y="340"/>
                      <a:pt x="1057" y="269"/>
                    </a:cubicBezTo>
                    <a:cubicBezTo>
                      <a:pt x="1110" y="197"/>
                      <a:pt x="1200" y="161"/>
                      <a:pt x="1307" y="161"/>
                    </a:cubicBezTo>
                    <a:cubicBezTo>
                      <a:pt x="1379" y="161"/>
                      <a:pt x="1450" y="197"/>
                      <a:pt x="1486" y="251"/>
                    </a:cubicBezTo>
                    <a:cubicBezTo>
                      <a:pt x="1522" y="304"/>
                      <a:pt x="1540" y="394"/>
                      <a:pt x="1540" y="501"/>
                    </a:cubicBezTo>
                    <a:lnTo>
                      <a:pt x="1540" y="1217"/>
                    </a:lnTo>
                    <a:lnTo>
                      <a:pt x="1755" y="1217"/>
                    </a:lnTo>
                    <a:lnTo>
                      <a:pt x="1755" y="501"/>
                    </a:lnTo>
                    <a:cubicBezTo>
                      <a:pt x="1755" y="340"/>
                      <a:pt x="1719" y="215"/>
                      <a:pt x="1647" y="125"/>
                    </a:cubicBezTo>
                    <a:cubicBezTo>
                      <a:pt x="1576" y="36"/>
                      <a:pt x="1486" y="0"/>
                      <a:pt x="1361" y="0"/>
                    </a:cubicBezTo>
                    <a:cubicBezTo>
                      <a:pt x="1271" y="0"/>
                      <a:pt x="1182" y="18"/>
                      <a:pt x="1110" y="54"/>
                    </a:cubicBezTo>
                    <a:cubicBezTo>
                      <a:pt x="1039" y="108"/>
                      <a:pt x="985" y="161"/>
                      <a:pt x="931" y="251"/>
                    </a:cubicBezTo>
                    <a:cubicBezTo>
                      <a:pt x="913" y="161"/>
                      <a:pt x="860" y="108"/>
                      <a:pt x="806" y="54"/>
                    </a:cubicBezTo>
                    <a:cubicBezTo>
                      <a:pt x="734" y="18"/>
                      <a:pt x="663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5"/>
              <p:cNvSpPr/>
              <p:nvPr/>
            </p:nvSpPr>
            <p:spPr>
              <a:xfrm>
                <a:off x="1574135" y="4377090"/>
                <a:ext cx="41540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8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271" y="305"/>
                    </a:lnTo>
                    <a:lnTo>
                      <a:pt x="358" y="2667"/>
                    </a:lnTo>
                    <a:lnTo>
                      <a:pt x="734" y="2667"/>
                    </a:lnTo>
                    <a:lnTo>
                      <a:pt x="1718" y="16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5"/>
              <p:cNvSpPr/>
              <p:nvPr/>
            </p:nvSpPr>
            <p:spPr>
              <a:xfrm>
                <a:off x="1859983" y="4110264"/>
                <a:ext cx="18607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0" h="3258" extrusionOk="0">
                    <a:moveTo>
                      <a:pt x="0" y="1"/>
                    </a:moveTo>
                    <a:lnTo>
                      <a:pt x="0" y="3258"/>
                    </a:lnTo>
                    <a:lnTo>
                      <a:pt x="770" y="3258"/>
                    </a:lnTo>
                    <a:lnTo>
                      <a:pt x="770" y="3007"/>
                    </a:lnTo>
                    <a:lnTo>
                      <a:pt x="340" y="3007"/>
                    </a:lnTo>
                    <a:lnTo>
                      <a:pt x="340" y="251"/>
                    </a:lnTo>
                    <a:lnTo>
                      <a:pt x="770" y="251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5"/>
              <p:cNvSpPr/>
              <p:nvPr/>
            </p:nvSpPr>
            <p:spPr>
              <a:xfrm>
                <a:off x="1882456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70" y="0"/>
                    </a:moveTo>
                    <a:cubicBezTo>
                      <a:pt x="663" y="0"/>
                      <a:pt x="555" y="0"/>
                      <a:pt x="430" y="36"/>
                    </a:cubicBezTo>
                    <a:cubicBezTo>
                      <a:pt x="305" y="72"/>
                      <a:pt x="162" y="108"/>
                      <a:pt x="19" y="161"/>
                    </a:cubicBezTo>
                    <a:lnTo>
                      <a:pt x="19" y="537"/>
                    </a:lnTo>
                    <a:cubicBezTo>
                      <a:pt x="162" y="448"/>
                      <a:pt x="305" y="394"/>
                      <a:pt x="430" y="358"/>
                    </a:cubicBezTo>
                    <a:cubicBezTo>
                      <a:pt x="555" y="322"/>
                      <a:pt x="663" y="305"/>
                      <a:pt x="788" y="305"/>
                    </a:cubicBezTo>
                    <a:cubicBezTo>
                      <a:pt x="949" y="305"/>
                      <a:pt x="1074" y="340"/>
                      <a:pt x="1164" y="430"/>
                    </a:cubicBezTo>
                    <a:cubicBezTo>
                      <a:pt x="1271" y="519"/>
                      <a:pt x="1325" y="627"/>
                      <a:pt x="1325" y="770"/>
                    </a:cubicBezTo>
                    <a:cubicBezTo>
                      <a:pt x="1325" y="859"/>
                      <a:pt x="1289" y="949"/>
                      <a:pt x="1253" y="1038"/>
                    </a:cubicBezTo>
                    <a:cubicBezTo>
                      <a:pt x="1200" y="1128"/>
                      <a:pt x="1128" y="1235"/>
                      <a:pt x="1003" y="1378"/>
                    </a:cubicBezTo>
                    <a:cubicBezTo>
                      <a:pt x="949" y="1450"/>
                      <a:pt x="806" y="1593"/>
                      <a:pt x="555" y="1844"/>
                    </a:cubicBezTo>
                    <a:cubicBezTo>
                      <a:pt x="323" y="2076"/>
                      <a:pt x="144" y="2273"/>
                      <a:pt x="1" y="2416"/>
                    </a:cubicBezTo>
                    <a:lnTo>
                      <a:pt x="1" y="2703"/>
                    </a:lnTo>
                    <a:lnTo>
                      <a:pt x="1701" y="2703"/>
                    </a:lnTo>
                    <a:lnTo>
                      <a:pt x="1701" y="2416"/>
                    </a:lnTo>
                    <a:lnTo>
                      <a:pt x="430" y="2416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61" y="1450"/>
                      <a:pt x="1397" y="1414"/>
                    </a:cubicBezTo>
                    <a:cubicBezTo>
                      <a:pt x="1504" y="1289"/>
                      <a:pt x="1575" y="1164"/>
                      <a:pt x="1629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593" y="340"/>
                      <a:pt x="1432" y="197"/>
                    </a:cubicBezTo>
                    <a:cubicBezTo>
                      <a:pt x="1271" y="54"/>
                      <a:pt x="1057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5"/>
              <p:cNvSpPr/>
              <p:nvPr/>
            </p:nvSpPr>
            <p:spPr>
              <a:xfrm>
                <a:off x="1930472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87" y="0"/>
                    </a:moveTo>
                    <a:cubicBezTo>
                      <a:pt x="680" y="0"/>
                      <a:pt x="555" y="0"/>
                      <a:pt x="430" y="36"/>
                    </a:cubicBezTo>
                    <a:cubicBezTo>
                      <a:pt x="304" y="72"/>
                      <a:pt x="179" y="108"/>
                      <a:pt x="18" y="161"/>
                    </a:cubicBezTo>
                    <a:lnTo>
                      <a:pt x="18" y="537"/>
                    </a:lnTo>
                    <a:cubicBezTo>
                      <a:pt x="161" y="448"/>
                      <a:pt x="304" y="394"/>
                      <a:pt x="430" y="358"/>
                    </a:cubicBezTo>
                    <a:cubicBezTo>
                      <a:pt x="555" y="322"/>
                      <a:pt x="680" y="305"/>
                      <a:pt x="787" y="305"/>
                    </a:cubicBezTo>
                    <a:cubicBezTo>
                      <a:pt x="949" y="305"/>
                      <a:pt x="1074" y="340"/>
                      <a:pt x="1181" y="430"/>
                    </a:cubicBezTo>
                    <a:cubicBezTo>
                      <a:pt x="1271" y="519"/>
                      <a:pt x="1324" y="627"/>
                      <a:pt x="1324" y="770"/>
                    </a:cubicBezTo>
                    <a:cubicBezTo>
                      <a:pt x="1324" y="859"/>
                      <a:pt x="1306" y="949"/>
                      <a:pt x="1253" y="1038"/>
                    </a:cubicBezTo>
                    <a:cubicBezTo>
                      <a:pt x="1217" y="1128"/>
                      <a:pt x="1127" y="1235"/>
                      <a:pt x="1020" y="1378"/>
                    </a:cubicBezTo>
                    <a:cubicBezTo>
                      <a:pt x="949" y="1450"/>
                      <a:pt x="805" y="1593"/>
                      <a:pt x="573" y="1844"/>
                    </a:cubicBezTo>
                    <a:cubicBezTo>
                      <a:pt x="340" y="2076"/>
                      <a:pt x="143" y="2273"/>
                      <a:pt x="0" y="2416"/>
                    </a:cubicBezTo>
                    <a:lnTo>
                      <a:pt x="0" y="2703"/>
                    </a:lnTo>
                    <a:lnTo>
                      <a:pt x="1700" y="2703"/>
                    </a:lnTo>
                    <a:lnTo>
                      <a:pt x="1700" y="2416"/>
                    </a:lnTo>
                    <a:lnTo>
                      <a:pt x="447" y="2416"/>
                    </a:lnTo>
                    <a:cubicBezTo>
                      <a:pt x="734" y="2112"/>
                      <a:pt x="966" y="1879"/>
                      <a:pt x="1127" y="1718"/>
                    </a:cubicBezTo>
                    <a:cubicBezTo>
                      <a:pt x="1271" y="1557"/>
                      <a:pt x="1378" y="1450"/>
                      <a:pt x="1396" y="1414"/>
                    </a:cubicBezTo>
                    <a:cubicBezTo>
                      <a:pt x="1521" y="1289"/>
                      <a:pt x="1593" y="1164"/>
                      <a:pt x="1629" y="1074"/>
                    </a:cubicBezTo>
                    <a:cubicBezTo>
                      <a:pt x="1664" y="967"/>
                      <a:pt x="1682" y="859"/>
                      <a:pt x="1682" y="752"/>
                    </a:cubicBezTo>
                    <a:cubicBezTo>
                      <a:pt x="1682" y="519"/>
                      <a:pt x="1611" y="340"/>
                      <a:pt x="1450" y="197"/>
                    </a:cubicBezTo>
                    <a:cubicBezTo>
                      <a:pt x="1271" y="54"/>
                      <a:pt x="1056" y="0"/>
                      <a:pt x="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5"/>
              <p:cNvSpPr/>
              <p:nvPr/>
            </p:nvSpPr>
            <p:spPr>
              <a:xfrm>
                <a:off x="1978464" y="411200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49" y="1235"/>
                    </a:moveTo>
                    <a:cubicBezTo>
                      <a:pt x="1128" y="1235"/>
                      <a:pt x="1253" y="1289"/>
                      <a:pt x="1343" y="1396"/>
                    </a:cubicBezTo>
                    <a:cubicBezTo>
                      <a:pt x="1432" y="1504"/>
                      <a:pt x="1486" y="1665"/>
                      <a:pt x="1486" y="1861"/>
                    </a:cubicBezTo>
                    <a:cubicBezTo>
                      <a:pt x="1486" y="2040"/>
                      <a:pt x="1432" y="2201"/>
                      <a:pt x="1343" y="2309"/>
                    </a:cubicBezTo>
                    <a:cubicBezTo>
                      <a:pt x="1253" y="2416"/>
                      <a:pt x="1128" y="2470"/>
                      <a:pt x="949" y="2470"/>
                    </a:cubicBezTo>
                    <a:cubicBezTo>
                      <a:pt x="788" y="2470"/>
                      <a:pt x="663" y="2416"/>
                      <a:pt x="573" y="2309"/>
                    </a:cubicBezTo>
                    <a:cubicBezTo>
                      <a:pt x="484" y="2201"/>
                      <a:pt x="430" y="2040"/>
                      <a:pt x="430" y="1861"/>
                    </a:cubicBezTo>
                    <a:cubicBezTo>
                      <a:pt x="430" y="1665"/>
                      <a:pt x="484" y="1504"/>
                      <a:pt x="573" y="1396"/>
                    </a:cubicBezTo>
                    <a:cubicBezTo>
                      <a:pt x="663" y="1289"/>
                      <a:pt x="788" y="1235"/>
                      <a:pt x="949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2" y="126"/>
                      <a:pt x="305" y="376"/>
                    </a:cubicBezTo>
                    <a:cubicBezTo>
                      <a:pt x="108" y="627"/>
                      <a:pt x="0" y="949"/>
                      <a:pt x="0" y="1378"/>
                    </a:cubicBezTo>
                    <a:cubicBezTo>
                      <a:pt x="0" y="1826"/>
                      <a:pt x="90" y="2166"/>
                      <a:pt x="251" y="2416"/>
                    </a:cubicBezTo>
                    <a:cubicBezTo>
                      <a:pt x="412" y="2649"/>
                      <a:pt x="645" y="2756"/>
                      <a:pt x="949" y="2756"/>
                    </a:cubicBezTo>
                    <a:cubicBezTo>
                      <a:pt x="1235" y="2756"/>
                      <a:pt x="1450" y="2685"/>
                      <a:pt x="1611" y="2524"/>
                    </a:cubicBezTo>
                    <a:cubicBezTo>
                      <a:pt x="1772" y="2345"/>
                      <a:pt x="1844" y="2130"/>
                      <a:pt x="1844" y="1861"/>
                    </a:cubicBezTo>
                    <a:cubicBezTo>
                      <a:pt x="1844" y="1575"/>
                      <a:pt x="1772" y="1360"/>
                      <a:pt x="1611" y="1199"/>
                    </a:cubicBezTo>
                    <a:cubicBezTo>
                      <a:pt x="1450" y="1020"/>
                      <a:pt x="1253" y="949"/>
                      <a:pt x="985" y="949"/>
                    </a:cubicBezTo>
                    <a:cubicBezTo>
                      <a:pt x="859" y="949"/>
                      <a:pt x="734" y="967"/>
                      <a:pt x="627" y="1038"/>
                    </a:cubicBezTo>
                    <a:cubicBezTo>
                      <a:pt x="519" y="1092"/>
                      <a:pt x="430" y="1164"/>
                      <a:pt x="358" y="1271"/>
                    </a:cubicBezTo>
                    <a:cubicBezTo>
                      <a:pt x="376" y="949"/>
                      <a:pt x="448" y="698"/>
                      <a:pt x="573" y="537"/>
                    </a:cubicBezTo>
                    <a:cubicBezTo>
                      <a:pt x="698" y="376"/>
                      <a:pt x="895" y="305"/>
                      <a:pt x="1128" y="305"/>
                    </a:cubicBezTo>
                    <a:cubicBezTo>
                      <a:pt x="1217" y="305"/>
                      <a:pt x="1307" y="305"/>
                      <a:pt x="1396" y="322"/>
                    </a:cubicBezTo>
                    <a:cubicBezTo>
                      <a:pt x="1486" y="358"/>
                      <a:pt x="1575" y="394"/>
                      <a:pt x="1683" y="430"/>
                    </a:cubicBezTo>
                    <a:lnTo>
                      <a:pt x="1683" y="108"/>
                    </a:lnTo>
                    <a:cubicBezTo>
                      <a:pt x="1575" y="72"/>
                      <a:pt x="1486" y="36"/>
                      <a:pt x="1378" y="18"/>
                    </a:cubicBezTo>
                    <a:cubicBezTo>
                      <a:pt x="1289" y="0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2029065" y="4110264"/>
                <a:ext cx="18607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0" h="3258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0" y="3007"/>
                    </a:lnTo>
                    <a:lnTo>
                      <a:pt x="0" y="3258"/>
                    </a:lnTo>
                    <a:lnTo>
                      <a:pt x="770" y="325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5"/>
              <p:cNvSpPr/>
              <p:nvPr/>
            </p:nvSpPr>
            <p:spPr>
              <a:xfrm>
                <a:off x="1899323" y="4216473"/>
                <a:ext cx="57102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614" extrusionOk="0">
                    <a:moveTo>
                      <a:pt x="931" y="430"/>
                    </a:moveTo>
                    <a:cubicBezTo>
                      <a:pt x="1146" y="430"/>
                      <a:pt x="1289" y="448"/>
                      <a:pt x="1325" y="448"/>
                    </a:cubicBezTo>
                    <a:cubicBezTo>
                      <a:pt x="1414" y="466"/>
                      <a:pt x="1486" y="502"/>
                      <a:pt x="1522" y="556"/>
                    </a:cubicBezTo>
                    <a:cubicBezTo>
                      <a:pt x="1575" y="609"/>
                      <a:pt x="1593" y="681"/>
                      <a:pt x="1593" y="770"/>
                    </a:cubicBezTo>
                    <a:cubicBezTo>
                      <a:pt x="1593" y="842"/>
                      <a:pt x="1575" y="914"/>
                      <a:pt x="1540" y="967"/>
                    </a:cubicBezTo>
                    <a:cubicBezTo>
                      <a:pt x="1504" y="1003"/>
                      <a:pt x="1450" y="1057"/>
                      <a:pt x="1396" y="1075"/>
                    </a:cubicBezTo>
                    <a:cubicBezTo>
                      <a:pt x="1325" y="1093"/>
                      <a:pt x="1164" y="1110"/>
                      <a:pt x="913" y="1110"/>
                    </a:cubicBezTo>
                    <a:lnTo>
                      <a:pt x="520" y="1110"/>
                    </a:lnTo>
                    <a:lnTo>
                      <a:pt x="520" y="430"/>
                    </a:lnTo>
                    <a:close/>
                    <a:moveTo>
                      <a:pt x="1" y="1"/>
                    </a:moveTo>
                    <a:lnTo>
                      <a:pt x="1" y="2614"/>
                    </a:lnTo>
                    <a:lnTo>
                      <a:pt x="520" y="2614"/>
                    </a:lnTo>
                    <a:lnTo>
                      <a:pt x="520" y="1522"/>
                    </a:lnTo>
                    <a:lnTo>
                      <a:pt x="627" y="1522"/>
                    </a:lnTo>
                    <a:cubicBezTo>
                      <a:pt x="752" y="1522"/>
                      <a:pt x="842" y="1540"/>
                      <a:pt x="895" y="1558"/>
                    </a:cubicBezTo>
                    <a:cubicBezTo>
                      <a:pt x="949" y="1576"/>
                      <a:pt x="1003" y="1612"/>
                      <a:pt x="1056" y="1665"/>
                    </a:cubicBezTo>
                    <a:cubicBezTo>
                      <a:pt x="1110" y="1719"/>
                      <a:pt x="1200" y="1844"/>
                      <a:pt x="1343" y="2041"/>
                    </a:cubicBezTo>
                    <a:lnTo>
                      <a:pt x="1719" y="2614"/>
                    </a:lnTo>
                    <a:lnTo>
                      <a:pt x="2363" y="2614"/>
                    </a:lnTo>
                    <a:lnTo>
                      <a:pt x="2041" y="2113"/>
                    </a:lnTo>
                    <a:cubicBezTo>
                      <a:pt x="1915" y="1898"/>
                      <a:pt x="1808" y="1755"/>
                      <a:pt x="1736" y="1683"/>
                    </a:cubicBezTo>
                    <a:cubicBezTo>
                      <a:pt x="1665" y="1594"/>
                      <a:pt x="1558" y="1522"/>
                      <a:pt x="1450" y="1450"/>
                    </a:cubicBezTo>
                    <a:cubicBezTo>
                      <a:pt x="1683" y="1433"/>
                      <a:pt x="1844" y="1343"/>
                      <a:pt x="1969" y="1218"/>
                    </a:cubicBezTo>
                    <a:cubicBezTo>
                      <a:pt x="2076" y="1093"/>
                      <a:pt x="2148" y="932"/>
                      <a:pt x="2148" y="735"/>
                    </a:cubicBezTo>
                    <a:cubicBezTo>
                      <a:pt x="2148" y="574"/>
                      <a:pt x="2112" y="430"/>
                      <a:pt x="2023" y="323"/>
                    </a:cubicBezTo>
                    <a:cubicBezTo>
                      <a:pt x="1951" y="198"/>
                      <a:pt x="1844" y="108"/>
                      <a:pt x="1719" y="73"/>
                    </a:cubicBezTo>
                    <a:cubicBezTo>
                      <a:pt x="1593" y="19"/>
                      <a:pt x="1396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5"/>
              <p:cNvSpPr/>
              <p:nvPr/>
            </p:nvSpPr>
            <p:spPr>
              <a:xfrm>
                <a:off x="1959011" y="4232880"/>
                <a:ext cx="43255" cy="4796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988" extrusionOk="0">
                    <a:moveTo>
                      <a:pt x="1181" y="1021"/>
                    </a:moveTo>
                    <a:lnTo>
                      <a:pt x="1181" y="1128"/>
                    </a:lnTo>
                    <a:cubicBezTo>
                      <a:pt x="1181" y="1236"/>
                      <a:pt x="1163" y="1325"/>
                      <a:pt x="1163" y="1361"/>
                    </a:cubicBezTo>
                    <a:cubicBezTo>
                      <a:pt x="1145" y="1433"/>
                      <a:pt x="1092" y="1486"/>
                      <a:pt x="1038" y="1540"/>
                    </a:cubicBezTo>
                    <a:cubicBezTo>
                      <a:pt x="949" y="1594"/>
                      <a:pt x="877" y="1629"/>
                      <a:pt x="788" y="1629"/>
                    </a:cubicBezTo>
                    <a:cubicBezTo>
                      <a:pt x="698" y="1629"/>
                      <a:pt x="626" y="1594"/>
                      <a:pt x="573" y="1540"/>
                    </a:cubicBezTo>
                    <a:cubicBezTo>
                      <a:pt x="519" y="1504"/>
                      <a:pt x="501" y="1433"/>
                      <a:pt x="501" y="1361"/>
                    </a:cubicBezTo>
                    <a:cubicBezTo>
                      <a:pt x="501" y="1289"/>
                      <a:pt x="537" y="1236"/>
                      <a:pt x="591" y="1182"/>
                    </a:cubicBezTo>
                    <a:cubicBezTo>
                      <a:pt x="644" y="1164"/>
                      <a:pt x="734" y="1128"/>
                      <a:pt x="877" y="1093"/>
                    </a:cubicBezTo>
                    <a:cubicBezTo>
                      <a:pt x="1020" y="1075"/>
                      <a:pt x="1110" y="1039"/>
                      <a:pt x="1181" y="1021"/>
                    </a:cubicBezTo>
                    <a:close/>
                    <a:moveTo>
                      <a:pt x="877" y="1"/>
                    </a:moveTo>
                    <a:cubicBezTo>
                      <a:pt x="626" y="1"/>
                      <a:pt x="448" y="37"/>
                      <a:pt x="322" y="126"/>
                    </a:cubicBezTo>
                    <a:cubicBezTo>
                      <a:pt x="197" y="216"/>
                      <a:pt x="108" y="341"/>
                      <a:pt x="54" y="538"/>
                    </a:cubicBezTo>
                    <a:lnTo>
                      <a:pt x="501" y="609"/>
                    </a:lnTo>
                    <a:cubicBezTo>
                      <a:pt x="537" y="520"/>
                      <a:pt x="573" y="466"/>
                      <a:pt x="626" y="430"/>
                    </a:cubicBezTo>
                    <a:cubicBezTo>
                      <a:pt x="680" y="395"/>
                      <a:pt x="752" y="377"/>
                      <a:pt x="841" y="377"/>
                    </a:cubicBezTo>
                    <a:cubicBezTo>
                      <a:pt x="967" y="377"/>
                      <a:pt x="1056" y="395"/>
                      <a:pt x="1110" y="448"/>
                    </a:cubicBezTo>
                    <a:cubicBezTo>
                      <a:pt x="1163" y="484"/>
                      <a:pt x="1181" y="556"/>
                      <a:pt x="1181" y="645"/>
                    </a:cubicBezTo>
                    <a:lnTo>
                      <a:pt x="1181" y="699"/>
                    </a:lnTo>
                    <a:cubicBezTo>
                      <a:pt x="1092" y="735"/>
                      <a:pt x="931" y="770"/>
                      <a:pt x="698" y="824"/>
                    </a:cubicBezTo>
                    <a:cubicBezTo>
                      <a:pt x="519" y="860"/>
                      <a:pt x="376" y="896"/>
                      <a:pt x="286" y="932"/>
                    </a:cubicBezTo>
                    <a:cubicBezTo>
                      <a:pt x="197" y="985"/>
                      <a:pt x="125" y="1039"/>
                      <a:pt x="72" y="1128"/>
                    </a:cubicBezTo>
                    <a:cubicBezTo>
                      <a:pt x="18" y="1218"/>
                      <a:pt x="0" y="1307"/>
                      <a:pt x="0" y="1415"/>
                    </a:cubicBezTo>
                    <a:cubicBezTo>
                      <a:pt x="0" y="1576"/>
                      <a:pt x="54" y="1719"/>
                      <a:pt x="161" y="1826"/>
                    </a:cubicBezTo>
                    <a:cubicBezTo>
                      <a:pt x="286" y="1934"/>
                      <a:pt x="430" y="1987"/>
                      <a:pt x="626" y="1987"/>
                    </a:cubicBezTo>
                    <a:cubicBezTo>
                      <a:pt x="734" y="1987"/>
                      <a:pt x="841" y="1952"/>
                      <a:pt x="949" y="1916"/>
                    </a:cubicBezTo>
                    <a:cubicBezTo>
                      <a:pt x="1038" y="1880"/>
                      <a:pt x="1128" y="1808"/>
                      <a:pt x="1217" y="1737"/>
                    </a:cubicBezTo>
                    <a:cubicBezTo>
                      <a:pt x="1217" y="1737"/>
                      <a:pt x="1235" y="1755"/>
                      <a:pt x="1235" y="1790"/>
                    </a:cubicBezTo>
                    <a:cubicBezTo>
                      <a:pt x="1253" y="1862"/>
                      <a:pt x="1271" y="1898"/>
                      <a:pt x="1289" y="1934"/>
                    </a:cubicBezTo>
                    <a:lnTo>
                      <a:pt x="1790" y="1934"/>
                    </a:lnTo>
                    <a:cubicBezTo>
                      <a:pt x="1736" y="1844"/>
                      <a:pt x="1700" y="1755"/>
                      <a:pt x="1682" y="1683"/>
                    </a:cubicBezTo>
                    <a:cubicBezTo>
                      <a:pt x="1682" y="1594"/>
                      <a:pt x="1664" y="1486"/>
                      <a:pt x="1664" y="1307"/>
                    </a:cubicBezTo>
                    <a:lnTo>
                      <a:pt x="1664" y="717"/>
                    </a:lnTo>
                    <a:cubicBezTo>
                      <a:pt x="1664" y="502"/>
                      <a:pt x="1647" y="359"/>
                      <a:pt x="1611" y="269"/>
                    </a:cubicBezTo>
                    <a:cubicBezTo>
                      <a:pt x="1557" y="198"/>
                      <a:pt x="1485" y="126"/>
                      <a:pt x="1378" y="73"/>
                    </a:cubicBezTo>
                    <a:cubicBezTo>
                      <a:pt x="1271" y="19"/>
                      <a:pt x="1092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1874675" y="4318387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609" y="0"/>
                    </a:moveTo>
                    <a:cubicBezTo>
                      <a:pt x="520" y="0"/>
                      <a:pt x="430" y="18"/>
                      <a:pt x="359" y="54"/>
                    </a:cubicBezTo>
                    <a:cubicBezTo>
                      <a:pt x="305" y="90"/>
                      <a:pt x="251" y="143"/>
                      <a:pt x="197" y="215"/>
                    </a:cubicBezTo>
                    <a:lnTo>
                      <a:pt x="197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7" y="1217"/>
                    </a:lnTo>
                    <a:lnTo>
                      <a:pt x="197" y="591"/>
                    </a:lnTo>
                    <a:cubicBezTo>
                      <a:pt x="197" y="448"/>
                      <a:pt x="233" y="358"/>
                      <a:pt x="287" y="287"/>
                    </a:cubicBezTo>
                    <a:cubicBezTo>
                      <a:pt x="359" y="215"/>
                      <a:pt x="430" y="161"/>
                      <a:pt x="555" y="161"/>
                    </a:cubicBezTo>
                    <a:cubicBezTo>
                      <a:pt x="573" y="161"/>
                      <a:pt x="609" y="179"/>
                      <a:pt x="627" y="179"/>
                    </a:cubicBezTo>
                    <a:cubicBezTo>
                      <a:pt x="663" y="179"/>
                      <a:pt x="681" y="197"/>
                      <a:pt x="699" y="215"/>
                    </a:cubicBezTo>
                    <a:lnTo>
                      <a:pt x="6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5"/>
              <p:cNvSpPr/>
              <p:nvPr/>
            </p:nvSpPr>
            <p:spPr>
              <a:xfrm>
                <a:off x="1889391" y="4318387"/>
                <a:ext cx="24672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3" extrusionOk="0">
                    <a:moveTo>
                      <a:pt x="823" y="627"/>
                    </a:moveTo>
                    <a:lnTo>
                      <a:pt x="823" y="662"/>
                    </a:lnTo>
                    <a:cubicBezTo>
                      <a:pt x="823" y="788"/>
                      <a:pt x="787" y="895"/>
                      <a:pt x="716" y="967"/>
                    </a:cubicBezTo>
                    <a:cubicBezTo>
                      <a:pt x="662" y="1056"/>
                      <a:pt x="573" y="1092"/>
                      <a:pt x="465" y="1092"/>
                    </a:cubicBezTo>
                    <a:cubicBezTo>
                      <a:pt x="376" y="1092"/>
                      <a:pt x="322" y="1074"/>
                      <a:pt x="268" y="1020"/>
                    </a:cubicBezTo>
                    <a:cubicBezTo>
                      <a:pt x="233" y="984"/>
                      <a:pt x="197" y="931"/>
                      <a:pt x="197" y="859"/>
                    </a:cubicBezTo>
                    <a:cubicBezTo>
                      <a:pt x="197" y="770"/>
                      <a:pt x="233" y="716"/>
                      <a:pt x="304" y="680"/>
                    </a:cubicBezTo>
                    <a:cubicBezTo>
                      <a:pt x="358" y="644"/>
                      <a:pt x="465" y="627"/>
                      <a:pt x="626" y="627"/>
                    </a:cubicBezTo>
                    <a:close/>
                    <a:moveTo>
                      <a:pt x="501" y="0"/>
                    </a:moveTo>
                    <a:cubicBezTo>
                      <a:pt x="447" y="0"/>
                      <a:pt x="376" y="0"/>
                      <a:pt x="304" y="18"/>
                    </a:cubicBezTo>
                    <a:cubicBezTo>
                      <a:pt x="233" y="36"/>
                      <a:pt x="161" y="54"/>
                      <a:pt x="90" y="72"/>
                    </a:cubicBezTo>
                    <a:lnTo>
                      <a:pt x="90" y="251"/>
                    </a:lnTo>
                    <a:cubicBezTo>
                      <a:pt x="161" y="233"/>
                      <a:pt x="215" y="197"/>
                      <a:pt x="286" y="179"/>
                    </a:cubicBezTo>
                    <a:cubicBezTo>
                      <a:pt x="340" y="161"/>
                      <a:pt x="412" y="161"/>
                      <a:pt x="483" y="161"/>
                    </a:cubicBezTo>
                    <a:cubicBezTo>
                      <a:pt x="591" y="161"/>
                      <a:pt x="680" y="179"/>
                      <a:pt x="734" y="233"/>
                    </a:cubicBezTo>
                    <a:cubicBezTo>
                      <a:pt x="787" y="287"/>
                      <a:pt x="823" y="358"/>
                      <a:pt x="823" y="448"/>
                    </a:cubicBezTo>
                    <a:lnTo>
                      <a:pt x="823" y="465"/>
                    </a:lnTo>
                    <a:lnTo>
                      <a:pt x="555" y="465"/>
                    </a:lnTo>
                    <a:cubicBezTo>
                      <a:pt x="376" y="465"/>
                      <a:pt x="233" y="501"/>
                      <a:pt x="143" y="573"/>
                    </a:cubicBezTo>
                    <a:cubicBezTo>
                      <a:pt x="54" y="644"/>
                      <a:pt x="0" y="734"/>
                      <a:pt x="0" y="877"/>
                    </a:cubicBezTo>
                    <a:cubicBezTo>
                      <a:pt x="0" y="984"/>
                      <a:pt x="36" y="1074"/>
                      <a:pt x="107" y="1146"/>
                    </a:cubicBezTo>
                    <a:cubicBezTo>
                      <a:pt x="197" y="1217"/>
                      <a:pt x="286" y="1253"/>
                      <a:pt x="412" y="1253"/>
                    </a:cubicBezTo>
                    <a:cubicBezTo>
                      <a:pt x="501" y="1253"/>
                      <a:pt x="591" y="1235"/>
                      <a:pt x="662" y="1199"/>
                    </a:cubicBezTo>
                    <a:cubicBezTo>
                      <a:pt x="716" y="1163"/>
                      <a:pt x="770" y="1110"/>
                      <a:pt x="823" y="1038"/>
                    </a:cubicBezTo>
                    <a:lnTo>
                      <a:pt x="823" y="1217"/>
                    </a:lnTo>
                    <a:lnTo>
                      <a:pt x="1020" y="1217"/>
                    </a:lnTo>
                    <a:lnTo>
                      <a:pt x="1020" y="537"/>
                    </a:lnTo>
                    <a:cubicBezTo>
                      <a:pt x="1020" y="358"/>
                      <a:pt x="984" y="215"/>
                      <a:pt x="895" y="125"/>
                    </a:cubicBezTo>
                    <a:cubicBezTo>
                      <a:pt x="805" y="36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5"/>
              <p:cNvSpPr/>
              <p:nvPr/>
            </p:nvSpPr>
            <p:spPr>
              <a:xfrm>
                <a:off x="1917930" y="4307578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37" y="609"/>
                    </a:moveTo>
                    <a:cubicBezTo>
                      <a:pt x="644" y="609"/>
                      <a:pt x="716" y="645"/>
                      <a:pt x="788" y="735"/>
                    </a:cubicBezTo>
                    <a:cubicBezTo>
                      <a:pt x="841" y="806"/>
                      <a:pt x="877" y="931"/>
                      <a:pt x="877" y="1075"/>
                    </a:cubicBezTo>
                    <a:cubicBezTo>
                      <a:pt x="877" y="1218"/>
                      <a:pt x="841" y="1325"/>
                      <a:pt x="788" y="1415"/>
                    </a:cubicBezTo>
                    <a:cubicBezTo>
                      <a:pt x="716" y="1504"/>
                      <a:pt x="644" y="1540"/>
                      <a:pt x="537" y="1540"/>
                    </a:cubicBezTo>
                    <a:cubicBezTo>
                      <a:pt x="430" y="1540"/>
                      <a:pt x="358" y="1504"/>
                      <a:pt x="286" y="1415"/>
                    </a:cubicBezTo>
                    <a:cubicBezTo>
                      <a:pt x="233" y="1325"/>
                      <a:pt x="197" y="1218"/>
                      <a:pt x="197" y="1075"/>
                    </a:cubicBezTo>
                    <a:cubicBezTo>
                      <a:pt x="197" y="931"/>
                      <a:pt x="233" y="806"/>
                      <a:pt x="286" y="735"/>
                    </a:cubicBezTo>
                    <a:cubicBezTo>
                      <a:pt x="358" y="645"/>
                      <a:pt x="430" y="609"/>
                      <a:pt x="537" y="609"/>
                    </a:cubicBezTo>
                    <a:close/>
                    <a:moveTo>
                      <a:pt x="877" y="1"/>
                    </a:moveTo>
                    <a:lnTo>
                      <a:pt x="877" y="645"/>
                    </a:lnTo>
                    <a:cubicBezTo>
                      <a:pt x="841" y="573"/>
                      <a:pt x="788" y="538"/>
                      <a:pt x="716" y="502"/>
                    </a:cubicBezTo>
                    <a:cubicBezTo>
                      <a:pt x="662" y="466"/>
                      <a:pt x="573" y="448"/>
                      <a:pt x="483" y="448"/>
                    </a:cubicBezTo>
                    <a:cubicBezTo>
                      <a:pt x="340" y="448"/>
                      <a:pt x="233" y="502"/>
                      <a:pt x="143" y="609"/>
                    </a:cubicBezTo>
                    <a:cubicBezTo>
                      <a:pt x="36" y="735"/>
                      <a:pt x="0" y="878"/>
                      <a:pt x="0" y="1075"/>
                    </a:cubicBezTo>
                    <a:cubicBezTo>
                      <a:pt x="0" y="1254"/>
                      <a:pt x="36" y="1415"/>
                      <a:pt x="143" y="1522"/>
                    </a:cubicBezTo>
                    <a:cubicBezTo>
                      <a:pt x="233" y="1647"/>
                      <a:pt x="340" y="1701"/>
                      <a:pt x="483" y="1701"/>
                    </a:cubicBezTo>
                    <a:cubicBezTo>
                      <a:pt x="573" y="1701"/>
                      <a:pt x="662" y="1683"/>
                      <a:pt x="716" y="1647"/>
                    </a:cubicBezTo>
                    <a:cubicBezTo>
                      <a:pt x="788" y="1611"/>
                      <a:pt x="841" y="1558"/>
                      <a:pt x="877" y="1486"/>
                    </a:cubicBezTo>
                    <a:lnTo>
                      <a:pt x="877" y="1665"/>
                    </a:lnTo>
                    <a:lnTo>
                      <a:pt x="1074" y="1665"/>
                    </a:lnTo>
                    <a:lnTo>
                      <a:pt x="10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5"/>
              <p:cNvSpPr/>
              <p:nvPr/>
            </p:nvSpPr>
            <p:spPr>
              <a:xfrm>
                <a:off x="1948620" y="4307578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1958576" y="4318822"/>
                <a:ext cx="24672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5" extrusionOk="0">
                    <a:moveTo>
                      <a:pt x="0" y="0"/>
                    </a:moveTo>
                    <a:lnTo>
                      <a:pt x="0" y="734"/>
                    </a:lnTo>
                    <a:cubicBezTo>
                      <a:pt x="0" y="895"/>
                      <a:pt x="36" y="1020"/>
                      <a:pt x="108" y="1110"/>
                    </a:cubicBezTo>
                    <a:cubicBezTo>
                      <a:pt x="179" y="1199"/>
                      <a:pt x="287" y="1235"/>
                      <a:pt x="430" y="1235"/>
                    </a:cubicBezTo>
                    <a:cubicBezTo>
                      <a:pt x="519" y="1235"/>
                      <a:pt x="591" y="1217"/>
                      <a:pt x="644" y="1181"/>
                    </a:cubicBezTo>
                    <a:cubicBezTo>
                      <a:pt x="716" y="1145"/>
                      <a:pt x="770" y="1092"/>
                      <a:pt x="823" y="1020"/>
                    </a:cubicBezTo>
                    <a:lnTo>
                      <a:pt x="823" y="1199"/>
                    </a:lnTo>
                    <a:lnTo>
                      <a:pt x="1020" y="1199"/>
                    </a:lnTo>
                    <a:lnTo>
                      <a:pt x="1020" y="0"/>
                    </a:lnTo>
                    <a:lnTo>
                      <a:pt x="823" y="0"/>
                    </a:lnTo>
                    <a:lnTo>
                      <a:pt x="823" y="680"/>
                    </a:lnTo>
                    <a:cubicBezTo>
                      <a:pt x="823" y="805"/>
                      <a:pt x="788" y="895"/>
                      <a:pt x="716" y="966"/>
                    </a:cubicBezTo>
                    <a:cubicBezTo>
                      <a:pt x="662" y="1038"/>
                      <a:pt x="573" y="1056"/>
                      <a:pt x="466" y="1056"/>
                    </a:cubicBezTo>
                    <a:cubicBezTo>
                      <a:pt x="376" y="1056"/>
                      <a:pt x="322" y="1038"/>
                      <a:pt x="269" y="984"/>
                    </a:cubicBezTo>
                    <a:cubicBezTo>
                      <a:pt x="233" y="931"/>
                      <a:pt x="197" y="841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5"/>
              <p:cNvSpPr/>
              <p:nvPr/>
            </p:nvSpPr>
            <p:spPr>
              <a:xfrm>
                <a:off x="1987550" y="4318387"/>
                <a:ext cx="42385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18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76" y="54"/>
                    </a:cubicBezTo>
                    <a:cubicBezTo>
                      <a:pt x="304" y="90"/>
                      <a:pt x="251" y="143"/>
                      <a:pt x="215" y="215"/>
                    </a:cubicBezTo>
                    <a:lnTo>
                      <a:pt x="215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215" y="1217"/>
                    </a:lnTo>
                    <a:lnTo>
                      <a:pt x="215" y="537"/>
                    </a:lnTo>
                    <a:cubicBezTo>
                      <a:pt x="215" y="430"/>
                      <a:pt x="233" y="340"/>
                      <a:pt x="287" y="269"/>
                    </a:cubicBezTo>
                    <a:cubicBezTo>
                      <a:pt x="358" y="197"/>
                      <a:pt x="430" y="161"/>
                      <a:pt x="537" y="161"/>
                    </a:cubicBezTo>
                    <a:cubicBezTo>
                      <a:pt x="627" y="161"/>
                      <a:pt x="680" y="197"/>
                      <a:pt x="716" y="251"/>
                    </a:cubicBezTo>
                    <a:cubicBezTo>
                      <a:pt x="770" y="304"/>
                      <a:pt x="788" y="394"/>
                      <a:pt x="788" y="501"/>
                    </a:cubicBezTo>
                    <a:lnTo>
                      <a:pt x="788" y="1217"/>
                    </a:lnTo>
                    <a:lnTo>
                      <a:pt x="984" y="1217"/>
                    </a:lnTo>
                    <a:lnTo>
                      <a:pt x="984" y="537"/>
                    </a:lnTo>
                    <a:cubicBezTo>
                      <a:pt x="984" y="430"/>
                      <a:pt x="1020" y="340"/>
                      <a:pt x="1074" y="269"/>
                    </a:cubicBezTo>
                    <a:cubicBezTo>
                      <a:pt x="1128" y="197"/>
                      <a:pt x="1217" y="161"/>
                      <a:pt x="1307" y="161"/>
                    </a:cubicBezTo>
                    <a:cubicBezTo>
                      <a:pt x="1396" y="161"/>
                      <a:pt x="1468" y="197"/>
                      <a:pt x="1503" y="251"/>
                    </a:cubicBezTo>
                    <a:cubicBezTo>
                      <a:pt x="1539" y="304"/>
                      <a:pt x="1557" y="394"/>
                      <a:pt x="1557" y="501"/>
                    </a:cubicBezTo>
                    <a:lnTo>
                      <a:pt x="1557" y="1217"/>
                    </a:lnTo>
                    <a:lnTo>
                      <a:pt x="1754" y="1217"/>
                    </a:lnTo>
                    <a:lnTo>
                      <a:pt x="1754" y="501"/>
                    </a:lnTo>
                    <a:cubicBezTo>
                      <a:pt x="1754" y="340"/>
                      <a:pt x="1718" y="215"/>
                      <a:pt x="1665" y="125"/>
                    </a:cubicBezTo>
                    <a:cubicBezTo>
                      <a:pt x="1593" y="36"/>
                      <a:pt x="1486" y="0"/>
                      <a:pt x="1360" y="0"/>
                    </a:cubicBezTo>
                    <a:cubicBezTo>
                      <a:pt x="1271" y="0"/>
                      <a:pt x="1199" y="18"/>
                      <a:pt x="1128" y="54"/>
                    </a:cubicBezTo>
                    <a:cubicBezTo>
                      <a:pt x="1056" y="108"/>
                      <a:pt x="1002" y="161"/>
                      <a:pt x="949" y="251"/>
                    </a:cubicBezTo>
                    <a:cubicBezTo>
                      <a:pt x="913" y="161"/>
                      <a:pt x="877" y="108"/>
                      <a:pt x="806" y="54"/>
                    </a:cubicBezTo>
                    <a:cubicBezTo>
                      <a:pt x="752" y="18"/>
                      <a:pt x="680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5"/>
              <p:cNvSpPr/>
              <p:nvPr/>
            </p:nvSpPr>
            <p:spPr>
              <a:xfrm>
                <a:off x="1906234" y="4375811"/>
                <a:ext cx="44149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775" extrusionOk="0">
                    <a:moveTo>
                      <a:pt x="914" y="287"/>
                    </a:moveTo>
                    <a:cubicBezTo>
                      <a:pt x="1075" y="287"/>
                      <a:pt x="1182" y="340"/>
                      <a:pt x="1272" y="412"/>
                    </a:cubicBezTo>
                    <a:cubicBezTo>
                      <a:pt x="1361" y="483"/>
                      <a:pt x="1415" y="591"/>
                      <a:pt x="1415" y="734"/>
                    </a:cubicBezTo>
                    <a:cubicBezTo>
                      <a:pt x="1415" y="877"/>
                      <a:pt x="1361" y="985"/>
                      <a:pt x="1272" y="1056"/>
                    </a:cubicBezTo>
                    <a:cubicBezTo>
                      <a:pt x="1182" y="1128"/>
                      <a:pt x="1075" y="1181"/>
                      <a:pt x="914" y="1181"/>
                    </a:cubicBezTo>
                    <a:cubicBezTo>
                      <a:pt x="753" y="1181"/>
                      <a:pt x="645" y="1128"/>
                      <a:pt x="556" y="1056"/>
                    </a:cubicBezTo>
                    <a:cubicBezTo>
                      <a:pt x="466" y="985"/>
                      <a:pt x="413" y="877"/>
                      <a:pt x="413" y="734"/>
                    </a:cubicBezTo>
                    <a:cubicBezTo>
                      <a:pt x="413" y="591"/>
                      <a:pt x="466" y="483"/>
                      <a:pt x="556" y="412"/>
                    </a:cubicBezTo>
                    <a:cubicBezTo>
                      <a:pt x="645" y="340"/>
                      <a:pt x="753" y="287"/>
                      <a:pt x="914" y="287"/>
                    </a:cubicBezTo>
                    <a:close/>
                    <a:moveTo>
                      <a:pt x="914" y="1450"/>
                    </a:moveTo>
                    <a:cubicBezTo>
                      <a:pt x="1093" y="1450"/>
                      <a:pt x="1218" y="1503"/>
                      <a:pt x="1325" y="1593"/>
                    </a:cubicBezTo>
                    <a:cubicBezTo>
                      <a:pt x="1415" y="1682"/>
                      <a:pt x="1468" y="1808"/>
                      <a:pt x="1468" y="1969"/>
                    </a:cubicBezTo>
                    <a:cubicBezTo>
                      <a:pt x="1468" y="2130"/>
                      <a:pt x="1415" y="2255"/>
                      <a:pt x="1325" y="2362"/>
                    </a:cubicBezTo>
                    <a:cubicBezTo>
                      <a:pt x="1218" y="2452"/>
                      <a:pt x="1093" y="2488"/>
                      <a:pt x="914" y="2488"/>
                    </a:cubicBezTo>
                    <a:cubicBezTo>
                      <a:pt x="735" y="2488"/>
                      <a:pt x="609" y="2452"/>
                      <a:pt x="502" y="2362"/>
                    </a:cubicBezTo>
                    <a:cubicBezTo>
                      <a:pt x="413" y="2255"/>
                      <a:pt x="359" y="2130"/>
                      <a:pt x="359" y="1969"/>
                    </a:cubicBezTo>
                    <a:cubicBezTo>
                      <a:pt x="359" y="1808"/>
                      <a:pt x="413" y="1682"/>
                      <a:pt x="502" y="1593"/>
                    </a:cubicBezTo>
                    <a:cubicBezTo>
                      <a:pt x="609" y="1503"/>
                      <a:pt x="735" y="1450"/>
                      <a:pt x="914" y="1450"/>
                    </a:cubicBezTo>
                    <a:close/>
                    <a:moveTo>
                      <a:pt x="914" y="0"/>
                    </a:moveTo>
                    <a:cubicBezTo>
                      <a:pt x="645" y="0"/>
                      <a:pt x="448" y="72"/>
                      <a:pt x="287" y="197"/>
                    </a:cubicBezTo>
                    <a:cubicBezTo>
                      <a:pt x="144" y="322"/>
                      <a:pt x="55" y="483"/>
                      <a:pt x="55" y="698"/>
                    </a:cubicBezTo>
                    <a:cubicBezTo>
                      <a:pt x="55" y="859"/>
                      <a:pt x="108" y="985"/>
                      <a:pt x="198" y="1092"/>
                    </a:cubicBezTo>
                    <a:cubicBezTo>
                      <a:pt x="269" y="1199"/>
                      <a:pt x="395" y="1271"/>
                      <a:pt x="556" y="1307"/>
                    </a:cubicBezTo>
                    <a:cubicBezTo>
                      <a:pt x="377" y="1342"/>
                      <a:pt x="251" y="1432"/>
                      <a:pt x="144" y="1539"/>
                    </a:cubicBezTo>
                    <a:cubicBezTo>
                      <a:pt x="55" y="1665"/>
                      <a:pt x="1" y="1808"/>
                      <a:pt x="1" y="1969"/>
                    </a:cubicBezTo>
                    <a:cubicBezTo>
                      <a:pt x="1" y="2237"/>
                      <a:pt x="73" y="2434"/>
                      <a:pt x="234" y="2577"/>
                    </a:cubicBezTo>
                    <a:cubicBezTo>
                      <a:pt x="395" y="2702"/>
                      <a:pt x="627" y="2774"/>
                      <a:pt x="914" y="2774"/>
                    </a:cubicBezTo>
                    <a:cubicBezTo>
                      <a:pt x="1218" y="2774"/>
                      <a:pt x="1433" y="2702"/>
                      <a:pt x="1594" y="2577"/>
                    </a:cubicBezTo>
                    <a:cubicBezTo>
                      <a:pt x="1755" y="2434"/>
                      <a:pt x="1826" y="2237"/>
                      <a:pt x="1826" y="1969"/>
                    </a:cubicBezTo>
                    <a:cubicBezTo>
                      <a:pt x="1826" y="1808"/>
                      <a:pt x="1773" y="1665"/>
                      <a:pt x="1683" y="1539"/>
                    </a:cubicBezTo>
                    <a:cubicBezTo>
                      <a:pt x="1594" y="1432"/>
                      <a:pt x="1450" y="1342"/>
                      <a:pt x="1272" y="1307"/>
                    </a:cubicBezTo>
                    <a:cubicBezTo>
                      <a:pt x="1433" y="1271"/>
                      <a:pt x="1558" y="1199"/>
                      <a:pt x="1629" y="1092"/>
                    </a:cubicBezTo>
                    <a:cubicBezTo>
                      <a:pt x="1719" y="985"/>
                      <a:pt x="1773" y="859"/>
                      <a:pt x="1773" y="698"/>
                    </a:cubicBezTo>
                    <a:cubicBezTo>
                      <a:pt x="1773" y="483"/>
                      <a:pt x="1701" y="322"/>
                      <a:pt x="1540" y="197"/>
                    </a:cubicBezTo>
                    <a:cubicBezTo>
                      <a:pt x="1397" y="72"/>
                      <a:pt x="1182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5"/>
              <p:cNvSpPr/>
              <p:nvPr/>
            </p:nvSpPr>
            <p:spPr>
              <a:xfrm>
                <a:off x="1954250" y="4375811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074" y="287"/>
                      <a:pt x="1199" y="340"/>
                      <a:pt x="1289" y="412"/>
                    </a:cubicBezTo>
                    <a:cubicBezTo>
                      <a:pt x="1378" y="483"/>
                      <a:pt x="1414" y="591"/>
                      <a:pt x="1414" y="734"/>
                    </a:cubicBezTo>
                    <a:cubicBezTo>
                      <a:pt x="1414" y="877"/>
                      <a:pt x="1378" y="985"/>
                      <a:pt x="1289" y="1056"/>
                    </a:cubicBezTo>
                    <a:cubicBezTo>
                      <a:pt x="1199" y="1128"/>
                      <a:pt x="1074" y="1181"/>
                      <a:pt x="931" y="1181"/>
                    </a:cubicBezTo>
                    <a:cubicBezTo>
                      <a:pt x="770" y="1181"/>
                      <a:pt x="645" y="1128"/>
                      <a:pt x="555" y="1056"/>
                    </a:cubicBezTo>
                    <a:cubicBezTo>
                      <a:pt x="466" y="985"/>
                      <a:pt x="430" y="877"/>
                      <a:pt x="430" y="734"/>
                    </a:cubicBezTo>
                    <a:cubicBezTo>
                      <a:pt x="430" y="591"/>
                      <a:pt x="466" y="483"/>
                      <a:pt x="555" y="412"/>
                    </a:cubicBezTo>
                    <a:cubicBezTo>
                      <a:pt x="645" y="340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5" y="1503"/>
                      <a:pt x="1325" y="1593"/>
                    </a:cubicBezTo>
                    <a:cubicBezTo>
                      <a:pt x="1432" y="1682"/>
                      <a:pt x="1486" y="1808"/>
                      <a:pt x="1486" y="1969"/>
                    </a:cubicBezTo>
                    <a:cubicBezTo>
                      <a:pt x="1486" y="2130"/>
                      <a:pt x="1432" y="2255"/>
                      <a:pt x="1325" y="2362"/>
                    </a:cubicBezTo>
                    <a:cubicBezTo>
                      <a:pt x="1235" y="2452"/>
                      <a:pt x="1092" y="2488"/>
                      <a:pt x="931" y="2488"/>
                    </a:cubicBezTo>
                    <a:cubicBezTo>
                      <a:pt x="752" y="2488"/>
                      <a:pt x="609" y="2452"/>
                      <a:pt x="519" y="2362"/>
                    </a:cubicBezTo>
                    <a:cubicBezTo>
                      <a:pt x="412" y="2255"/>
                      <a:pt x="376" y="2130"/>
                      <a:pt x="376" y="1969"/>
                    </a:cubicBezTo>
                    <a:cubicBezTo>
                      <a:pt x="376" y="1808"/>
                      <a:pt x="412" y="1682"/>
                      <a:pt x="519" y="1593"/>
                    </a:cubicBezTo>
                    <a:cubicBezTo>
                      <a:pt x="609" y="1503"/>
                      <a:pt x="752" y="1450"/>
                      <a:pt x="931" y="1450"/>
                    </a:cubicBezTo>
                    <a:close/>
                    <a:moveTo>
                      <a:pt x="931" y="0"/>
                    </a:moveTo>
                    <a:cubicBezTo>
                      <a:pt x="662" y="0"/>
                      <a:pt x="448" y="72"/>
                      <a:pt x="305" y="197"/>
                    </a:cubicBezTo>
                    <a:cubicBezTo>
                      <a:pt x="143" y="322"/>
                      <a:pt x="72" y="483"/>
                      <a:pt x="72" y="698"/>
                    </a:cubicBezTo>
                    <a:cubicBezTo>
                      <a:pt x="72" y="859"/>
                      <a:pt x="108" y="985"/>
                      <a:pt x="197" y="1092"/>
                    </a:cubicBezTo>
                    <a:cubicBezTo>
                      <a:pt x="287" y="1199"/>
                      <a:pt x="412" y="1271"/>
                      <a:pt x="555" y="1307"/>
                    </a:cubicBezTo>
                    <a:cubicBezTo>
                      <a:pt x="394" y="1342"/>
                      <a:pt x="251" y="1432"/>
                      <a:pt x="161" y="1539"/>
                    </a:cubicBezTo>
                    <a:cubicBezTo>
                      <a:pt x="54" y="1665"/>
                      <a:pt x="0" y="1808"/>
                      <a:pt x="0" y="1969"/>
                    </a:cubicBezTo>
                    <a:cubicBezTo>
                      <a:pt x="0" y="2237"/>
                      <a:pt x="90" y="2434"/>
                      <a:pt x="251" y="2577"/>
                    </a:cubicBezTo>
                    <a:cubicBezTo>
                      <a:pt x="412" y="2702"/>
                      <a:pt x="627" y="2774"/>
                      <a:pt x="931" y="2774"/>
                    </a:cubicBezTo>
                    <a:cubicBezTo>
                      <a:pt x="1217" y="2774"/>
                      <a:pt x="1450" y="2702"/>
                      <a:pt x="1611" y="2577"/>
                    </a:cubicBezTo>
                    <a:cubicBezTo>
                      <a:pt x="1754" y="2434"/>
                      <a:pt x="1844" y="2237"/>
                      <a:pt x="1844" y="1969"/>
                    </a:cubicBezTo>
                    <a:cubicBezTo>
                      <a:pt x="1844" y="1808"/>
                      <a:pt x="1790" y="1665"/>
                      <a:pt x="1700" y="1539"/>
                    </a:cubicBezTo>
                    <a:cubicBezTo>
                      <a:pt x="1593" y="1432"/>
                      <a:pt x="1468" y="1342"/>
                      <a:pt x="1289" y="1307"/>
                    </a:cubicBezTo>
                    <a:cubicBezTo>
                      <a:pt x="1450" y="1271"/>
                      <a:pt x="1557" y="1199"/>
                      <a:pt x="1647" y="1092"/>
                    </a:cubicBezTo>
                    <a:cubicBezTo>
                      <a:pt x="1736" y="985"/>
                      <a:pt x="1772" y="859"/>
                      <a:pt x="1772" y="698"/>
                    </a:cubicBezTo>
                    <a:cubicBezTo>
                      <a:pt x="1772" y="483"/>
                      <a:pt x="1700" y="322"/>
                      <a:pt x="1557" y="197"/>
                    </a:cubicBezTo>
                    <a:cubicBezTo>
                      <a:pt x="1396" y="72"/>
                      <a:pt x="1199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5"/>
              <p:cNvSpPr/>
              <p:nvPr/>
            </p:nvSpPr>
            <p:spPr>
              <a:xfrm>
                <a:off x="2241814" y="4110264"/>
                <a:ext cx="18196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58" extrusionOk="0">
                    <a:moveTo>
                      <a:pt x="1" y="1"/>
                    </a:moveTo>
                    <a:lnTo>
                      <a:pt x="1" y="3258"/>
                    </a:lnTo>
                    <a:lnTo>
                      <a:pt x="752" y="3258"/>
                    </a:lnTo>
                    <a:lnTo>
                      <a:pt x="752" y="3007"/>
                    </a:lnTo>
                    <a:lnTo>
                      <a:pt x="323" y="3007"/>
                    </a:lnTo>
                    <a:lnTo>
                      <a:pt x="323" y="251"/>
                    </a:lnTo>
                    <a:lnTo>
                      <a:pt x="752" y="251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5"/>
              <p:cNvSpPr/>
              <p:nvPr/>
            </p:nvSpPr>
            <p:spPr>
              <a:xfrm>
                <a:off x="2264311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70" y="0"/>
                    </a:moveTo>
                    <a:cubicBezTo>
                      <a:pt x="662" y="0"/>
                      <a:pt x="555" y="0"/>
                      <a:pt x="430" y="36"/>
                    </a:cubicBezTo>
                    <a:cubicBezTo>
                      <a:pt x="304" y="72"/>
                      <a:pt x="161" y="108"/>
                      <a:pt x="18" y="161"/>
                    </a:cubicBezTo>
                    <a:lnTo>
                      <a:pt x="18" y="537"/>
                    </a:lnTo>
                    <a:cubicBezTo>
                      <a:pt x="161" y="448"/>
                      <a:pt x="286" y="394"/>
                      <a:pt x="412" y="358"/>
                    </a:cubicBezTo>
                    <a:cubicBezTo>
                      <a:pt x="537" y="322"/>
                      <a:pt x="662" y="305"/>
                      <a:pt x="770" y="305"/>
                    </a:cubicBezTo>
                    <a:cubicBezTo>
                      <a:pt x="931" y="305"/>
                      <a:pt x="1074" y="340"/>
                      <a:pt x="1163" y="430"/>
                    </a:cubicBezTo>
                    <a:cubicBezTo>
                      <a:pt x="1271" y="519"/>
                      <a:pt x="1324" y="627"/>
                      <a:pt x="1324" y="770"/>
                    </a:cubicBezTo>
                    <a:cubicBezTo>
                      <a:pt x="1324" y="859"/>
                      <a:pt x="1289" y="949"/>
                      <a:pt x="1253" y="1038"/>
                    </a:cubicBezTo>
                    <a:cubicBezTo>
                      <a:pt x="1199" y="1128"/>
                      <a:pt x="1128" y="1235"/>
                      <a:pt x="1002" y="1378"/>
                    </a:cubicBezTo>
                    <a:cubicBezTo>
                      <a:pt x="949" y="1450"/>
                      <a:pt x="788" y="1593"/>
                      <a:pt x="555" y="1844"/>
                    </a:cubicBezTo>
                    <a:cubicBezTo>
                      <a:pt x="322" y="2076"/>
                      <a:pt x="143" y="2273"/>
                      <a:pt x="0" y="2416"/>
                    </a:cubicBezTo>
                    <a:lnTo>
                      <a:pt x="0" y="2703"/>
                    </a:lnTo>
                    <a:lnTo>
                      <a:pt x="1700" y="2703"/>
                    </a:lnTo>
                    <a:lnTo>
                      <a:pt x="1700" y="2416"/>
                    </a:lnTo>
                    <a:lnTo>
                      <a:pt x="430" y="2416"/>
                    </a:lnTo>
                    <a:cubicBezTo>
                      <a:pt x="716" y="2112"/>
                      <a:pt x="949" y="1879"/>
                      <a:pt x="1110" y="1718"/>
                    </a:cubicBezTo>
                    <a:cubicBezTo>
                      <a:pt x="1271" y="1557"/>
                      <a:pt x="1360" y="1450"/>
                      <a:pt x="1396" y="1414"/>
                    </a:cubicBezTo>
                    <a:cubicBezTo>
                      <a:pt x="1503" y="1289"/>
                      <a:pt x="1575" y="1164"/>
                      <a:pt x="1611" y="1074"/>
                    </a:cubicBezTo>
                    <a:cubicBezTo>
                      <a:pt x="1664" y="967"/>
                      <a:pt x="1682" y="859"/>
                      <a:pt x="1682" y="752"/>
                    </a:cubicBezTo>
                    <a:cubicBezTo>
                      <a:pt x="1682" y="519"/>
                      <a:pt x="1593" y="340"/>
                      <a:pt x="1432" y="197"/>
                    </a:cubicBezTo>
                    <a:cubicBezTo>
                      <a:pt x="1271" y="54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5"/>
              <p:cNvSpPr/>
              <p:nvPr/>
            </p:nvSpPr>
            <p:spPr>
              <a:xfrm>
                <a:off x="2312303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70" y="0"/>
                    </a:moveTo>
                    <a:cubicBezTo>
                      <a:pt x="681" y="0"/>
                      <a:pt x="555" y="0"/>
                      <a:pt x="430" y="36"/>
                    </a:cubicBezTo>
                    <a:cubicBezTo>
                      <a:pt x="305" y="72"/>
                      <a:pt x="162" y="108"/>
                      <a:pt x="18" y="161"/>
                    </a:cubicBezTo>
                    <a:lnTo>
                      <a:pt x="18" y="537"/>
                    </a:lnTo>
                    <a:cubicBezTo>
                      <a:pt x="162" y="448"/>
                      <a:pt x="305" y="394"/>
                      <a:pt x="430" y="358"/>
                    </a:cubicBezTo>
                    <a:cubicBezTo>
                      <a:pt x="555" y="322"/>
                      <a:pt x="681" y="305"/>
                      <a:pt x="788" y="305"/>
                    </a:cubicBezTo>
                    <a:cubicBezTo>
                      <a:pt x="949" y="305"/>
                      <a:pt x="1074" y="340"/>
                      <a:pt x="1182" y="430"/>
                    </a:cubicBezTo>
                    <a:cubicBezTo>
                      <a:pt x="1271" y="519"/>
                      <a:pt x="1325" y="627"/>
                      <a:pt x="1325" y="770"/>
                    </a:cubicBezTo>
                    <a:cubicBezTo>
                      <a:pt x="1325" y="859"/>
                      <a:pt x="1307" y="949"/>
                      <a:pt x="1253" y="1038"/>
                    </a:cubicBezTo>
                    <a:cubicBezTo>
                      <a:pt x="1217" y="1128"/>
                      <a:pt x="1128" y="1235"/>
                      <a:pt x="1021" y="1378"/>
                    </a:cubicBezTo>
                    <a:cubicBezTo>
                      <a:pt x="949" y="1450"/>
                      <a:pt x="806" y="1593"/>
                      <a:pt x="573" y="1844"/>
                    </a:cubicBezTo>
                    <a:cubicBezTo>
                      <a:pt x="323" y="2076"/>
                      <a:pt x="144" y="2273"/>
                      <a:pt x="1" y="2416"/>
                    </a:cubicBezTo>
                    <a:lnTo>
                      <a:pt x="1" y="2703"/>
                    </a:lnTo>
                    <a:lnTo>
                      <a:pt x="1701" y="2703"/>
                    </a:lnTo>
                    <a:lnTo>
                      <a:pt x="1701" y="2416"/>
                    </a:lnTo>
                    <a:lnTo>
                      <a:pt x="448" y="2416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78" y="1450"/>
                      <a:pt x="1396" y="1414"/>
                    </a:cubicBezTo>
                    <a:cubicBezTo>
                      <a:pt x="1504" y="1289"/>
                      <a:pt x="1575" y="1164"/>
                      <a:pt x="1629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611" y="340"/>
                      <a:pt x="1432" y="197"/>
                    </a:cubicBezTo>
                    <a:cubicBezTo>
                      <a:pt x="1271" y="54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5"/>
              <p:cNvSpPr/>
              <p:nvPr/>
            </p:nvSpPr>
            <p:spPr>
              <a:xfrm>
                <a:off x="2361165" y="4112869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89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9" y="161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5"/>
              <p:cNvSpPr/>
              <p:nvPr/>
            </p:nvSpPr>
            <p:spPr>
              <a:xfrm>
                <a:off x="2410896" y="4110264"/>
                <a:ext cx="18196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58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1" y="3007"/>
                    </a:lnTo>
                    <a:lnTo>
                      <a:pt x="1" y="3258"/>
                    </a:lnTo>
                    <a:lnTo>
                      <a:pt x="752" y="3258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5"/>
              <p:cNvSpPr/>
              <p:nvPr/>
            </p:nvSpPr>
            <p:spPr>
              <a:xfrm>
                <a:off x="2257376" y="4216473"/>
                <a:ext cx="63602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14" extrusionOk="0">
                    <a:moveTo>
                      <a:pt x="1307" y="609"/>
                    </a:moveTo>
                    <a:lnTo>
                      <a:pt x="1665" y="1576"/>
                    </a:lnTo>
                    <a:lnTo>
                      <a:pt x="949" y="1576"/>
                    </a:lnTo>
                    <a:lnTo>
                      <a:pt x="1307" y="609"/>
                    </a:lnTo>
                    <a:close/>
                    <a:moveTo>
                      <a:pt x="1021" y="1"/>
                    </a:moveTo>
                    <a:lnTo>
                      <a:pt x="1" y="2614"/>
                    </a:lnTo>
                    <a:lnTo>
                      <a:pt x="573" y="2614"/>
                    </a:lnTo>
                    <a:lnTo>
                      <a:pt x="788" y="2023"/>
                    </a:lnTo>
                    <a:lnTo>
                      <a:pt x="1826" y="2023"/>
                    </a:lnTo>
                    <a:lnTo>
                      <a:pt x="2059" y="2614"/>
                    </a:lnTo>
                    <a:lnTo>
                      <a:pt x="2631" y="2614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5"/>
              <p:cNvSpPr/>
              <p:nvPr/>
            </p:nvSpPr>
            <p:spPr>
              <a:xfrm>
                <a:off x="2324410" y="4232880"/>
                <a:ext cx="43280" cy="47965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988" extrusionOk="0">
                    <a:moveTo>
                      <a:pt x="913" y="1"/>
                    </a:moveTo>
                    <a:cubicBezTo>
                      <a:pt x="627" y="1"/>
                      <a:pt x="412" y="73"/>
                      <a:pt x="251" y="252"/>
                    </a:cubicBezTo>
                    <a:cubicBezTo>
                      <a:pt x="72" y="430"/>
                      <a:pt x="1" y="681"/>
                      <a:pt x="1" y="985"/>
                    </a:cubicBezTo>
                    <a:cubicBezTo>
                      <a:pt x="1" y="1289"/>
                      <a:pt x="72" y="1540"/>
                      <a:pt x="233" y="1719"/>
                    </a:cubicBezTo>
                    <a:cubicBezTo>
                      <a:pt x="412" y="1898"/>
                      <a:pt x="627" y="1987"/>
                      <a:pt x="913" y="1987"/>
                    </a:cubicBezTo>
                    <a:cubicBezTo>
                      <a:pt x="1146" y="1987"/>
                      <a:pt x="1343" y="1916"/>
                      <a:pt x="1486" y="1808"/>
                    </a:cubicBezTo>
                    <a:cubicBezTo>
                      <a:pt x="1629" y="1683"/>
                      <a:pt x="1736" y="1522"/>
                      <a:pt x="1790" y="1289"/>
                    </a:cubicBezTo>
                    <a:lnTo>
                      <a:pt x="1289" y="1200"/>
                    </a:lnTo>
                    <a:cubicBezTo>
                      <a:pt x="1271" y="1343"/>
                      <a:pt x="1217" y="1433"/>
                      <a:pt x="1164" y="1486"/>
                    </a:cubicBezTo>
                    <a:cubicBezTo>
                      <a:pt x="1110" y="1540"/>
                      <a:pt x="1021" y="1576"/>
                      <a:pt x="931" y="1576"/>
                    </a:cubicBezTo>
                    <a:cubicBezTo>
                      <a:pt x="806" y="1576"/>
                      <a:pt x="698" y="1522"/>
                      <a:pt x="627" y="1433"/>
                    </a:cubicBezTo>
                    <a:cubicBezTo>
                      <a:pt x="555" y="1343"/>
                      <a:pt x="520" y="1182"/>
                      <a:pt x="520" y="949"/>
                    </a:cubicBezTo>
                    <a:cubicBezTo>
                      <a:pt x="520" y="753"/>
                      <a:pt x="555" y="609"/>
                      <a:pt x="627" y="520"/>
                    </a:cubicBezTo>
                    <a:cubicBezTo>
                      <a:pt x="698" y="430"/>
                      <a:pt x="806" y="395"/>
                      <a:pt x="931" y="395"/>
                    </a:cubicBezTo>
                    <a:cubicBezTo>
                      <a:pt x="1021" y="395"/>
                      <a:pt x="1092" y="413"/>
                      <a:pt x="1146" y="466"/>
                    </a:cubicBezTo>
                    <a:cubicBezTo>
                      <a:pt x="1217" y="520"/>
                      <a:pt x="1253" y="592"/>
                      <a:pt x="1271" y="681"/>
                    </a:cubicBezTo>
                    <a:lnTo>
                      <a:pt x="1754" y="592"/>
                    </a:lnTo>
                    <a:cubicBezTo>
                      <a:pt x="1701" y="395"/>
                      <a:pt x="1611" y="234"/>
                      <a:pt x="1468" y="144"/>
                    </a:cubicBezTo>
                    <a:cubicBezTo>
                      <a:pt x="1325" y="37"/>
                      <a:pt x="1146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5"/>
              <p:cNvSpPr/>
              <p:nvPr/>
            </p:nvSpPr>
            <p:spPr>
              <a:xfrm>
                <a:off x="2370251" y="4215194"/>
                <a:ext cx="31149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253" extrusionOk="0">
                    <a:moveTo>
                      <a:pt x="484" y="0"/>
                    </a:moveTo>
                    <a:cubicBezTo>
                      <a:pt x="484" y="126"/>
                      <a:pt x="484" y="287"/>
                      <a:pt x="519" y="483"/>
                    </a:cubicBezTo>
                    <a:cubicBezTo>
                      <a:pt x="394" y="394"/>
                      <a:pt x="251" y="322"/>
                      <a:pt x="108" y="269"/>
                    </a:cubicBezTo>
                    <a:lnTo>
                      <a:pt x="0" y="591"/>
                    </a:lnTo>
                    <a:cubicBezTo>
                      <a:pt x="36" y="591"/>
                      <a:pt x="90" y="609"/>
                      <a:pt x="197" y="645"/>
                    </a:cubicBezTo>
                    <a:cubicBezTo>
                      <a:pt x="340" y="680"/>
                      <a:pt x="430" y="698"/>
                      <a:pt x="448" y="698"/>
                    </a:cubicBezTo>
                    <a:cubicBezTo>
                      <a:pt x="448" y="698"/>
                      <a:pt x="412" y="734"/>
                      <a:pt x="376" y="770"/>
                    </a:cubicBezTo>
                    <a:cubicBezTo>
                      <a:pt x="287" y="859"/>
                      <a:pt x="197" y="949"/>
                      <a:pt x="108" y="1038"/>
                    </a:cubicBezTo>
                    <a:lnTo>
                      <a:pt x="376" y="1253"/>
                    </a:lnTo>
                    <a:cubicBezTo>
                      <a:pt x="484" y="1110"/>
                      <a:pt x="555" y="967"/>
                      <a:pt x="627" y="841"/>
                    </a:cubicBezTo>
                    <a:lnTo>
                      <a:pt x="877" y="1235"/>
                    </a:lnTo>
                    <a:lnTo>
                      <a:pt x="1146" y="1056"/>
                    </a:lnTo>
                    <a:cubicBezTo>
                      <a:pt x="1128" y="1020"/>
                      <a:pt x="1092" y="985"/>
                      <a:pt x="1056" y="931"/>
                    </a:cubicBezTo>
                    <a:lnTo>
                      <a:pt x="842" y="698"/>
                    </a:lnTo>
                    <a:cubicBezTo>
                      <a:pt x="1003" y="662"/>
                      <a:pt x="1164" y="645"/>
                      <a:pt x="1289" y="609"/>
                    </a:cubicBezTo>
                    <a:lnTo>
                      <a:pt x="1199" y="287"/>
                    </a:lnTo>
                    <a:cubicBezTo>
                      <a:pt x="1110" y="322"/>
                      <a:pt x="1003" y="358"/>
                      <a:pt x="895" y="412"/>
                    </a:cubicBezTo>
                    <a:cubicBezTo>
                      <a:pt x="824" y="448"/>
                      <a:pt x="770" y="466"/>
                      <a:pt x="752" y="483"/>
                    </a:cubicBezTo>
                    <a:cubicBezTo>
                      <a:pt x="788" y="251"/>
                      <a:pt x="788" y="9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5"/>
              <p:cNvSpPr/>
              <p:nvPr/>
            </p:nvSpPr>
            <p:spPr>
              <a:xfrm>
                <a:off x="2238358" y="4318387"/>
                <a:ext cx="24672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3" extrusionOk="0">
                    <a:moveTo>
                      <a:pt x="824" y="627"/>
                    </a:moveTo>
                    <a:lnTo>
                      <a:pt x="824" y="662"/>
                    </a:lnTo>
                    <a:cubicBezTo>
                      <a:pt x="824" y="788"/>
                      <a:pt x="788" y="895"/>
                      <a:pt x="716" y="967"/>
                    </a:cubicBezTo>
                    <a:cubicBezTo>
                      <a:pt x="663" y="1056"/>
                      <a:pt x="573" y="1092"/>
                      <a:pt x="466" y="1092"/>
                    </a:cubicBezTo>
                    <a:cubicBezTo>
                      <a:pt x="376" y="1092"/>
                      <a:pt x="323" y="1074"/>
                      <a:pt x="269" y="1020"/>
                    </a:cubicBezTo>
                    <a:cubicBezTo>
                      <a:pt x="233" y="984"/>
                      <a:pt x="197" y="931"/>
                      <a:pt x="197" y="859"/>
                    </a:cubicBezTo>
                    <a:cubicBezTo>
                      <a:pt x="197" y="770"/>
                      <a:pt x="233" y="716"/>
                      <a:pt x="287" y="680"/>
                    </a:cubicBezTo>
                    <a:cubicBezTo>
                      <a:pt x="358" y="644"/>
                      <a:pt x="466" y="627"/>
                      <a:pt x="627" y="627"/>
                    </a:cubicBezTo>
                    <a:close/>
                    <a:moveTo>
                      <a:pt x="502" y="0"/>
                    </a:moveTo>
                    <a:cubicBezTo>
                      <a:pt x="430" y="0"/>
                      <a:pt x="376" y="0"/>
                      <a:pt x="305" y="18"/>
                    </a:cubicBezTo>
                    <a:cubicBezTo>
                      <a:pt x="233" y="36"/>
                      <a:pt x="162" y="54"/>
                      <a:pt x="90" y="72"/>
                    </a:cubicBezTo>
                    <a:lnTo>
                      <a:pt x="90" y="251"/>
                    </a:lnTo>
                    <a:cubicBezTo>
                      <a:pt x="144" y="233"/>
                      <a:pt x="215" y="197"/>
                      <a:pt x="287" y="179"/>
                    </a:cubicBezTo>
                    <a:cubicBezTo>
                      <a:pt x="340" y="161"/>
                      <a:pt x="412" y="161"/>
                      <a:pt x="484" y="161"/>
                    </a:cubicBezTo>
                    <a:cubicBezTo>
                      <a:pt x="591" y="161"/>
                      <a:pt x="663" y="179"/>
                      <a:pt x="734" y="233"/>
                    </a:cubicBezTo>
                    <a:cubicBezTo>
                      <a:pt x="788" y="287"/>
                      <a:pt x="824" y="358"/>
                      <a:pt x="824" y="448"/>
                    </a:cubicBezTo>
                    <a:lnTo>
                      <a:pt x="824" y="465"/>
                    </a:lnTo>
                    <a:lnTo>
                      <a:pt x="537" y="465"/>
                    </a:lnTo>
                    <a:cubicBezTo>
                      <a:pt x="358" y="465"/>
                      <a:pt x="233" y="501"/>
                      <a:pt x="144" y="573"/>
                    </a:cubicBezTo>
                    <a:cubicBezTo>
                      <a:pt x="54" y="644"/>
                      <a:pt x="0" y="734"/>
                      <a:pt x="0" y="877"/>
                    </a:cubicBezTo>
                    <a:cubicBezTo>
                      <a:pt x="0" y="984"/>
                      <a:pt x="36" y="1074"/>
                      <a:pt x="108" y="1146"/>
                    </a:cubicBezTo>
                    <a:cubicBezTo>
                      <a:pt x="179" y="1217"/>
                      <a:pt x="287" y="1253"/>
                      <a:pt x="412" y="1253"/>
                    </a:cubicBezTo>
                    <a:cubicBezTo>
                      <a:pt x="502" y="1253"/>
                      <a:pt x="591" y="1235"/>
                      <a:pt x="645" y="1199"/>
                    </a:cubicBezTo>
                    <a:cubicBezTo>
                      <a:pt x="716" y="1163"/>
                      <a:pt x="770" y="1110"/>
                      <a:pt x="824" y="1038"/>
                    </a:cubicBezTo>
                    <a:lnTo>
                      <a:pt x="824" y="1217"/>
                    </a:lnTo>
                    <a:lnTo>
                      <a:pt x="1020" y="1217"/>
                    </a:lnTo>
                    <a:lnTo>
                      <a:pt x="1020" y="537"/>
                    </a:lnTo>
                    <a:cubicBezTo>
                      <a:pt x="1020" y="358"/>
                      <a:pt x="967" y="215"/>
                      <a:pt x="895" y="125"/>
                    </a:cubicBezTo>
                    <a:cubicBezTo>
                      <a:pt x="806" y="36"/>
                      <a:pt x="680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5"/>
              <p:cNvSpPr/>
              <p:nvPr/>
            </p:nvSpPr>
            <p:spPr>
              <a:xfrm>
                <a:off x="2266897" y="4318387"/>
                <a:ext cx="22933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53" extrusionOk="0">
                    <a:moveTo>
                      <a:pt x="591" y="0"/>
                    </a:moveTo>
                    <a:cubicBezTo>
                      <a:pt x="412" y="0"/>
                      <a:pt x="269" y="54"/>
                      <a:pt x="162" y="161"/>
                    </a:cubicBezTo>
                    <a:cubicBezTo>
                      <a:pt x="54" y="269"/>
                      <a:pt x="1" y="430"/>
                      <a:pt x="1" y="627"/>
                    </a:cubicBezTo>
                    <a:cubicBezTo>
                      <a:pt x="1" y="823"/>
                      <a:pt x="54" y="967"/>
                      <a:pt x="162" y="1092"/>
                    </a:cubicBezTo>
                    <a:cubicBezTo>
                      <a:pt x="269" y="1199"/>
                      <a:pt x="412" y="1253"/>
                      <a:pt x="591" y="1253"/>
                    </a:cubicBezTo>
                    <a:cubicBezTo>
                      <a:pt x="645" y="1253"/>
                      <a:pt x="716" y="1253"/>
                      <a:pt x="770" y="1235"/>
                    </a:cubicBezTo>
                    <a:cubicBezTo>
                      <a:pt x="824" y="1217"/>
                      <a:pt x="895" y="1199"/>
                      <a:pt x="949" y="1181"/>
                    </a:cubicBezTo>
                    <a:lnTo>
                      <a:pt x="949" y="1002"/>
                    </a:lnTo>
                    <a:cubicBezTo>
                      <a:pt x="895" y="1020"/>
                      <a:pt x="824" y="1056"/>
                      <a:pt x="770" y="1056"/>
                    </a:cubicBezTo>
                    <a:cubicBezTo>
                      <a:pt x="716" y="1074"/>
                      <a:pt x="663" y="1092"/>
                      <a:pt x="609" y="1092"/>
                    </a:cubicBezTo>
                    <a:cubicBezTo>
                      <a:pt x="484" y="1092"/>
                      <a:pt x="376" y="1038"/>
                      <a:pt x="305" y="967"/>
                    </a:cubicBezTo>
                    <a:cubicBezTo>
                      <a:pt x="233" y="877"/>
                      <a:pt x="197" y="770"/>
                      <a:pt x="197" y="627"/>
                    </a:cubicBezTo>
                    <a:cubicBezTo>
                      <a:pt x="197" y="483"/>
                      <a:pt x="233" y="358"/>
                      <a:pt x="305" y="287"/>
                    </a:cubicBezTo>
                    <a:cubicBezTo>
                      <a:pt x="376" y="197"/>
                      <a:pt x="484" y="161"/>
                      <a:pt x="609" y="161"/>
                    </a:cubicBezTo>
                    <a:cubicBezTo>
                      <a:pt x="663" y="161"/>
                      <a:pt x="716" y="161"/>
                      <a:pt x="770" y="179"/>
                    </a:cubicBezTo>
                    <a:cubicBezTo>
                      <a:pt x="824" y="197"/>
                      <a:pt x="895" y="215"/>
                      <a:pt x="949" y="251"/>
                    </a:cubicBezTo>
                    <a:lnTo>
                      <a:pt x="949" y="72"/>
                    </a:lnTo>
                    <a:cubicBezTo>
                      <a:pt x="895" y="36"/>
                      <a:pt x="842" y="18"/>
                      <a:pt x="770" y="18"/>
                    </a:cubicBezTo>
                    <a:cubicBezTo>
                      <a:pt x="716" y="0"/>
                      <a:pt x="663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5"/>
              <p:cNvSpPr/>
              <p:nvPr/>
            </p:nvSpPr>
            <p:spPr>
              <a:xfrm>
                <a:off x="2290675" y="4310618"/>
                <a:ext cx="18196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1" y="340"/>
                    </a:lnTo>
                    <a:lnTo>
                      <a:pt x="1" y="501"/>
                    </a:lnTo>
                    <a:lnTo>
                      <a:pt x="144" y="501"/>
                    </a:lnTo>
                    <a:lnTo>
                      <a:pt x="144" y="1145"/>
                    </a:lnTo>
                    <a:cubicBezTo>
                      <a:pt x="144" y="1306"/>
                      <a:pt x="180" y="1396"/>
                      <a:pt x="233" y="1468"/>
                    </a:cubicBezTo>
                    <a:cubicBezTo>
                      <a:pt x="287" y="1521"/>
                      <a:pt x="394" y="1539"/>
                      <a:pt x="556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56" y="1378"/>
                    </a:lnTo>
                    <a:cubicBezTo>
                      <a:pt x="466" y="1378"/>
                      <a:pt x="412" y="1360"/>
                      <a:pt x="394" y="1342"/>
                    </a:cubicBezTo>
                    <a:cubicBezTo>
                      <a:pt x="359" y="1306"/>
                      <a:pt x="341" y="1253"/>
                      <a:pt x="341" y="1145"/>
                    </a:cubicBezTo>
                    <a:lnTo>
                      <a:pt x="341" y="501"/>
                    </a:lnTo>
                    <a:lnTo>
                      <a:pt x="752" y="501"/>
                    </a:lnTo>
                    <a:lnTo>
                      <a:pt x="752" y="340"/>
                    </a:lnTo>
                    <a:lnTo>
                      <a:pt x="341" y="34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5"/>
              <p:cNvSpPr/>
              <p:nvPr/>
            </p:nvSpPr>
            <p:spPr>
              <a:xfrm>
                <a:off x="2308413" y="4307578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5"/>
              <p:cNvSpPr/>
              <p:nvPr/>
            </p:nvSpPr>
            <p:spPr>
              <a:xfrm>
                <a:off x="2318779" y="4318387"/>
                <a:ext cx="24262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18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77" y="54"/>
                    </a:cubicBezTo>
                    <a:cubicBezTo>
                      <a:pt x="305" y="90"/>
                      <a:pt x="251" y="143"/>
                      <a:pt x="198" y="215"/>
                    </a:cubicBezTo>
                    <a:lnTo>
                      <a:pt x="198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8" y="1217"/>
                    </a:lnTo>
                    <a:lnTo>
                      <a:pt x="198" y="537"/>
                    </a:lnTo>
                    <a:cubicBezTo>
                      <a:pt x="198" y="430"/>
                      <a:pt x="234" y="340"/>
                      <a:pt x="287" y="269"/>
                    </a:cubicBezTo>
                    <a:cubicBezTo>
                      <a:pt x="359" y="197"/>
                      <a:pt x="448" y="161"/>
                      <a:pt x="538" y="161"/>
                    </a:cubicBezTo>
                    <a:cubicBezTo>
                      <a:pt x="627" y="161"/>
                      <a:pt x="699" y="197"/>
                      <a:pt x="753" y="251"/>
                    </a:cubicBezTo>
                    <a:cubicBezTo>
                      <a:pt x="788" y="304"/>
                      <a:pt x="806" y="394"/>
                      <a:pt x="806" y="50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501"/>
                    </a:lnTo>
                    <a:cubicBezTo>
                      <a:pt x="1003" y="340"/>
                      <a:pt x="967" y="215"/>
                      <a:pt x="896" y="125"/>
                    </a:cubicBezTo>
                    <a:cubicBezTo>
                      <a:pt x="824" y="36"/>
                      <a:pt x="735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5"/>
              <p:cNvSpPr/>
              <p:nvPr/>
            </p:nvSpPr>
            <p:spPr>
              <a:xfrm>
                <a:off x="2347753" y="4307578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5"/>
              <p:cNvSpPr/>
              <p:nvPr/>
            </p:nvSpPr>
            <p:spPr>
              <a:xfrm>
                <a:off x="2357709" y="4318822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1" y="0"/>
                    </a:moveTo>
                    <a:lnTo>
                      <a:pt x="1" y="734"/>
                    </a:lnTo>
                    <a:cubicBezTo>
                      <a:pt x="1" y="895"/>
                      <a:pt x="36" y="1020"/>
                      <a:pt x="108" y="1110"/>
                    </a:cubicBezTo>
                    <a:cubicBezTo>
                      <a:pt x="179" y="1199"/>
                      <a:pt x="287" y="1235"/>
                      <a:pt x="430" y="1235"/>
                    </a:cubicBezTo>
                    <a:cubicBezTo>
                      <a:pt x="502" y="1235"/>
                      <a:pt x="573" y="1217"/>
                      <a:pt x="645" y="1181"/>
                    </a:cubicBezTo>
                    <a:cubicBezTo>
                      <a:pt x="698" y="1145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70" y="895"/>
                      <a:pt x="716" y="966"/>
                    </a:cubicBezTo>
                    <a:cubicBezTo>
                      <a:pt x="645" y="1038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69" y="984"/>
                    </a:cubicBezTo>
                    <a:cubicBezTo>
                      <a:pt x="215" y="931"/>
                      <a:pt x="197" y="841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5"/>
              <p:cNvSpPr/>
              <p:nvPr/>
            </p:nvSpPr>
            <p:spPr>
              <a:xfrm>
                <a:off x="2386683" y="4318387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73" y="0"/>
                    </a:moveTo>
                    <a:cubicBezTo>
                      <a:pt x="502" y="0"/>
                      <a:pt x="412" y="18"/>
                      <a:pt x="358" y="54"/>
                    </a:cubicBezTo>
                    <a:cubicBezTo>
                      <a:pt x="287" y="90"/>
                      <a:pt x="233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15" y="340"/>
                      <a:pt x="287" y="269"/>
                    </a:cubicBezTo>
                    <a:cubicBezTo>
                      <a:pt x="340" y="197"/>
                      <a:pt x="430" y="161"/>
                      <a:pt x="519" y="161"/>
                    </a:cubicBezTo>
                    <a:cubicBezTo>
                      <a:pt x="609" y="161"/>
                      <a:pt x="663" y="197"/>
                      <a:pt x="716" y="251"/>
                    </a:cubicBezTo>
                    <a:cubicBezTo>
                      <a:pt x="752" y="304"/>
                      <a:pt x="770" y="394"/>
                      <a:pt x="770" y="501"/>
                    </a:cubicBezTo>
                    <a:lnTo>
                      <a:pt x="770" y="1217"/>
                    </a:lnTo>
                    <a:lnTo>
                      <a:pt x="967" y="1217"/>
                    </a:lnTo>
                    <a:lnTo>
                      <a:pt x="967" y="537"/>
                    </a:lnTo>
                    <a:cubicBezTo>
                      <a:pt x="967" y="430"/>
                      <a:pt x="1003" y="340"/>
                      <a:pt x="1056" y="269"/>
                    </a:cubicBezTo>
                    <a:cubicBezTo>
                      <a:pt x="1110" y="197"/>
                      <a:pt x="1199" y="161"/>
                      <a:pt x="1307" y="161"/>
                    </a:cubicBezTo>
                    <a:cubicBezTo>
                      <a:pt x="1378" y="161"/>
                      <a:pt x="1450" y="197"/>
                      <a:pt x="1486" y="251"/>
                    </a:cubicBezTo>
                    <a:cubicBezTo>
                      <a:pt x="1522" y="304"/>
                      <a:pt x="1557" y="394"/>
                      <a:pt x="1557" y="501"/>
                    </a:cubicBezTo>
                    <a:lnTo>
                      <a:pt x="1557" y="1217"/>
                    </a:lnTo>
                    <a:lnTo>
                      <a:pt x="1754" y="1217"/>
                    </a:lnTo>
                    <a:lnTo>
                      <a:pt x="1754" y="501"/>
                    </a:lnTo>
                    <a:cubicBezTo>
                      <a:pt x="1754" y="340"/>
                      <a:pt x="1718" y="215"/>
                      <a:pt x="1647" y="125"/>
                    </a:cubicBezTo>
                    <a:cubicBezTo>
                      <a:pt x="1575" y="36"/>
                      <a:pt x="1486" y="0"/>
                      <a:pt x="1361" y="0"/>
                    </a:cubicBezTo>
                    <a:cubicBezTo>
                      <a:pt x="1271" y="0"/>
                      <a:pt x="1182" y="18"/>
                      <a:pt x="1110" y="54"/>
                    </a:cubicBezTo>
                    <a:cubicBezTo>
                      <a:pt x="1038" y="108"/>
                      <a:pt x="985" y="161"/>
                      <a:pt x="931" y="251"/>
                    </a:cubicBezTo>
                    <a:cubicBezTo>
                      <a:pt x="913" y="161"/>
                      <a:pt x="859" y="108"/>
                      <a:pt x="806" y="54"/>
                    </a:cubicBezTo>
                    <a:cubicBezTo>
                      <a:pt x="734" y="18"/>
                      <a:pt x="663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5"/>
              <p:cNvSpPr/>
              <p:nvPr/>
            </p:nvSpPr>
            <p:spPr>
              <a:xfrm>
                <a:off x="2288090" y="4375811"/>
                <a:ext cx="44125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181" y="340"/>
                      <a:pt x="1271" y="412"/>
                    </a:cubicBezTo>
                    <a:cubicBezTo>
                      <a:pt x="1360" y="483"/>
                      <a:pt x="1414" y="591"/>
                      <a:pt x="1414" y="734"/>
                    </a:cubicBezTo>
                    <a:cubicBezTo>
                      <a:pt x="1414" y="877"/>
                      <a:pt x="1360" y="985"/>
                      <a:pt x="1271" y="1056"/>
                    </a:cubicBezTo>
                    <a:cubicBezTo>
                      <a:pt x="1181" y="1128"/>
                      <a:pt x="1074" y="1181"/>
                      <a:pt x="913" y="1181"/>
                    </a:cubicBezTo>
                    <a:cubicBezTo>
                      <a:pt x="752" y="1181"/>
                      <a:pt x="627" y="1128"/>
                      <a:pt x="537" y="1056"/>
                    </a:cubicBezTo>
                    <a:cubicBezTo>
                      <a:pt x="466" y="985"/>
                      <a:pt x="412" y="877"/>
                      <a:pt x="412" y="734"/>
                    </a:cubicBezTo>
                    <a:cubicBezTo>
                      <a:pt x="412" y="591"/>
                      <a:pt x="466" y="483"/>
                      <a:pt x="537" y="412"/>
                    </a:cubicBezTo>
                    <a:cubicBezTo>
                      <a:pt x="627" y="340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503"/>
                      <a:pt x="1325" y="1593"/>
                    </a:cubicBezTo>
                    <a:cubicBezTo>
                      <a:pt x="1414" y="1682"/>
                      <a:pt x="1468" y="1808"/>
                      <a:pt x="1468" y="1969"/>
                    </a:cubicBezTo>
                    <a:cubicBezTo>
                      <a:pt x="1468" y="2130"/>
                      <a:pt x="1414" y="2255"/>
                      <a:pt x="1325" y="2362"/>
                    </a:cubicBezTo>
                    <a:cubicBezTo>
                      <a:pt x="1217" y="2452"/>
                      <a:pt x="1074" y="2488"/>
                      <a:pt x="913" y="2488"/>
                    </a:cubicBezTo>
                    <a:cubicBezTo>
                      <a:pt x="734" y="2488"/>
                      <a:pt x="609" y="2452"/>
                      <a:pt x="501" y="2362"/>
                    </a:cubicBezTo>
                    <a:cubicBezTo>
                      <a:pt x="412" y="2255"/>
                      <a:pt x="358" y="2130"/>
                      <a:pt x="358" y="1969"/>
                    </a:cubicBezTo>
                    <a:cubicBezTo>
                      <a:pt x="358" y="1808"/>
                      <a:pt x="412" y="1682"/>
                      <a:pt x="501" y="1593"/>
                    </a:cubicBezTo>
                    <a:cubicBezTo>
                      <a:pt x="609" y="1503"/>
                      <a:pt x="734" y="1450"/>
                      <a:pt x="913" y="1450"/>
                    </a:cubicBezTo>
                    <a:close/>
                    <a:moveTo>
                      <a:pt x="913" y="0"/>
                    </a:moveTo>
                    <a:cubicBezTo>
                      <a:pt x="645" y="0"/>
                      <a:pt x="430" y="72"/>
                      <a:pt x="287" y="197"/>
                    </a:cubicBezTo>
                    <a:cubicBezTo>
                      <a:pt x="126" y="322"/>
                      <a:pt x="54" y="483"/>
                      <a:pt x="54" y="698"/>
                    </a:cubicBezTo>
                    <a:cubicBezTo>
                      <a:pt x="54" y="859"/>
                      <a:pt x="108" y="985"/>
                      <a:pt x="179" y="1092"/>
                    </a:cubicBezTo>
                    <a:cubicBezTo>
                      <a:pt x="269" y="1199"/>
                      <a:pt x="394" y="1271"/>
                      <a:pt x="555" y="1307"/>
                    </a:cubicBezTo>
                    <a:cubicBezTo>
                      <a:pt x="376" y="1342"/>
                      <a:pt x="233" y="1432"/>
                      <a:pt x="144" y="1539"/>
                    </a:cubicBezTo>
                    <a:cubicBezTo>
                      <a:pt x="36" y="1665"/>
                      <a:pt x="0" y="1808"/>
                      <a:pt x="0" y="1969"/>
                    </a:cubicBezTo>
                    <a:cubicBezTo>
                      <a:pt x="0" y="2237"/>
                      <a:pt x="72" y="2434"/>
                      <a:pt x="233" y="2577"/>
                    </a:cubicBezTo>
                    <a:cubicBezTo>
                      <a:pt x="394" y="2702"/>
                      <a:pt x="609" y="2774"/>
                      <a:pt x="913" y="2774"/>
                    </a:cubicBezTo>
                    <a:cubicBezTo>
                      <a:pt x="1199" y="2774"/>
                      <a:pt x="1432" y="2702"/>
                      <a:pt x="1593" y="2577"/>
                    </a:cubicBezTo>
                    <a:cubicBezTo>
                      <a:pt x="1754" y="2434"/>
                      <a:pt x="1826" y="2237"/>
                      <a:pt x="1826" y="1969"/>
                    </a:cubicBezTo>
                    <a:cubicBezTo>
                      <a:pt x="1826" y="1808"/>
                      <a:pt x="1772" y="1665"/>
                      <a:pt x="1683" y="1539"/>
                    </a:cubicBezTo>
                    <a:cubicBezTo>
                      <a:pt x="1575" y="1432"/>
                      <a:pt x="1450" y="1342"/>
                      <a:pt x="1271" y="1307"/>
                    </a:cubicBezTo>
                    <a:cubicBezTo>
                      <a:pt x="1432" y="1271"/>
                      <a:pt x="1539" y="1199"/>
                      <a:pt x="1629" y="1092"/>
                    </a:cubicBezTo>
                    <a:cubicBezTo>
                      <a:pt x="1718" y="985"/>
                      <a:pt x="1772" y="859"/>
                      <a:pt x="1772" y="698"/>
                    </a:cubicBezTo>
                    <a:cubicBezTo>
                      <a:pt x="1772" y="483"/>
                      <a:pt x="1683" y="322"/>
                      <a:pt x="1539" y="197"/>
                    </a:cubicBezTo>
                    <a:cubicBezTo>
                      <a:pt x="1378" y="72"/>
                      <a:pt x="1181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5"/>
              <p:cNvSpPr/>
              <p:nvPr/>
            </p:nvSpPr>
            <p:spPr>
              <a:xfrm>
                <a:off x="2335647" y="4375811"/>
                <a:ext cx="44584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75" extrusionOk="0">
                    <a:moveTo>
                      <a:pt x="896" y="287"/>
                    </a:moveTo>
                    <a:cubicBezTo>
                      <a:pt x="1057" y="287"/>
                      <a:pt x="1182" y="340"/>
                      <a:pt x="1289" y="466"/>
                    </a:cubicBezTo>
                    <a:cubicBezTo>
                      <a:pt x="1379" y="573"/>
                      <a:pt x="1432" y="716"/>
                      <a:pt x="1432" y="913"/>
                    </a:cubicBezTo>
                    <a:cubicBezTo>
                      <a:pt x="1432" y="1110"/>
                      <a:pt x="1379" y="1253"/>
                      <a:pt x="1289" y="1378"/>
                    </a:cubicBezTo>
                    <a:cubicBezTo>
                      <a:pt x="1182" y="1486"/>
                      <a:pt x="1057" y="1539"/>
                      <a:pt x="896" y="1539"/>
                    </a:cubicBezTo>
                    <a:cubicBezTo>
                      <a:pt x="735" y="1539"/>
                      <a:pt x="609" y="1486"/>
                      <a:pt x="502" y="1378"/>
                    </a:cubicBezTo>
                    <a:cubicBezTo>
                      <a:pt x="412" y="1253"/>
                      <a:pt x="377" y="1110"/>
                      <a:pt x="377" y="913"/>
                    </a:cubicBezTo>
                    <a:cubicBezTo>
                      <a:pt x="377" y="716"/>
                      <a:pt x="412" y="573"/>
                      <a:pt x="502" y="466"/>
                    </a:cubicBezTo>
                    <a:cubicBezTo>
                      <a:pt x="609" y="340"/>
                      <a:pt x="735" y="287"/>
                      <a:pt x="896" y="287"/>
                    </a:cubicBezTo>
                    <a:close/>
                    <a:moveTo>
                      <a:pt x="896" y="0"/>
                    </a:moveTo>
                    <a:cubicBezTo>
                      <a:pt x="627" y="0"/>
                      <a:pt x="412" y="90"/>
                      <a:pt x="251" y="251"/>
                    </a:cubicBezTo>
                    <a:cubicBezTo>
                      <a:pt x="90" y="430"/>
                      <a:pt x="1" y="645"/>
                      <a:pt x="1" y="913"/>
                    </a:cubicBezTo>
                    <a:cubicBezTo>
                      <a:pt x="1" y="1199"/>
                      <a:pt x="90" y="1414"/>
                      <a:pt x="233" y="1575"/>
                    </a:cubicBezTo>
                    <a:cubicBezTo>
                      <a:pt x="395" y="1736"/>
                      <a:pt x="609" y="1826"/>
                      <a:pt x="878" y="1826"/>
                    </a:cubicBezTo>
                    <a:cubicBezTo>
                      <a:pt x="1003" y="1826"/>
                      <a:pt x="1128" y="1790"/>
                      <a:pt x="1218" y="1736"/>
                    </a:cubicBezTo>
                    <a:cubicBezTo>
                      <a:pt x="1325" y="1682"/>
                      <a:pt x="1415" y="1611"/>
                      <a:pt x="1486" y="1503"/>
                    </a:cubicBezTo>
                    <a:lnTo>
                      <a:pt x="1486" y="1503"/>
                    </a:lnTo>
                    <a:cubicBezTo>
                      <a:pt x="1468" y="1826"/>
                      <a:pt x="1397" y="2076"/>
                      <a:pt x="1271" y="2237"/>
                    </a:cubicBezTo>
                    <a:cubicBezTo>
                      <a:pt x="1146" y="2398"/>
                      <a:pt x="967" y="2470"/>
                      <a:pt x="735" y="2470"/>
                    </a:cubicBezTo>
                    <a:cubicBezTo>
                      <a:pt x="645" y="2470"/>
                      <a:pt x="538" y="2470"/>
                      <a:pt x="448" y="2434"/>
                    </a:cubicBezTo>
                    <a:cubicBezTo>
                      <a:pt x="359" y="2416"/>
                      <a:pt x="269" y="2380"/>
                      <a:pt x="180" y="2345"/>
                    </a:cubicBezTo>
                    <a:lnTo>
                      <a:pt x="180" y="2667"/>
                    </a:lnTo>
                    <a:cubicBezTo>
                      <a:pt x="269" y="2702"/>
                      <a:pt x="377" y="2738"/>
                      <a:pt x="466" y="2756"/>
                    </a:cubicBezTo>
                    <a:cubicBezTo>
                      <a:pt x="556" y="2774"/>
                      <a:pt x="645" y="2774"/>
                      <a:pt x="735" y="2774"/>
                    </a:cubicBezTo>
                    <a:cubicBezTo>
                      <a:pt x="1075" y="2774"/>
                      <a:pt x="1343" y="2649"/>
                      <a:pt x="1540" y="2398"/>
                    </a:cubicBezTo>
                    <a:cubicBezTo>
                      <a:pt x="1755" y="2148"/>
                      <a:pt x="1844" y="1808"/>
                      <a:pt x="1844" y="1396"/>
                    </a:cubicBezTo>
                    <a:cubicBezTo>
                      <a:pt x="1844" y="949"/>
                      <a:pt x="1772" y="591"/>
                      <a:pt x="1611" y="358"/>
                    </a:cubicBezTo>
                    <a:cubicBezTo>
                      <a:pt x="1432" y="126"/>
                      <a:pt x="1200" y="0"/>
                      <a:pt x="8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5"/>
              <p:cNvSpPr/>
              <p:nvPr/>
            </p:nvSpPr>
            <p:spPr>
              <a:xfrm>
                <a:off x="2623669" y="4115017"/>
                <a:ext cx="18172" cy="79042"/>
              </a:xfrm>
              <a:custGeom>
                <a:avLst/>
                <a:gdLst/>
                <a:ahLst/>
                <a:cxnLst/>
                <a:rect l="l" t="t" r="r" b="b"/>
                <a:pathLst>
                  <a:path w="752" h="3276" extrusionOk="0">
                    <a:moveTo>
                      <a:pt x="0" y="1"/>
                    </a:moveTo>
                    <a:lnTo>
                      <a:pt x="0" y="3275"/>
                    </a:lnTo>
                    <a:lnTo>
                      <a:pt x="752" y="3275"/>
                    </a:lnTo>
                    <a:lnTo>
                      <a:pt x="752" y="3007"/>
                    </a:lnTo>
                    <a:lnTo>
                      <a:pt x="322" y="3007"/>
                    </a:lnTo>
                    <a:lnTo>
                      <a:pt x="322" y="251"/>
                    </a:lnTo>
                    <a:lnTo>
                      <a:pt x="752" y="251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5"/>
              <p:cNvSpPr/>
              <p:nvPr/>
            </p:nvSpPr>
            <p:spPr>
              <a:xfrm>
                <a:off x="2646143" y="4116754"/>
                <a:ext cx="40670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721" extrusionOk="0">
                    <a:moveTo>
                      <a:pt x="770" y="0"/>
                    </a:moveTo>
                    <a:cubicBezTo>
                      <a:pt x="663" y="0"/>
                      <a:pt x="555" y="0"/>
                      <a:pt x="412" y="36"/>
                    </a:cubicBezTo>
                    <a:cubicBezTo>
                      <a:pt x="287" y="72"/>
                      <a:pt x="162" y="108"/>
                      <a:pt x="18" y="161"/>
                    </a:cubicBezTo>
                    <a:lnTo>
                      <a:pt x="18" y="537"/>
                    </a:lnTo>
                    <a:cubicBezTo>
                      <a:pt x="162" y="448"/>
                      <a:pt x="287" y="394"/>
                      <a:pt x="412" y="358"/>
                    </a:cubicBezTo>
                    <a:cubicBezTo>
                      <a:pt x="537" y="322"/>
                      <a:pt x="663" y="304"/>
                      <a:pt x="770" y="304"/>
                    </a:cubicBezTo>
                    <a:cubicBezTo>
                      <a:pt x="931" y="304"/>
                      <a:pt x="1056" y="340"/>
                      <a:pt x="1164" y="430"/>
                    </a:cubicBezTo>
                    <a:cubicBezTo>
                      <a:pt x="1271" y="519"/>
                      <a:pt x="1307" y="644"/>
                      <a:pt x="1307" y="770"/>
                    </a:cubicBezTo>
                    <a:cubicBezTo>
                      <a:pt x="1307" y="859"/>
                      <a:pt x="1289" y="949"/>
                      <a:pt x="1235" y="1038"/>
                    </a:cubicBezTo>
                    <a:cubicBezTo>
                      <a:pt x="1200" y="1128"/>
                      <a:pt x="1110" y="1235"/>
                      <a:pt x="1003" y="1378"/>
                    </a:cubicBezTo>
                    <a:cubicBezTo>
                      <a:pt x="949" y="1450"/>
                      <a:pt x="788" y="1593"/>
                      <a:pt x="555" y="1843"/>
                    </a:cubicBezTo>
                    <a:cubicBezTo>
                      <a:pt x="323" y="2076"/>
                      <a:pt x="126" y="2273"/>
                      <a:pt x="1" y="2416"/>
                    </a:cubicBezTo>
                    <a:lnTo>
                      <a:pt x="1" y="2720"/>
                    </a:lnTo>
                    <a:lnTo>
                      <a:pt x="1683" y="2720"/>
                    </a:lnTo>
                    <a:lnTo>
                      <a:pt x="1683" y="2416"/>
                    </a:lnTo>
                    <a:lnTo>
                      <a:pt x="430" y="2416"/>
                    </a:lnTo>
                    <a:cubicBezTo>
                      <a:pt x="716" y="2112"/>
                      <a:pt x="949" y="1879"/>
                      <a:pt x="1110" y="1718"/>
                    </a:cubicBezTo>
                    <a:cubicBezTo>
                      <a:pt x="1271" y="1557"/>
                      <a:pt x="1361" y="1450"/>
                      <a:pt x="1396" y="1414"/>
                    </a:cubicBezTo>
                    <a:cubicBezTo>
                      <a:pt x="1504" y="1289"/>
                      <a:pt x="1575" y="1163"/>
                      <a:pt x="1611" y="1074"/>
                    </a:cubicBezTo>
                    <a:cubicBezTo>
                      <a:pt x="1647" y="967"/>
                      <a:pt x="1683" y="859"/>
                      <a:pt x="1683" y="752"/>
                    </a:cubicBezTo>
                    <a:cubicBezTo>
                      <a:pt x="1683" y="519"/>
                      <a:pt x="1593" y="340"/>
                      <a:pt x="1432" y="197"/>
                    </a:cubicBezTo>
                    <a:cubicBezTo>
                      <a:pt x="1271" y="54"/>
                      <a:pt x="1039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5"/>
              <p:cNvSpPr/>
              <p:nvPr/>
            </p:nvSpPr>
            <p:spPr>
              <a:xfrm>
                <a:off x="2693723" y="4116754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66" y="1235"/>
                    </a:moveTo>
                    <a:cubicBezTo>
                      <a:pt x="1127" y="1235"/>
                      <a:pt x="1253" y="1289"/>
                      <a:pt x="1342" y="1396"/>
                    </a:cubicBezTo>
                    <a:cubicBezTo>
                      <a:pt x="1450" y="1503"/>
                      <a:pt x="1485" y="1664"/>
                      <a:pt x="1485" y="1861"/>
                    </a:cubicBezTo>
                    <a:cubicBezTo>
                      <a:pt x="1485" y="2040"/>
                      <a:pt x="1450" y="2201"/>
                      <a:pt x="1342" y="2309"/>
                    </a:cubicBezTo>
                    <a:cubicBezTo>
                      <a:pt x="1253" y="2416"/>
                      <a:pt x="1127" y="2470"/>
                      <a:pt x="966" y="2470"/>
                    </a:cubicBezTo>
                    <a:cubicBezTo>
                      <a:pt x="805" y="2470"/>
                      <a:pt x="662" y="2416"/>
                      <a:pt x="573" y="2309"/>
                    </a:cubicBezTo>
                    <a:cubicBezTo>
                      <a:pt x="483" y="2201"/>
                      <a:pt x="430" y="2040"/>
                      <a:pt x="430" y="1861"/>
                    </a:cubicBezTo>
                    <a:cubicBezTo>
                      <a:pt x="430" y="1664"/>
                      <a:pt x="483" y="1503"/>
                      <a:pt x="573" y="1396"/>
                    </a:cubicBezTo>
                    <a:cubicBezTo>
                      <a:pt x="662" y="1289"/>
                      <a:pt x="805" y="1235"/>
                      <a:pt x="966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1" y="125"/>
                      <a:pt x="304" y="376"/>
                    </a:cubicBezTo>
                    <a:cubicBezTo>
                      <a:pt x="107" y="627"/>
                      <a:pt x="0" y="949"/>
                      <a:pt x="0" y="1378"/>
                    </a:cubicBezTo>
                    <a:cubicBezTo>
                      <a:pt x="0" y="1825"/>
                      <a:pt x="90" y="2165"/>
                      <a:pt x="251" y="2416"/>
                    </a:cubicBezTo>
                    <a:cubicBezTo>
                      <a:pt x="412" y="2649"/>
                      <a:pt x="644" y="2756"/>
                      <a:pt x="966" y="2756"/>
                    </a:cubicBezTo>
                    <a:cubicBezTo>
                      <a:pt x="1235" y="2756"/>
                      <a:pt x="1450" y="2684"/>
                      <a:pt x="1611" y="2523"/>
                    </a:cubicBezTo>
                    <a:cubicBezTo>
                      <a:pt x="1772" y="2344"/>
                      <a:pt x="1843" y="2130"/>
                      <a:pt x="1843" y="1861"/>
                    </a:cubicBezTo>
                    <a:cubicBezTo>
                      <a:pt x="1843" y="1575"/>
                      <a:pt x="1772" y="1360"/>
                      <a:pt x="1611" y="1199"/>
                    </a:cubicBezTo>
                    <a:cubicBezTo>
                      <a:pt x="1467" y="1020"/>
                      <a:pt x="1253" y="949"/>
                      <a:pt x="984" y="949"/>
                    </a:cubicBezTo>
                    <a:cubicBezTo>
                      <a:pt x="859" y="949"/>
                      <a:pt x="734" y="967"/>
                      <a:pt x="626" y="1038"/>
                    </a:cubicBezTo>
                    <a:cubicBezTo>
                      <a:pt x="519" y="1092"/>
                      <a:pt x="430" y="1163"/>
                      <a:pt x="358" y="1271"/>
                    </a:cubicBezTo>
                    <a:cubicBezTo>
                      <a:pt x="376" y="949"/>
                      <a:pt x="447" y="698"/>
                      <a:pt x="573" y="537"/>
                    </a:cubicBezTo>
                    <a:cubicBezTo>
                      <a:pt x="716" y="376"/>
                      <a:pt x="895" y="304"/>
                      <a:pt x="1127" y="304"/>
                    </a:cubicBezTo>
                    <a:cubicBezTo>
                      <a:pt x="1217" y="304"/>
                      <a:pt x="1306" y="304"/>
                      <a:pt x="1396" y="322"/>
                    </a:cubicBezTo>
                    <a:cubicBezTo>
                      <a:pt x="1503" y="358"/>
                      <a:pt x="1593" y="394"/>
                      <a:pt x="1682" y="430"/>
                    </a:cubicBezTo>
                    <a:lnTo>
                      <a:pt x="1682" y="108"/>
                    </a:lnTo>
                    <a:cubicBezTo>
                      <a:pt x="1575" y="72"/>
                      <a:pt x="1485" y="36"/>
                      <a:pt x="1396" y="18"/>
                    </a:cubicBezTo>
                    <a:cubicBezTo>
                      <a:pt x="1289" y="0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5"/>
              <p:cNvSpPr/>
              <p:nvPr/>
            </p:nvSpPr>
            <p:spPr>
              <a:xfrm>
                <a:off x="2745606" y="4117598"/>
                <a:ext cx="38519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86" extrusionOk="0">
                    <a:moveTo>
                      <a:pt x="645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5" y="341"/>
                    </a:lnTo>
                    <a:lnTo>
                      <a:pt x="645" y="2381"/>
                    </a:lnTo>
                    <a:lnTo>
                      <a:pt x="54" y="2381"/>
                    </a:lnTo>
                    <a:lnTo>
                      <a:pt x="54" y="2685"/>
                    </a:lnTo>
                    <a:lnTo>
                      <a:pt x="1593" y="2685"/>
                    </a:lnTo>
                    <a:lnTo>
                      <a:pt x="1593" y="2381"/>
                    </a:lnTo>
                    <a:lnTo>
                      <a:pt x="1003" y="2381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5"/>
              <p:cNvSpPr/>
              <p:nvPr/>
            </p:nvSpPr>
            <p:spPr>
              <a:xfrm>
                <a:off x="2792752" y="4115017"/>
                <a:ext cx="18172" cy="79042"/>
              </a:xfrm>
              <a:custGeom>
                <a:avLst/>
                <a:gdLst/>
                <a:ahLst/>
                <a:cxnLst/>
                <a:rect l="l" t="t" r="r" b="b"/>
                <a:pathLst>
                  <a:path w="752" h="327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0" y="3007"/>
                    </a:lnTo>
                    <a:lnTo>
                      <a:pt x="0" y="3275"/>
                    </a:lnTo>
                    <a:lnTo>
                      <a:pt x="752" y="3275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5"/>
              <p:cNvSpPr/>
              <p:nvPr/>
            </p:nvSpPr>
            <p:spPr>
              <a:xfrm>
                <a:off x="2672096" y="4221226"/>
                <a:ext cx="57102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614" extrusionOk="0">
                    <a:moveTo>
                      <a:pt x="949" y="430"/>
                    </a:moveTo>
                    <a:cubicBezTo>
                      <a:pt x="1163" y="430"/>
                      <a:pt x="1289" y="448"/>
                      <a:pt x="1342" y="448"/>
                    </a:cubicBezTo>
                    <a:cubicBezTo>
                      <a:pt x="1432" y="466"/>
                      <a:pt x="1486" y="502"/>
                      <a:pt x="1539" y="556"/>
                    </a:cubicBezTo>
                    <a:cubicBezTo>
                      <a:pt x="1593" y="609"/>
                      <a:pt x="1611" y="681"/>
                      <a:pt x="1611" y="770"/>
                    </a:cubicBezTo>
                    <a:cubicBezTo>
                      <a:pt x="1611" y="842"/>
                      <a:pt x="1593" y="913"/>
                      <a:pt x="1557" y="967"/>
                    </a:cubicBezTo>
                    <a:cubicBezTo>
                      <a:pt x="1521" y="1021"/>
                      <a:pt x="1468" y="1057"/>
                      <a:pt x="1414" y="1075"/>
                    </a:cubicBezTo>
                    <a:cubicBezTo>
                      <a:pt x="1342" y="1092"/>
                      <a:pt x="1181" y="1110"/>
                      <a:pt x="931" y="1110"/>
                    </a:cubicBezTo>
                    <a:lnTo>
                      <a:pt x="537" y="1110"/>
                    </a:lnTo>
                    <a:lnTo>
                      <a:pt x="537" y="430"/>
                    </a:lnTo>
                    <a:close/>
                    <a:moveTo>
                      <a:pt x="0" y="1"/>
                    </a:moveTo>
                    <a:lnTo>
                      <a:pt x="0" y="2614"/>
                    </a:lnTo>
                    <a:lnTo>
                      <a:pt x="537" y="2614"/>
                    </a:lnTo>
                    <a:lnTo>
                      <a:pt x="537" y="1522"/>
                    </a:lnTo>
                    <a:lnTo>
                      <a:pt x="645" y="1522"/>
                    </a:lnTo>
                    <a:cubicBezTo>
                      <a:pt x="770" y="1522"/>
                      <a:pt x="859" y="1540"/>
                      <a:pt x="913" y="1558"/>
                    </a:cubicBezTo>
                    <a:cubicBezTo>
                      <a:pt x="967" y="1576"/>
                      <a:pt x="1020" y="1611"/>
                      <a:pt x="1074" y="1665"/>
                    </a:cubicBezTo>
                    <a:cubicBezTo>
                      <a:pt x="1128" y="1719"/>
                      <a:pt x="1217" y="1844"/>
                      <a:pt x="1342" y="2041"/>
                    </a:cubicBezTo>
                    <a:lnTo>
                      <a:pt x="1736" y="2614"/>
                    </a:lnTo>
                    <a:lnTo>
                      <a:pt x="2362" y="2614"/>
                    </a:lnTo>
                    <a:lnTo>
                      <a:pt x="2040" y="2112"/>
                    </a:lnTo>
                    <a:cubicBezTo>
                      <a:pt x="1915" y="1898"/>
                      <a:pt x="1826" y="1755"/>
                      <a:pt x="1736" y="1683"/>
                    </a:cubicBezTo>
                    <a:cubicBezTo>
                      <a:pt x="1665" y="1593"/>
                      <a:pt x="1575" y="1522"/>
                      <a:pt x="1468" y="1450"/>
                    </a:cubicBezTo>
                    <a:cubicBezTo>
                      <a:pt x="1700" y="1432"/>
                      <a:pt x="1861" y="1343"/>
                      <a:pt x="1987" y="1218"/>
                    </a:cubicBezTo>
                    <a:cubicBezTo>
                      <a:pt x="2094" y="1092"/>
                      <a:pt x="2148" y="931"/>
                      <a:pt x="2148" y="735"/>
                    </a:cubicBezTo>
                    <a:cubicBezTo>
                      <a:pt x="2148" y="573"/>
                      <a:pt x="2112" y="430"/>
                      <a:pt x="2040" y="323"/>
                    </a:cubicBezTo>
                    <a:cubicBezTo>
                      <a:pt x="1969" y="198"/>
                      <a:pt x="1861" y="108"/>
                      <a:pt x="1736" y="72"/>
                    </a:cubicBezTo>
                    <a:cubicBezTo>
                      <a:pt x="1611" y="19"/>
                      <a:pt x="1396" y="1"/>
                      <a:pt x="1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5"/>
              <p:cNvSpPr/>
              <p:nvPr/>
            </p:nvSpPr>
            <p:spPr>
              <a:xfrm>
                <a:off x="2730043" y="4219947"/>
                <a:ext cx="30714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2667" extrusionOk="0">
                    <a:moveTo>
                      <a:pt x="859" y="0"/>
                    </a:moveTo>
                    <a:cubicBezTo>
                      <a:pt x="716" y="0"/>
                      <a:pt x="609" y="18"/>
                      <a:pt x="519" y="72"/>
                    </a:cubicBezTo>
                    <a:cubicBezTo>
                      <a:pt x="412" y="125"/>
                      <a:pt x="358" y="197"/>
                      <a:pt x="322" y="269"/>
                    </a:cubicBezTo>
                    <a:cubicBezTo>
                      <a:pt x="287" y="340"/>
                      <a:pt x="269" y="465"/>
                      <a:pt x="269" y="626"/>
                    </a:cubicBezTo>
                    <a:lnTo>
                      <a:pt x="269" y="770"/>
                    </a:lnTo>
                    <a:lnTo>
                      <a:pt x="0" y="770"/>
                    </a:lnTo>
                    <a:lnTo>
                      <a:pt x="0" y="1163"/>
                    </a:lnTo>
                    <a:lnTo>
                      <a:pt x="269" y="1163"/>
                    </a:lnTo>
                    <a:lnTo>
                      <a:pt x="269" y="2667"/>
                    </a:lnTo>
                    <a:lnTo>
                      <a:pt x="770" y="2667"/>
                    </a:lnTo>
                    <a:lnTo>
                      <a:pt x="770" y="1163"/>
                    </a:lnTo>
                    <a:lnTo>
                      <a:pt x="1146" y="1163"/>
                    </a:lnTo>
                    <a:lnTo>
                      <a:pt x="1146" y="770"/>
                    </a:lnTo>
                    <a:lnTo>
                      <a:pt x="770" y="770"/>
                    </a:lnTo>
                    <a:lnTo>
                      <a:pt x="770" y="626"/>
                    </a:lnTo>
                    <a:cubicBezTo>
                      <a:pt x="770" y="537"/>
                      <a:pt x="788" y="465"/>
                      <a:pt x="823" y="448"/>
                    </a:cubicBezTo>
                    <a:cubicBezTo>
                      <a:pt x="859" y="412"/>
                      <a:pt x="913" y="394"/>
                      <a:pt x="984" y="394"/>
                    </a:cubicBezTo>
                    <a:cubicBezTo>
                      <a:pt x="1056" y="394"/>
                      <a:pt x="1128" y="394"/>
                      <a:pt x="1217" y="412"/>
                    </a:cubicBezTo>
                    <a:lnTo>
                      <a:pt x="1271" y="72"/>
                    </a:lnTo>
                    <a:cubicBezTo>
                      <a:pt x="1146" y="18"/>
                      <a:pt x="1002" y="0"/>
                      <a:pt x="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5"/>
              <p:cNvSpPr/>
              <p:nvPr/>
            </p:nvSpPr>
            <p:spPr>
              <a:xfrm>
                <a:off x="2590370" y="4320100"/>
                <a:ext cx="13847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021" extrusionOk="0">
                    <a:moveTo>
                      <a:pt x="501" y="1"/>
                    </a:moveTo>
                    <a:cubicBezTo>
                      <a:pt x="412" y="1"/>
                      <a:pt x="358" y="19"/>
                      <a:pt x="286" y="37"/>
                    </a:cubicBezTo>
                    <a:cubicBezTo>
                      <a:pt x="233" y="72"/>
                      <a:pt x="197" y="126"/>
                      <a:pt x="161" y="180"/>
                    </a:cubicBezTo>
                    <a:lnTo>
                      <a:pt x="161" y="19"/>
                    </a:lnTo>
                    <a:lnTo>
                      <a:pt x="0" y="19"/>
                    </a:lnTo>
                    <a:lnTo>
                      <a:pt x="0" y="1021"/>
                    </a:lnTo>
                    <a:lnTo>
                      <a:pt x="161" y="1021"/>
                    </a:lnTo>
                    <a:lnTo>
                      <a:pt x="161" y="502"/>
                    </a:lnTo>
                    <a:cubicBezTo>
                      <a:pt x="161" y="377"/>
                      <a:pt x="179" y="305"/>
                      <a:pt x="233" y="233"/>
                    </a:cubicBezTo>
                    <a:cubicBezTo>
                      <a:pt x="286" y="180"/>
                      <a:pt x="358" y="144"/>
                      <a:pt x="447" y="144"/>
                    </a:cubicBezTo>
                    <a:cubicBezTo>
                      <a:pt x="465" y="144"/>
                      <a:pt x="501" y="144"/>
                      <a:pt x="519" y="162"/>
                    </a:cubicBezTo>
                    <a:cubicBezTo>
                      <a:pt x="537" y="162"/>
                      <a:pt x="555" y="162"/>
                      <a:pt x="573" y="180"/>
                    </a:cubicBezTo>
                    <a:lnTo>
                      <a:pt x="57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5"/>
              <p:cNvSpPr/>
              <p:nvPr/>
            </p:nvSpPr>
            <p:spPr>
              <a:xfrm>
                <a:off x="2603757" y="4320535"/>
                <a:ext cx="20347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021" extrusionOk="0">
                    <a:moveTo>
                      <a:pt x="1" y="1"/>
                    </a:moveTo>
                    <a:lnTo>
                      <a:pt x="1" y="609"/>
                    </a:lnTo>
                    <a:cubicBezTo>
                      <a:pt x="1" y="752"/>
                      <a:pt x="37" y="842"/>
                      <a:pt x="90" y="913"/>
                    </a:cubicBezTo>
                    <a:cubicBezTo>
                      <a:pt x="144" y="985"/>
                      <a:pt x="233" y="1021"/>
                      <a:pt x="359" y="1021"/>
                    </a:cubicBezTo>
                    <a:cubicBezTo>
                      <a:pt x="430" y="1021"/>
                      <a:pt x="484" y="1021"/>
                      <a:pt x="538" y="985"/>
                    </a:cubicBezTo>
                    <a:cubicBezTo>
                      <a:pt x="591" y="949"/>
                      <a:pt x="627" y="913"/>
                      <a:pt x="681" y="842"/>
                    </a:cubicBezTo>
                    <a:lnTo>
                      <a:pt x="681" y="1003"/>
                    </a:lnTo>
                    <a:lnTo>
                      <a:pt x="842" y="1003"/>
                    </a:lnTo>
                    <a:lnTo>
                      <a:pt x="842" y="1"/>
                    </a:lnTo>
                    <a:lnTo>
                      <a:pt x="681" y="1"/>
                    </a:lnTo>
                    <a:lnTo>
                      <a:pt x="681" y="573"/>
                    </a:lnTo>
                    <a:cubicBezTo>
                      <a:pt x="681" y="663"/>
                      <a:pt x="645" y="752"/>
                      <a:pt x="591" y="806"/>
                    </a:cubicBezTo>
                    <a:cubicBezTo>
                      <a:pt x="538" y="860"/>
                      <a:pt x="466" y="878"/>
                      <a:pt x="395" y="878"/>
                    </a:cubicBezTo>
                    <a:cubicBezTo>
                      <a:pt x="305" y="878"/>
                      <a:pt x="251" y="860"/>
                      <a:pt x="216" y="824"/>
                    </a:cubicBezTo>
                    <a:cubicBezTo>
                      <a:pt x="180" y="770"/>
                      <a:pt x="162" y="699"/>
                      <a:pt x="162" y="609"/>
                    </a:cubicBez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5"/>
              <p:cNvSpPr/>
              <p:nvPr/>
            </p:nvSpPr>
            <p:spPr>
              <a:xfrm>
                <a:off x="2624515" y="4314069"/>
                <a:ext cx="15176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271" extrusionOk="0">
                    <a:moveTo>
                      <a:pt x="126" y="0"/>
                    </a:moveTo>
                    <a:lnTo>
                      <a:pt x="126" y="269"/>
                    </a:lnTo>
                    <a:lnTo>
                      <a:pt x="1" y="269"/>
                    </a:lnTo>
                    <a:lnTo>
                      <a:pt x="1" y="394"/>
                    </a:lnTo>
                    <a:lnTo>
                      <a:pt x="126" y="394"/>
                    </a:lnTo>
                    <a:lnTo>
                      <a:pt x="126" y="949"/>
                    </a:lnTo>
                    <a:cubicBezTo>
                      <a:pt x="126" y="1074"/>
                      <a:pt x="144" y="1146"/>
                      <a:pt x="198" y="1199"/>
                    </a:cubicBezTo>
                    <a:cubicBezTo>
                      <a:pt x="233" y="1253"/>
                      <a:pt x="323" y="1271"/>
                      <a:pt x="448" y="1271"/>
                    </a:cubicBezTo>
                    <a:lnTo>
                      <a:pt x="627" y="1271"/>
                    </a:lnTo>
                    <a:lnTo>
                      <a:pt x="627" y="1128"/>
                    </a:lnTo>
                    <a:lnTo>
                      <a:pt x="448" y="1128"/>
                    </a:lnTo>
                    <a:cubicBezTo>
                      <a:pt x="395" y="1128"/>
                      <a:pt x="341" y="1128"/>
                      <a:pt x="323" y="1092"/>
                    </a:cubicBezTo>
                    <a:cubicBezTo>
                      <a:pt x="305" y="1074"/>
                      <a:pt x="287" y="1020"/>
                      <a:pt x="287" y="949"/>
                    </a:cubicBezTo>
                    <a:lnTo>
                      <a:pt x="287" y="394"/>
                    </a:lnTo>
                    <a:lnTo>
                      <a:pt x="627" y="394"/>
                    </a:lnTo>
                    <a:lnTo>
                      <a:pt x="627" y="269"/>
                    </a:lnTo>
                    <a:lnTo>
                      <a:pt x="287" y="269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5"/>
              <p:cNvSpPr/>
              <p:nvPr/>
            </p:nvSpPr>
            <p:spPr>
              <a:xfrm>
                <a:off x="2638796" y="4311463"/>
                <a:ext cx="20347" cy="33272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379" extrusionOk="0">
                    <a:moveTo>
                      <a:pt x="0" y="1"/>
                    </a:moveTo>
                    <a:lnTo>
                      <a:pt x="0" y="1379"/>
                    </a:lnTo>
                    <a:lnTo>
                      <a:pt x="179" y="1379"/>
                    </a:lnTo>
                    <a:lnTo>
                      <a:pt x="179" y="824"/>
                    </a:lnTo>
                    <a:cubicBezTo>
                      <a:pt x="179" y="717"/>
                      <a:pt x="197" y="645"/>
                      <a:pt x="251" y="591"/>
                    </a:cubicBezTo>
                    <a:cubicBezTo>
                      <a:pt x="305" y="520"/>
                      <a:pt x="376" y="502"/>
                      <a:pt x="466" y="502"/>
                    </a:cubicBezTo>
                    <a:cubicBezTo>
                      <a:pt x="537" y="502"/>
                      <a:pt x="591" y="520"/>
                      <a:pt x="627" y="574"/>
                    </a:cubicBezTo>
                    <a:cubicBezTo>
                      <a:pt x="662" y="609"/>
                      <a:pt x="680" y="681"/>
                      <a:pt x="680" y="788"/>
                    </a:cubicBezTo>
                    <a:lnTo>
                      <a:pt x="680" y="1379"/>
                    </a:lnTo>
                    <a:lnTo>
                      <a:pt x="841" y="1379"/>
                    </a:lnTo>
                    <a:lnTo>
                      <a:pt x="841" y="770"/>
                    </a:lnTo>
                    <a:cubicBezTo>
                      <a:pt x="841" y="645"/>
                      <a:pt x="806" y="538"/>
                      <a:pt x="752" y="466"/>
                    </a:cubicBezTo>
                    <a:cubicBezTo>
                      <a:pt x="698" y="395"/>
                      <a:pt x="609" y="359"/>
                      <a:pt x="501" y="359"/>
                    </a:cubicBezTo>
                    <a:cubicBezTo>
                      <a:pt x="430" y="359"/>
                      <a:pt x="358" y="377"/>
                      <a:pt x="305" y="395"/>
                    </a:cubicBezTo>
                    <a:cubicBezTo>
                      <a:pt x="251" y="430"/>
                      <a:pt x="215" y="484"/>
                      <a:pt x="179" y="538"/>
                    </a:cubicBez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5"/>
              <p:cNvSpPr/>
              <p:nvPr/>
            </p:nvSpPr>
            <p:spPr>
              <a:xfrm>
                <a:off x="2661270" y="4320100"/>
                <a:ext cx="22522" cy="2506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39" extrusionOk="0">
                    <a:moveTo>
                      <a:pt x="484" y="144"/>
                    </a:moveTo>
                    <a:cubicBezTo>
                      <a:pt x="574" y="144"/>
                      <a:pt x="627" y="162"/>
                      <a:pt x="681" y="216"/>
                    </a:cubicBezTo>
                    <a:cubicBezTo>
                      <a:pt x="735" y="269"/>
                      <a:pt x="753" y="341"/>
                      <a:pt x="753" y="430"/>
                    </a:cubicBezTo>
                    <a:lnTo>
                      <a:pt x="180" y="430"/>
                    </a:lnTo>
                    <a:cubicBezTo>
                      <a:pt x="180" y="341"/>
                      <a:pt x="216" y="269"/>
                      <a:pt x="269" y="216"/>
                    </a:cubicBezTo>
                    <a:cubicBezTo>
                      <a:pt x="323" y="162"/>
                      <a:pt x="395" y="144"/>
                      <a:pt x="484" y="144"/>
                    </a:cubicBezTo>
                    <a:close/>
                    <a:moveTo>
                      <a:pt x="484" y="1"/>
                    </a:moveTo>
                    <a:cubicBezTo>
                      <a:pt x="341" y="1"/>
                      <a:pt x="216" y="54"/>
                      <a:pt x="126" y="144"/>
                    </a:cubicBezTo>
                    <a:cubicBezTo>
                      <a:pt x="37" y="233"/>
                      <a:pt x="1" y="377"/>
                      <a:pt x="1" y="538"/>
                    </a:cubicBezTo>
                    <a:cubicBezTo>
                      <a:pt x="1" y="681"/>
                      <a:pt x="55" y="806"/>
                      <a:pt x="144" y="913"/>
                    </a:cubicBezTo>
                    <a:cubicBezTo>
                      <a:pt x="234" y="1003"/>
                      <a:pt x="359" y="1039"/>
                      <a:pt x="520" y="1039"/>
                    </a:cubicBezTo>
                    <a:cubicBezTo>
                      <a:pt x="574" y="1039"/>
                      <a:pt x="645" y="1039"/>
                      <a:pt x="699" y="1021"/>
                    </a:cubicBezTo>
                    <a:cubicBezTo>
                      <a:pt x="770" y="1021"/>
                      <a:pt x="824" y="1003"/>
                      <a:pt x="878" y="967"/>
                    </a:cubicBezTo>
                    <a:lnTo>
                      <a:pt x="878" y="806"/>
                    </a:lnTo>
                    <a:cubicBezTo>
                      <a:pt x="824" y="842"/>
                      <a:pt x="770" y="860"/>
                      <a:pt x="717" y="878"/>
                    </a:cubicBezTo>
                    <a:cubicBezTo>
                      <a:pt x="645" y="896"/>
                      <a:pt x="591" y="913"/>
                      <a:pt x="520" y="913"/>
                    </a:cubicBezTo>
                    <a:cubicBezTo>
                      <a:pt x="413" y="913"/>
                      <a:pt x="341" y="878"/>
                      <a:pt x="269" y="824"/>
                    </a:cubicBezTo>
                    <a:cubicBezTo>
                      <a:pt x="216" y="752"/>
                      <a:pt x="180" y="681"/>
                      <a:pt x="180" y="556"/>
                    </a:cubicBezTo>
                    <a:lnTo>
                      <a:pt x="931" y="556"/>
                    </a:lnTo>
                    <a:lnTo>
                      <a:pt x="931" y="484"/>
                    </a:lnTo>
                    <a:cubicBezTo>
                      <a:pt x="931" y="341"/>
                      <a:pt x="878" y="216"/>
                      <a:pt x="806" y="126"/>
                    </a:cubicBezTo>
                    <a:cubicBezTo>
                      <a:pt x="735" y="37"/>
                      <a:pt x="627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5"/>
              <p:cNvSpPr/>
              <p:nvPr/>
            </p:nvSpPr>
            <p:spPr>
              <a:xfrm>
                <a:off x="2685918" y="4320100"/>
                <a:ext cx="14306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021" extrusionOk="0">
                    <a:moveTo>
                      <a:pt x="502" y="1"/>
                    </a:moveTo>
                    <a:cubicBezTo>
                      <a:pt x="430" y="1"/>
                      <a:pt x="359" y="19"/>
                      <a:pt x="305" y="37"/>
                    </a:cubicBezTo>
                    <a:cubicBezTo>
                      <a:pt x="251" y="72"/>
                      <a:pt x="198" y="126"/>
                      <a:pt x="180" y="180"/>
                    </a:cubicBezTo>
                    <a:lnTo>
                      <a:pt x="180" y="19"/>
                    </a:lnTo>
                    <a:lnTo>
                      <a:pt x="1" y="19"/>
                    </a:lnTo>
                    <a:lnTo>
                      <a:pt x="1" y="1021"/>
                    </a:lnTo>
                    <a:lnTo>
                      <a:pt x="180" y="1021"/>
                    </a:lnTo>
                    <a:lnTo>
                      <a:pt x="180" y="502"/>
                    </a:lnTo>
                    <a:cubicBezTo>
                      <a:pt x="180" y="377"/>
                      <a:pt x="198" y="305"/>
                      <a:pt x="251" y="233"/>
                    </a:cubicBezTo>
                    <a:cubicBezTo>
                      <a:pt x="287" y="180"/>
                      <a:pt x="359" y="144"/>
                      <a:pt x="466" y="144"/>
                    </a:cubicBezTo>
                    <a:cubicBezTo>
                      <a:pt x="484" y="144"/>
                      <a:pt x="502" y="144"/>
                      <a:pt x="538" y="162"/>
                    </a:cubicBezTo>
                    <a:cubicBezTo>
                      <a:pt x="556" y="162"/>
                      <a:pt x="574" y="162"/>
                      <a:pt x="591" y="180"/>
                    </a:cubicBez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5"/>
              <p:cNvSpPr/>
              <p:nvPr/>
            </p:nvSpPr>
            <p:spPr>
              <a:xfrm>
                <a:off x="2696744" y="4311463"/>
                <a:ext cx="15586" cy="33272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79" extrusionOk="0">
                    <a:moveTo>
                      <a:pt x="483" y="1"/>
                    </a:moveTo>
                    <a:cubicBezTo>
                      <a:pt x="376" y="1"/>
                      <a:pt x="287" y="19"/>
                      <a:pt x="233" y="72"/>
                    </a:cubicBezTo>
                    <a:cubicBezTo>
                      <a:pt x="197" y="126"/>
                      <a:pt x="161" y="198"/>
                      <a:pt x="161" y="305"/>
                    </a:cubicBezTo>
                    <a:lnTo>
                      <a:pt x="161" y="377"/>
                    </a:lnTo>
                    <a:lnTo>
                      <a:pt x="0" y="377"/>
                    </a:lnTo>
                    <a:lnTo>
                      <a:pt x="0" y="502"/>
                    </a:lnTo>
                    <a:lnTo>
                      <a:pt x="161" y="502"/>
                    </a:lnTo>
                    <a:lnTo>
                      <a:pt x="161" y="1379"/>
                    </a:lnTo>
                    <a:lnTo>
                      <a:pt x="322" y="1379"/>
                    </a:lnTo>
                    <a:lnTo>
                      <a:pt x="322" y="502"/>
                    </a:lnTo>
                    <a:lnTo>
                      <a:pt x="591" y="502"/>
                    </a:lnTo>
                    <a:lnTo>
                      <a:pt x="591" y="377"/>
                    </a:lnTo>
                    <a:lnTo>
                      <a:pt x="322" y="377"/>
                    </a:lnTo>
                    <a:lnTo>
                      <a:pt x="322" y="287"/>
                    </a:lnTo>
                    <a:cubicBezTo>
                      <a:pt x="322" y="234"/>
                      <a:pt x="340" y="198"/>
                      <a:pt x="358" y="162"/>
                    </a:cubicBezTo>
                    <a:cubicBezTo>
                      <a:pt x="394" y="144"/>
                      <a:pt x="430" y="126"/>
                      <a:pt x="483" y="126"/>
                    </a:cubicBezTo>
                    <a:lnTo>
                      <a:pt x="645" y="126"/>
                    </a:lnTo>
                    <a:lnTo>
                      <a:pt x="6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5"/>
              <p:cNvSpPr/>
              <p:nvPr/>
            </p:nvSpPr>
            <p:spPr>
              <a:xfrm>
                <a:off x="2710156" y="4320100"/>
                <a:ext cx="22063" cy="2506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039" extrusionOk="0">
                    <a:moveTo>
                      <a:pt x="447" y="144"/>
                    </a:moveTo>
                    <a:cubicBezTo>
                      <a:pt x="537" y="144"/>
                      <a:pt x="609" y="180"/>
                      <a:pt x="662" y="251"/>
                    </a:cubicBezTo>
                    <a:cubicBezTo>
                      <a:pt x="716" y="305"/>
                      <a:pt x="734" y="412"/>
                      <a:pt x="734" y="520"/>
                    </a:cubicBezTo>
                    <a:cubicBezTo>
                      <a:pt x="734" y="645"/>
                      <a:pt x="716" y="735"/>
                      <a:pt x="662" y="806"/>
                    </a:cubicBezTo>
                    <a:cubicBezTo>
                      <a:pt x="609" y="878"/>
                      <a:pt x="537" y="913"/>
                      <a:pt x="447" y="913"/>
                    </a:cubicBezTo>
                    <a:cubicBezTo>
                      <a:pt x="358" y="913"/>
                      <a:pt x="286" y="878"/>
                      <a:pt x="233" y="806"/>
                    </a:cubicBezTo>
                    <a:cubicBezTo>
                      <a:pt x="197" y="735"/>
                      <a:pt x="161" y="645"/>
                      <a:pt x="161" y="520"/>
                    </a:cubicBezTo>
                    <a:cubicBezTo>
                      <a:pt x="161" y="412"/>
                      <a:pt x="197" y="305"/>
                      <a:pt x="233" y="233"/>
                    </a:cubicBezTo>
                    <a:cubicBezTo>
                      <a:pt x="286" y="180"/>
                      <a:pt x="358" y="144"/>
                      <a:pt x="447" y="144"/>
                    </a:cubicBezTo>
                    <a:close/>
                    <a:moveTo>
                      <a:pt x="447" y="1"/>
                    </a:moveTo>
                    <a:cubicBezTo>
                      <a:pt x="304" y="1"/>
                      <a:pt x="197" y="54"/>
                      <a:pt x="107" y="144"/>
                    </a:cubicBezTo>
                    <a:cubicBezTo>
                      <a:pt x="36" y="233"/>
                      <a:pt x="0" y="359"/>
                      <a:pt x="0" y="520"/>
                    </a:cubicBezTo>
                    <a:cubicBezTo>
                      <a:pt x="0" y="681"/>
                      <a:pt x="36" y="806"/>
                      <a:pt x="107" y="913"/>
                    </a:cubicBezTo>
                    <a:cubicBezTo>
                      <a:pt x="197" y="1003"/>
                      <a:pt x="304" y="1039"/>
                      <a:pt x="447" y="1039"/>
                    </a:cubicBezTo>
                    <a:cubicBezTo>
                      <a:pt x="591" y="1039"/>
                      <a:pt x="698" y="1003"/>
                      <a:pt x="787" y="913"/>
                    </a:cubicBezTo>
                    <a:cubicBezTo>
                      <a:pt x="859" y="806"/>
                      <a:pt x="913" y="681"/>
                      <a:pt x="913" y="520"/>
                    </a:cubicBezTo>
                    <a:cubicBezTo>
                      <a:pt x="913" y="359"/>
                      <a:pt x="859" y="233"/>
                      <a:pt x="787" y="144"/>
                    </a:cubicBezTo>
                    <a:cubicBezTo>
                      <a:pt x="698" y="54"/>
                      <a:pt x="591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5"/>
              <p:cNvSpPr/>
              <p:nvPr/>
            </p:nvSpPr>
            <p:spPr>
              <a:xfrm>
                <a:off x="2734804" y="4320100"/>
                <a:ext cx="14282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021" extrusionOk="0">
                    <a:moveTo>
                      <a:pt x="501" y="1"/>
                    </a:moveTo>
                    <a:cubicBezTo>
                      <a:pt x="430" y="1"/>
                      <a:pt x="358" y="19"/>
                      <a:pt x="304" y="37"/>
                    </a:cubicBezTo>
                    <a:cubicBezTo>
                      <a:pt x="251" y="72"/>
                      <a:pt x="197" y="126"/>
                      <a:pt x="161" y="180"/>
                    </a:cubicBezTo>
                    <a:lnTo>
                      <a:pt x="161" y="19"/>
                    </a:lnTo>
                    <a:lnTo>
                      <a:pt x="0" y="19"/>
                    </a:lnTo>
                    <a:lnTo>
                      <a:pt x="0" y="1021"/>
                    </a:lnTo>
                    <a:lnTo>
                      <a:pt x="161" y="1021"/>
                    </a:lnTo>
                    <a:lnTo>
                      <a:pt x="161" y="502"/>
                    </a:lnTo>
                    <a:cubicBezTo>
                      <a:pt x="161" y="377"/>
                      <a:pt x="197" y="305"/>
                      <a:pt x="233" y="233"/>
                    </a:cubicBezTo>
                    <a:cubicBezTo>
                      <a:pt x="286" y="180"/>
                      <a:pt x="358" y="144"/>
                      <a:pt x="447" y="144"/>
                    </a:cubicBezTo>
                    <a:cubicBezTo>
                      <a:pt x="483" y="144"/>
                      <a:pt x="501" y="144"/>
                      <a:pt x="519" y="162"/>
                    </a:cubicBezTo>
                    <a:cubicBezTo>
                      <a:pt x="537" y="162"/>
                      <a:pt x="573" y="162"/>
                      <a:pt x="591" y="180"/>
                    </a:cubicBez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5"/>
              <p:cNvSpPr/>
              <p:nvPr/>
            </p:nvSpPr>
            <p:spPr>
              <a:xfrm>
                <a:off x="2747346" y="4311463"/>
                <a:ext cx="21628" cy="33706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397" extrusionOk="0">
                    <a:moveTo>
                      <a:pt x="447" y="502"/>
                    </a:moveTo>
                    <a:cubicBezTo>
                      <a:pt x="537" y="502"/>
                      <a:pt x="608" y="538"/>
                      <a:pt x="662" y="591"/>
                    </a:cubicBezTo>
                    <a:cubicBezTo>
                      <a:pt x="716" y="663"/>
                      <a:pt x="734" y="752"/>
                      <a:pt x="734" y="878"/>
                    </a:cubicBezTo>
                    <a:cubicBezTo>
                      <a:pt x="734" y="1003"/>
                      <a:pt x="716" y="1093"/>
                      <a:pt x="662" y="1164"/>
                    </a:cubicBezTo>
                    <a:cubicBezTo>
                      <a:pt x="608" y="1236"/>
                      <a:pt x="537" y="1271"/>
                      <a:pt x="447" y="1271"/>
                    </a:cubicBezTo>
                    <a:cubicBezTo>
                      <a:pt x="376" y="1271"/>
                      <a:pt x="304" y="1236"/>
                      <a:pt x="251" y="1164"/>
                    </a:cubicBezTo>
                    <a:cubicBezTo>
                      <a:pt x="197" y="1093"/>
                      <a:pt x="179" y="1003"/>
                      <a:pt x="179" y="878"/>
                    </a:cubicBezTo>
                    <a:cubicBezTo>
                      <a:pt x="179" y="752"/>
                      <a:pt x="197" y="663"/>
                      <a:pt x="251" y="591"/>
                    </a:cubicBezTo>
                    <a:cubicBezTo>
                      <a:pt x="304" y="538"/>
                      <a:pt x="376" y="502"/>
                      <a:pt x="447" y="502"/>
                    </a:cubicBezTo>
                    <a:close/>
                    <a:moveTo>
                      <a:pt x="734" y="1"/>
                    </a:moveTo>
                    <a:lnTo>
                      <a:pt x="734" y="538"/>
                    </a:lnTo>
                    <a:cubicBezTo>
                      <a:pt x="698" y="466"/>
                      <a:pt x="662" y="430"/>
                      <a:pt x="608" y="395"/>
                    </a:cubicBezTo>
                    <a:cubicBezTo>
                      <a:pt x="555" y="377"/>
                      <a:pt x="483" y="359"/>
                      <a:pt x="412" y="359"/>
                    </a:cubicBezTo>
                    <a:cubicBezTo>
                      <a:pt x="304" y="359"/>
                      <a:pt x="197" y="412"/>
                      <a:pt x="125" y="502"/>
                    </a:cubicBezTo>
                    <a:cubicBezTo>
                      <a:pt x="54" y="591"/>
                      <a:pt x="0" y="717"/>
                      <a:pt x="0" y="878"/>
                    </a:cubicBezTo>
                    <a:cubicBezTo>
                      <a:pt x="0" y="1039"/>
                      <a:pt x="54" y="1164"/>
                      <a:pt x="125" y="1254"/>
                    </a:cubicBezTo>
                    <a:cubicBezTo>
                      <a:pt x="197" y="1361"/>
                      <a:pt x="304" y="1397"/>
                      <a:pt x="412" y="1397"/>
                    </a:cubicBezTo>
                    <a:cubicBezTo>
                      <a:pt x="483" y="1397"/>
                      <a:pt x="555" y="1397"/>
                      <a:pt x="608" y="1361"/>
                    </a:cubicBezTo>
                    <a:cubicBezTo>
                      <a:pt x="662" y="1325"/>
                      <a:pt x="698" y="1289"/>
                      <a:pt x="734" y="1236"/>
                    </a:cubicBezTo>
                    <a:lnTo>
                      <a:pt x="734" y="1379"/>
                    </a:lnTo>
                    <a:lnTo>
                      <a:pt x="895" y="1379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5"/>
              <p:cNvSpPr/>
              <p:nvPr/>
            </p:nvSpPr>
            <p:spPr>
              <a:xfrm>
                <a:off x="2772405" y="4311463"/>
                <a:ext cx="4350" cy="3327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379" extrusionOk="0">
                    <a:moveTo>
                      <a:pt x="1" y="1"/>
                    </a:moveTo>
                    <a:lnTo>
                      <a:pt x="1" y="198"/>
                    </a:lnTo>
                    <a:lnTo>
                      <a:pt x="180" y="198"/>
                    </a:lnTo>
                    <a:lnTo>
                      <a:pt x="180" y="1"/>
                    </a:lnTo>
                    <a:close/>
                    <a:moveTo>
                      <a:pt x="1" y="377"/>
                    </a:moveTo>
                    <a:lnTo>
                      <a:pt x="1" y="1379"/>
                    </a:lnTo>
                    <a:lnTo>
                      <a:pt x="180" y="1379"/>
                    </a:lnTo>
                    <a:lnTo>
                      <a:pt x="180" y="37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5"/>
              <p:cNvSpPr/>
              <p:nvPr/>
            </p:nvSpPr>
            <p:spPr>
              <a:xfrm>
                <a:off x="2781491" y="4320535"/>
                <a:ext cx="19912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021" extrusionOk="0">
                    <a:moveTo>
                      <a:pt x="1" y="1"/>
                    </a:moveTo>
                    <a:lnTo>
                      <a:pt x="1" y="609"/>
                    </a:lnTo>
                    <a:cubicBezTo>
                      <a:pt x="1" y="752"/>
                      <a:pt x="19" y="842"/>
                      <a:pt x="90" y="913"/>
                    </a:cubicBezTo>
                    <a:cubicBezTo>
                      <a:pt x="144" y="985"/>
                      <a:pt x="233" y="1021"/>
                      <a:pt x="341" y="1021"/>
                    </a:cubicBezTo>
                    <a:cubicBezTo>
                      <a:pt x="412" y="1021"/>
                      <a:pt x="466" y="1021"/>
                      <a:pt x="520" y="985"/>
                    </a:cubicBezTo>
                    <a:cubicBezTo>
                      <a:pt x="573" y="949"/>
                      <a:pt x="627" y="913"/>
                      <a:pt x="663" y="842"/>
                    </a:cubicBezTo>
                    <a:lnTo>
                      <a:pt x="663" y="1003"/>
                    </a:lnTo>
                    <a:lnTo>
                      <a:pt x="824" y="1003"/>
                    </a:lnTo>
                    <a:lnTo>
                      <a:pt x="824" y="1"/>
                    </a:lnTo>
                    <a:lnTo>
                      <a:pt x="663" y="1"/>
                    </a:lnTo>
                    <a:lnTo>
                      <a:pt x="663" y="573"/>
                    </a:lnTo>
                    <a:cubicBezTo>
                      <a:pt x="663" y="663"/>
                      <a:pt x="645" y="752"/>
                      <a:pt x="591" y="806"/>
                    </a:cubicBezTo>
                    <a:cubicBezTo>
                      <a:pt x="538" y="860"/>
                      <a:pt x="466" y="878"/>
                      <a:pt x="377" y="878"/>
                    </a:cubicBezTo>
                    <a:cubicBezTo>
                      <a:pt x="305" y="878"/>
                      <a:pt x="251" y="860"/>
                      <a:pt x="216" y="824"/>
                    </a:cubicBezTo>
                    <a:cubicBezTo>
                      <a:pt x="180" y="770"/>
                      <a:pt x="162" y="699"/>
                      <a:pt x="162" y="609"/>
                    </a:cubicBez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5"/>
              <p:cNvSpPr/>
              <p:nvPr/>
            </p:nvSpPr>
            <p:spPr>
              <a:xfrm>
                <a:off x="2804858" y="4320100"/>
                <a:ext cx="35039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021" extrusionOk="0">
                    <a:moveTo>
                      <a:pt x="483" y="1"/>
                    </a:moveTo>
                    <a:cubicBezTo>
                      <a:pt x="412" y="1"/>
                      <a:pt x="358" y="19"/>
                      <a:pt x="304" y="37"/>
                    </a:cubicBezTo>
                    <a:cubicBezTo>
                      <a:pt x="251" y="72"/>
                      <a:pt x="197" y="126"/>
                      <a:pt x="161" y="180"/>
                    </a:cubicBezTo>
                    <a:lnTo>
                      <a:pt x="161" y="19"/>
                    </a:lnTo>
                    <a:lnTo>
                      <a:pt x="0" y="19"/>
                    </a:lnTo>
                    <a:lnTo>
                      <a:pt x="0" y="1021"/>
                    </a:lnTo>
                    <a:lnTo>
                      <a:pt x="161" y="1021"/>
                    </a:lnTo>
                    <a:lnTo>
                      <a:pt x="161" y="466"/>
                    </a:lnTo>
                    <a:cubicBezTo>
                      <a:pt x="161" y="359"/>
                      <a:pt x="197" y="287"/>
                      <a:pt x="233" y="233"/>
                    </a:cubicBezTo>
                    <a:cubicBezTo>
                      <a:pt x="286" y="180"/>
                      <a:pt x="358" y="144"/>
                      <a:pt x="430" y="144"/>
                    </a:cubicBezTo>
                    <a:cubicBezTo>
                      <a:pt x="501" y="144"/>
                      <a:pt x="555" y="162"/>
                      <a:pt x="591" y="216"/>
                    </a:cubicBezTo>
                    <a:cubicBezTo>
                      <a:pt x="626" y="251"/>
                      <a:pt x="644" y="323"/>
                      <a:pt x="644" y="430"/>
                    </a:cubicBezTo>
                    <a:lnTo>
                      <a:pt x="644" y="1021"/>
                    </a:lnTo>
                    <a:lnTo>
                      <a:pt x="805" y="1021"/>
                    </a:lnTo>
                    <a:lnTo>
                      <a:pt x="805" y="466"/>
                    </a:lnTo>
                    <a:cubicBezTo>
                      <a:pt x="805" y="359"/>
                      <a:pt x="841" y="287"/>
                      <a:pt x="877" y="233"/>
                    </a:cubicBezTo>
                    <a:cubicBezTo>
                      <a:pt x="931" y="162"/>
                      <a:pt x="1002" y="144"/>
                      <a:pt x="1092" y="144"/>
                    </a:cubicBezTo>
                    <a:cubicBezTo>
                      <a:pt x="1145" y="144"/>
                      <a:pt x="1199" y="162"/>
                      <a:pt x="1235" y="216"/>
                    </a:cubicBezTo>
                    <a:cubicBezTo>
                      <a:pt x="1271" y="251"/>
                      <a:pt x="1289" y="323"/>
                      <a:pt x="1289" y="430"/>
                    </a:cubicBezTo>
                    <a:lnTo>
                      <a:pt x="1289" y="1021"/>
                    </a:lnTo>
                    <a:lnTo>
                      <a:pt x="1450" y="1021"/>
                    </a:lnTo>
                    <a:lnTo>
                      <a:pt x="1450" y="412"/>
                    </a:lnTo>
                    <a:cubicBezTo>
                      <a:pt x="1450" y="287"/>
                      <a:pt x="1432" y="180"/>
                      <a:pt x="1378" y="108"/>
                    </a:cubicBezTo>
                    <a:cubicBezTo>
                      <a:pt x="1306" y="37"/>
                      <a:pt x="1235" y="1"/>
                      <a:pt x="1128" y="1"/>
                    </a:cubicBezTo>
                    <a:cubicBezTo>
                      <a:pt x="1056" y="1"/>
                      <a:pt x="984" y="19"/>
                      <a:pt x="931" y="54"/>
                    </a:cubicBezTo>
                    <a:cubicBezTo>
                      <a:pt x="877" y="90"/>
                      <a:pt x="823" y="144"/>
                      <a:pt x="788" y="216"/>
                    </a:cubicBezTo>
                    <a:cubicBezTo>
                      <a:pt x="752" y="144"/>
                      <a:pt x="716" y="90"/>
                      <a:pt x="662" y="54"/>
                    </a:cubicBezTo>
                    <a:cubicBezTo>
                      <a:pt x="626" y="19"/>
                      <a:pt x="555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5"/>
              <p:cNvSpPr/>
              <p:nvPr/>
            </p:nvSpPr>
            <p:spPr>
              <a:xfrm>
                <a:off x="2649163" y="4371492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27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5" y="2362"/>
                    </a:lnTo>
                    <a:lnTo>
                      <a:pt x="55" y="2667"/>
                    </a:lnTo>
                    <a:lnTo>
                      <a:pt x="1594" y="2667"/>
                    </a:lnTo>
                    <a:lnTo>
                      <a:pt x="1594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5"/>
              <p:cNvSpPr/>
              <p:nvPr/>
            </p:nvSpPr>
            <p:spPr>
              <a:xfrm>
                <a:off x="2693289" y="4370189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6"/>
                      <a:pt x="1342" y="555"/>
                    </a:cubicBezTo>
                    <a:cubicBezTo>
                      <a:pt x="1450" y="734"/>
                      <a:pt x="1485" y="1021"/>
                      <a:pt x="1485" y="1379"/>
                    </a:cubicBezTo>
                    <a:cubicBezTo>
                      <a:pt x="1485" y="1754"/>
                      <a:pt x="1450" y="2023"/>
                      <a:pt x="1342" y="2202"/>
                    </a:cubicBezTo>
                    <a:cubicBezTo>
                      <a:pt x="1253" y="2399"/>
                      <a:pt x="1110" y="2488"/>
                      <a:pt x="931" y="2488"/>
                    </a:cubicBezTo>
                    <a:cubicBezTo>
                      <a:pt x="734" y="2488"/>
                      <a:pt x="609" y="2399"/>
                      <a:pt x="501" y="2202"/>
                    </a:cubicBezTo>
                    <a:cubicBezTo>
                      <a:pt x="412" y="2023"/>
                      <a:pt x="376" y="1754"/>
                      <a:pt x="376" y="1379"/>
                    </a:cubicBezTo>
                    <a:cubicBezTo>
                      <a:pt x="376" y="1021"/>
                      <a:pt x="412" y="734"/>
                      <a:pt x="501" y="555"/>
                    </a:cubicBezTo>
                    <a:cubicBezTo>
                      <a:pt x="609" y="376"/>
                      <a:pt x="734" y="287"/>
                      <a:pt x="931" y="287"/>
                    </a:cubicBezTo>
                    <a:close/>
                    <a:moveTo>
                      <a:pt x="931" y="1"/>
                    </a:moveTo>
                    <a:cubicBezTo>
                      <a:pt x="626" y="1"/>
                      <a:pt x="394" y="126"/>
                      <a:pt x="233" y="359"/>
                    </a:cubicBezTo>
                    <a:cubicBezTo>
                      <a:pt x="90" y="591"/>
                      <a:pt x="0" y="931"/>
                      <a:pt x="0" y="1379"/>
                    </a:cubicBezTo>
                    <a:cubicBezTo>
                      <a:pt x="0" y="1826"/>
                      <a:pt x="90" y="2184"/>
                      <a:pt x="233" y="2416"/>
                    </a:cubicBezTo>
                    <a:cubicBezTo>
                      <a:pt x="394" y="2649"/>
                      <a:pt x="626" y="2774"/>
                      <a:pt x="931" y="2774"/>
                    </a:cubicBezTo>
                    <a:cubicBezTo>
                      <a:pt x="1235" y="2774"/>
                      <a:pt x="1450" y="2649"/>
                      <a:pt x="1611" y="2416"/>
                    </a:cubicBezTo>
                    <a:cubicBezTo>
                      <a:pt x="1772" y="2184"/>
                      <a:pt x="1843" y="1826"/>
                      <a:pt x="1843" y="1379"/>
                    </a:cubicBezTo>
                    <a:cubicBezTo>
                      <a:pt x="1843" y="931"/>
                      <a:pt x="1772" y="591"/>
                      <a:pt x="1611" y="359"/>
                    </a:cubicBezTo>
                    <a:cubicBezTo>
                      <a:pt x="1450" y="126"/>
                      <a:pt x="1235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5"/>
              <p:cNvSpPr/>
              <p:nvPr/>
            </p:nvSpPr>
            <p:spPr>
              <a:xfrm>
                <a:off x="2739975" y="4371492"/>
                <a:ext cx="4717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667" extrusionOk="0">
                    <a:moveTo>
                      <a:pt x="1218" y="305"/>
                    </a:moveTo>
                    <a:lnTo>
                      <a:pt x="1218" y="1736"/>
                    </a:lnTo>
                    <a:lnTo>
                      <a:pt x="305" y="1736"/>
                    </a:lnTo>
                    <a:lnTo>
                      <a:pt x="1218" y="305"/>
                    </a:lnTo>
                    <a:close/>
                    <a:moveTo>
                      <a:pt x="1110" y="0"/>
                    </a:moveTo>
                    <a:lnTo>
                      <a:pt x="1" y="1682"/>
                    </a:lnTo>
                    <a:lnTo>
                      <a:pt x="1" y="2040"/>
                    </a:lnTo>
                    <a:lnTo>
                      <a:pt x="1218" y="2040"/>
                    </a:lnTo>
                    <a:lnTo>
                      <a:pt x="1218" y="2667"/>
                    </a:lnTo>
                    <a:lnTo>
                      <a:pt x="1576" y="2667"/>
                    </a:lnTo>
                    <a:lnTo>
                      <a:pt x="1576" y="2040"/>
                    </a:lnTo>
                    <a:lnTo>
                      <a:pt x="1951" y="2040"/>
                    </a:lnTo>
                    <a:lnTo>
                      <a:pt x="1951" y="1736"/>
                    </a:lnTo>
                    <a:lnTo>
                      <a:pt x="1576" y="1736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5"/>
              <p:cNvSpPr/>
              <p:nvPr/>
            </p:nvSpPr>
            <p:spPr>
              <a:xfrm>
                <a:off x="3005500" y="4110264"/>
                <a:ext cx="18196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58" extrusionOk="0">
                    <a:moveTo>
                      <a:pt x="0" y="1"/>
                    </a:moveTo>
                    <a:lnTo>
                      <a:pt x="0" y="3258"/>
                    </a:lnTo>
                    <a:lnTo>
                      <a:pt x="752" y="3258"/>
                    </a:lnTo>
                    <a:lnTo>
                      <a:pt x="752" y="3007"/>
                    </a:lnTo>
                    <a:lnTo>
                      <a:pt x="323" y="3007"/>
                    </a:lnTo>
                    <a:lnTo>
                      <a:pt x="323" y="251"/>
                    </a:lnTo>
                    <a:lnTo>
                      <a:pt x="752" y="251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5"/>
              <p:cNvSpPr/>
              <p:nvPr/>
            </p:nvSpPr>
            <p:spPr>
              <a:xfrm>
                <a:off x="3027563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88" y="0"/>
                    </a:moveTo>
                    <a:cubicBezTo>
                      <a:pt x="680" y="0"/>
                      <a:pt x="555" y="0"/>
                      <a:pt x="430" y="36"/>
                    </a:cubicBezTo>
                    <a:cubicBezTo>
                      <a:pt x="304" y="72"/>
                      <a:pt x="179" y="108"/>
                      <a:pt x="18" y="161"/>
                    </a:cubicBezTo>
                    <a:lnTo>
                      <a:pt x="18" y="537"/>
                    </a:lnTo>
                    <a:cubicBezTo>
                      <a:pt x="161" y="448"/>
                      <a:pt x="304" y="394"/>
                      <a:pt x="430" y="358"/>
                    </a:cubicBezTo>
                    <a:cubicBezTo>
                      <a:pt x="555" y="322"/>
                      <a:pt x="680" y="287"/>
                      <a:pt x="788" y="287"/>
                    </a:cubicBezTo>
                    <a:cubicBezTo>
                      <a:pt x="949" y="287"/>
                      <a:pt x="1074" y="340"/>
                      <a:pt x="1181" y="430"/>
                    </a:cubicBezTo>
                    <a:cubicBezTo>
                      <a:pt x="1271" y="519"/>
                      <a:pt x="1324" y="627"/>
                      <a:pt x="1324" y="770"/>
                    </a:cubicBezTo>
                    <a:cubicBezTo>
                      <a:pt x="1324" y="859"/>
                      <a:pt x="1306" y="949"/>
                      <a:pt x="1253" y="1038"/>
                    </a:cubicBezTo>
                    <a:cubicBezTo>
                      <a:pt x="1217" y="1128"/>
                      <a:pt x="1128" y="1235"/>
                      <a:pt x="1020" y="1378"/>
                    </a:cubicBezTo>
                    <a:cubicBezTo>
                      <a:pt x="949" y="1450"/>
                      <a:pt x="805" y="1593"/>
                      <a:pt x="573" y="1844"/>
                    </a:cubicBezTo>
                    <a:cubicBezTo>
                      <a:pt x="340" y="2076"/>
                      <a:pt x="143" y="2273"/>
                      <a:pt x="0" y="2398"/>
                    </a:cubicBezTo>
                    <a:lnTo>
                      <a:pt x="0" y="2703"/>
                    </a:lnTo>
                    <a:lnTo>
                      <a:pt x="1700" y="2703"/>
                    </a:lnTo>
                    <a:lnTo>
                      <a:pt x="1700" y="2398"/>
                    </a:lnTo>
                    <a:lnTo>
                      <a:pt x="448" y="2398"/>
                    </a:lnTo>
                    <a:cubicBezTo>
                      <a:pt x="734" y="2112"/>
                      <a:pt x="966" y="1879"/>
                      <a:pt x="1128" y="1718"/>
                    </a:cubicBezTo>
                    <a:cubicBezTo>
                      <a:pt x="1289" y="1557"/>
                      <a:pt x="1378" y="1450"/>
                      <a:pt x="1396" y="1414"/>
                    </a:cubicBezTo>
                    <a:cubicBezTo>
                      <a:pt x="1521" y="1289"/>
                      <a:pt x="1593" y="1164"/>
                      <a:pt x="1629" y="1074"/>
                    </a:cubicBezTo>
                    <a:cubicBezTo>
                      <a:pt x="1664" y="967"/>
                      <a:pt x="1682" y="859"/>
                      <a:pt x="1682" y="752"/>
                    </a:cubicBezTo>
                    <a:cubicBezTo>
                      <a:pt x="1682" y="519"/>
                      <a:pt x="1611" y="340"/>
                      <a:pt x="1450" y="197"/>
                    </a:cubicBezTo>
                    <a:cubicBezTo>
                      <a:pt x="1271" y="54"/>
                      <a:pt x="1056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5"/>
              <p:cNvSpPr/>
              <p:nvPr/>
            </p:nvSpPr>
            <p:spPr>
              <a:xfrm>
                <a:off x="3075555" y="411200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49" y="1235"/>
                    </a:moveTo>
                    <a:cubicBezTo>
                      <a:pt x="1128" y="1235"/>
                      <a:pt x="1253" y="1289"/>
                      <a:pt x="1343" y="1396"/>
                    </a:cubicBezTo>
                    <a:cubicBezTo>
                      <a:pt x="1432" y="1504"/>
                      <a:pt x="1486" y="1665"/>
                      <a:pt x="1486" y="1861"/>
                    </a:cubicBezTo>
                    <a:cubicBezTo>
                      <a:pt x="1486" y="2040"/>
                      <a:pt x="1432" y="2201"/>
                      <a:pt x="1343" y="2309"/>
                    </a:cubicBezTo>
                    <a:cubicBezTo>
                      <a:pt x="1253" y="2416"/>
                      <a:pt x="1128" y="2470"/>
                      <a:pt x="949" y="2470"/>
                    </a:cubicBezTo>
                    <a:cubicBezTo>
                      <a:pt x="788" y="2470"/>
                      <a:pt x="663" y="2416"/>
                      <a:pt x="573" y="2309"/>
                    </a:cubicBezTo>
                    <a:cubicBezTo>
                      <a:pt x="484" y="2201"/>
                      <a:pt x="430" y="2040"/>
                      <a:pt x="430" y="1861"/>
                    </a:cubicBezTo>
                    <a:cubicBezTo>
                      <a:pt x="430" y="1665"/>
                      <a:pt x="484" y="1504"/>
                      <a:pt x="573" y="1396"/>
                    </a:cubicBezTo>
                    <a:cubicBezTo>
                      <a:pt x="663" y="1289"/>
                      <a:pt x="788" y="1235"/>
                      <a:pt x="949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2" y="126"/>
                      <a:pt x="305" y="376"/>
                    </a:cubicBezTo>
                    <a:cubicBezTo>
                      <a:pt x="108" y="627"/>
                      <a:pt x="0" y="949"/>
                      <a:pt x="0" y="1378"/>
                    </a:cubicBezTo>
                    <a:cubicBezTo>
                      <a:pt x="0" y="1826"/>
                      <a:pt x="90" y="2166"/>
                      <a:pt x="251" y="2416"/>
                    </a:cubicBezTo>
                    <a:cubicBezTo>
                      <a:pt x="412" y="2649"/>
                      <a:pt x="645" y="2756"/>
                      <a:pt x="949" y="2756"/>
                    </a:cubicBezTo>
                    <a:cubicBezTo>
                      <a:pt x="1235" y="2756"/>
                      <a:pt x="1450" y="2685"/>
                      <a:pt x="1611" y="2506"/>
                    </a:cubicBezTo>
                    <a:cubicBezTo>
                      <a:pt x="1772" y="2345"/>
                      <a:pt x="1844" y="2130"/>
                      <a:pt x="1844" y="1861"/>
                    </a:cubicBezTo>
                    <a:cubicBezTo>
                      <a:pt x="1844" y="1575"/>
                      <a:pt x="1772" y="1360"/>
                      <a:pt x="1611" y="1181"/>
                    </a:cubicBezTo>
                    <a:cubicBezTo>
                      <a:pt x="1468" y="1020"/>
                      <a:pt x="1253" y="949"/>
                      <a:pt x="985" y="949"/>
                    </a:cubicBezTo>
                    <a:cubicBezTo>
                      <a:pt x="859" y="949"/>
                      <a:pt x="734" y="967"/>
                      <a:pt x="627" y="1020"/>
                    </a:cubicBezTo>
                    <a:cubicBezTo>
                      <a:pt x="519" y="1092"/>
                      <a:pt x="430" y="1164"/>
                      <a:pt x="358" y="1271"/>
                    </a:cubicBezTo>
                    <a:cubicBezTo>
                      <a:pt x="376" y="949"/>
                      <a:pt x="448" y="698"/>
                      <a:pt x="573" y="537"/>
                    </a:cubicBezTo>
                    <a:cubicBezTo>
                      <a:pt x="698" y="376"/>
                      <a:pt x="895" y="287"/>
                      <a:pt x="1128" y="287"/>
                    </a:cubicBezTo>
                    <a:cubicBezTo>
                      <a:pt x="1217" y="287"/>
                      <a:pt x="1307" y="305"/>
                      <a:pt x="1396" y="322"/>
                    </a:cubicBezTo>
                    <a:cubicBezTo>
                      <a:pt x="1486" y="358"/>
                      <a:pt x="1593" y="376"/>
                      <a:pt x="1683" y="430"/>
                    </a:cubicBezTo>
                    <a:lnTo>
                      <a:pt x="1683" y="108"/>
                    </a:lnTo>
                    <a:cubicBezTo>
                      <a:pt x="1575" y="72"/>
                      <a:pt x="1486" y="36"/>
                      <a:pt x="1378" y="18"/>
                    </a:cubicBezTo>
                    <a:cubicBezTo>
                      <a:pt x="1289" y="0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5"/>
              <p:cNvSpPr/>
              <p:nvPr/>
            </p:nvSpPr>
            <p:spPr>
              <a:xfrm>
                <a:off x="3123981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70" y="0"/>
                    </a:moveTo>
                    <a:cubicBezTo>
                      <a:pt x="681" y="0"/>
                      <a:pt x="555" y="0"/>
                      <a:pt x="430" y="36"/>
                    </a:cubicBezTo>
                    <a:cubicBezTo>
                      <a:pt x="305" y="72"/>
                      <a:pt x="162" y="108"/>
                      <a:pt x="19" y="161"/>
                    </a:cubicBezTo>
                    <a:lnTo>
                      <a:pt x="19" y="537"/>
                    </a:lnTo>
                    <a:cubicBezTo>
                      <a:pt x="162" y="448"/>
                      <a:pt x="305" y="394"/>
                      <a:pt x="430" y="358"/>
                    </a:cubicBezTo>
                    <a:cubicBezTo>
                      <a:pt x="555" y="322"/>
                      <a:pt x="681" y="287"/>
                      <a:pt x="788" y="287"/>
                    </a:cubicBezTo>
                    <a:cubicBezTo>
                      <a:pt x="949" y="287"/>
                      <a:pt x="1074" y="340"/>
                      <a:pt x="1182" y="430"/>
                    </a:cubicBezTo>
                    <a:cubicBezTo>
                      <a:pt x="1271" y="519"/>
                      <a:pt x="1325" y="627"/>
                      <a:pt x="1325" y="770"/>
                    </a:cubicBezTo>
                    <a:cubicBezTo>
                      <a:pt x="1325" y="859"/>
                      <a:pt x="1307" y="949"/>
                      <a:pt x="1253" y="1038"/>
                    </a:cubicBezTo>
                    <a:cubicBezTo>
                      <a:pt x="1218" y="1128"/>
                      <a:pt x="1128" y="1235"/>
                      <a:pt x="1021" y="1378"/>
                    </a:cubicBezTo>
                    <a:cubicBezTo>
                      <a:pt x="949" y="1450"/>
                      <a:pt x="806" y="1593"/>
                      <a:pt x="573" y="1844"/>
                    </a:cubicBezTo>
                    <a:cubicBezTo>
                      <a:pt x="323" y="2076"/>
                      <a:pt x="144" y="2273"/>
                      <a:pt x="1" y="2398"/>
                    </a:cubicBezTo>
                    <a:lnTo>
                      <a:pt x="1" y="2703"/>
                    </a:lnTo>
                    <a:lnTo>
                      <a:pt x="1701" y="2703"/>
                    </a:lnTo>
                    <a:lnTo>
                      <a:pt x="1701" y="2398"/>
                    </a:lnTo>
                    <a:lnTo>
                      <a:pt x="448" y="2398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79" y="1450"/>
                      <a:pt x="1397" y="1414"/>
                    </a:cubicBezTo>
                    <a:cubicBezTo>
                      <a:pt x="1504" y="1289"/>
                      <a:pt x="1593" y="1164"/>
                      <a:pt x="1629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611" y="340"/>
                      <a:pt x="1432" y="197"/>
                    </a:cubicBezTo>
                    <a:cubicBezTo>
                      <a:pt x="1271" y="54"/>
                      <a:pt x="1057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5"/>
              <p:cNvSpPr/>
              <p:nvPr/>
            </p:nvSpPr>
            <p:spPr>
              <a:xfrm>
                <a:off x="3174583" y="4110264"/>
                <a:ext cx="18196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58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412" y="251"/>
                    </a:lnTo>
                    <a:lnTo>
                      <a:pt x="412" y="3007"/>
                    </a:lnTo>
                    <a:lnTo>
                      <a:pt x="0" y="3007"/>
                    </a:lnTo>
                    <a:lnTo>
                      <a:pt x="0" y="3258"/>
                    </a:lnTo>
                    <a:lnTo>
                      <a:pt x="752" y="3258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5"/>
              <p:cNvSpPr/>
              <p:nvPr/>
            </p:nvSpPr>
            <p:spPr>
              <a:xfrm>
                <a:off x="3041820" y="4216473"/>
                <a:ext cx="5321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14" extrusionOk="0">
                    <a:moveTo>
                      <a:pt x="770" y="430"/>
                    </a:moveTo>
                    <a:cubicBezTo>
                      <a:pt x="985" y="430"/>
                      <a:pt x="1128" y="448"/>
                      <a:pt x="1200" y="466"/>
                    </a:cubicBezTo>
                    <a:cubicBezTo>
                      <a:pt x="1307" y="484"/>
                      <a:pt x="1379" y="520"/>
                      <a:pt x="1450" y="592"/>
                    </a:cubicBezTo>
                    <a:cubicBezTo>
                      <a:pt x="1504" y="645"/>
                      <a:pt x="1558" y="735"/>
                      <a:pt x="1593" y="842"/>
                    </a:cubicBezTo>
                    <a:cubicBezTo>
                      <a:pt x="1629" y="949"/>
                      <a:pt x="1647" y="1110"/>
                      <a:pt x="1647" y="1307"/>
                    </a:cubicBezTo>
                    <a:cubicBezTo>
                      <a:pt x="1647" y="1504"/>
                      <a:pt x="1629" y="1665"/>
                      <a:pt x="1593" y="1790"/>
                    </a:cubicBezTo>
                    <a:cubicBezTo>
                      <a:pt x="1558" y="1898"/>
                      <a:pt x="1522" y="1987"/>
                      <a:pt x="1450" y="2041"/>
                    </a:cubicBezTo>
                    <a:cubicBezTo>
                      <a:pt x="1396" y="2095"/>
                      <a:pt x="1325" y="2130"/>
                      <a:pt x="1235" y="2148"/>
                    </a:cubicBezTo>
                    <a:cubicBezTo>
                      <a:pt x="1182" y="2166"/>
                      <a:pt x="1074" y="2166"/>
                      <a:pt x="931" y="2166"/>
                    </a:cubicBezTo>
                    <a:lnTo>
                      <a:pt x="520" y="2166"/>
                    </a:lnTo>
                    <a:lnTo>
                      <a:pt x="520" y="430"/>
                    </a:lnTo>
                    <a:close/>
                    <a:moveTo>
                      <a:pt x="1" y="1"/>
                    </a:moveTo>
                    <a:lnTo>
                      <a:pt x="1" y="2614"/>
                    </a:lnTo>
                    <a:lnTo>
                      <a:pt x="1003" y="2614"/>
                    </a:lnTo>
                    <a:cubicBezTo>
                      <a:pt x="1182" y="2614"/>
                      <a:pt x="1343" y="2596"/>
                      <a:pt x="1468" y="2560"/>
                    </a:cubicBezTo>
                    <a:cubicBezTo>
                      <a:pt x="1611" y="2506"/>
                      <a:pt x="1736" y="2435"/>
                      <a:pt x="1844" y="2345"/>
                    </a:cubicBezTo>
                    <a:cubicBezTo>
                      <a:pt x="1951" y="2238"/>
                      <a:pt x="2059" y="2077"/>
                      <a:pt x="2112" y="1880"/>
                    </a:cubicBezTo>
                    <a:cubicBezTo>
                      <a:pt x="2166" y="1737"/>
                      <a:pt x="2202" y="1540"/>
                      <a:pt x="2202" y="1325"/>
                    </a:cubicBezTo>
                    <a:cubicBezTo>
                      <a:pt x="2202" y="1093"/>
                      <a:pt x="2166" y="878"/>
                      <a:pt x="2112" y="717"/>
                    </a:cubicBezTo>
                    <a:cubicBezTo>
                      <a:pt x="2059" y="538"/>
                      <a:pt x="1969" y="395"/>
                      <a:pt x="1862" y="287"/>
                    </a:cubicBezTo>
                    <a:cubicBezTo>
                      <a:pt x="1754" y="162"/>
                      <a:pt x="1611" y="90"/>
                      <a:pt x="1468" y="37"/>
                    </a:cubicBezTo>
                    <a:cubicBezTo>
                      <a:pt x="1343" y="1"/>
                      <a:pt x="1182" y="1"/>
                      <a:pt x="9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5"/>
              <p:cNvSpPr/>
              <p:nvPr/>
            </p:nvSpPr>
            <p:spPr>
              <a:xfrm>
                <a:off x="3104094" y="4216473"/>
                <a:ext cx="44995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668" extrusionOk="0">
                    <a:moveTo>
                      <a:pt x="931" y="1057"/>
                    </a:moveTo>
                    <a:cubicBezTo>
                      <a:pt x="1038" y="1057"/>
                      <a:pt x="1146" y="1110"/>
                      <a:pt x="1217" y="1200"/>
                    </a:cubicBezTo>
                    <a:cubicBezTo>
                      <a:pt x="1307" y="1289"/>
                      <a:pt x="1343" y="1450"/>
                      <a:pt x="1343" y="1665"/>
                    </a:cubicBezTo>
                    <a:cubicBezTo>
                      <a:pt x="1343" y="1880"/>
                      <a:pt x="1307" y="2023"/>
                      <a:pt x="1217" y="2113"/>
                    </a:cubicBezTo>
                    <a:cubicBezTo>
                      <a:pt x="1146" y="2220"/>
                      <a:pt x="1056" y="2256"/>
                      <a:pt x="949" y="2256"/>
                    </a:cubicBezTo>
                    <a:cubicBezTo>
                      <a:pt x="806" y="2256"/>
                      <a:pt x="681" y="2202"/>
                      <a:pt x="591" y="2059"/>
                    </a:cubicBezTo>
                    <a:cubicBezTo>
                      <a:pt x="537" y="1969"/>
                      <a:pt x="502" y="1826"/>
                      <a:pt x="502" y="1629"/>
                    </a:cubicBezTo>
                    <a:cubicBezTo>
                      <a:pt x="502" y="1433"/>
                      <a:pt x="537" y="1289"/>
                      <a:pt x="627" y="1200"/>
                    </a:cubicBezTo>
                    <a:cubicBezTo>
                      <a:pt x="698" y="1110"/>
                      <a:pt x="806" y="1057"/>
                      <a:pt x="931" y="1057"/>
                    </a:cubicBezTo>
                    <a:close/>
                    <a:moveTo>
                      <a:pt x="1" y="1"/>
                    </a:moveTo>
                    <a:lnTo>
                      <a:pt x="1" y="2614"/>
                    </a:lnTo>
                    <a:lnTo>
                      <a:pt x="466" y="2614"/>
                    </a:lnTo>
                    <a:lnTo>
                      <a:pt x="466" y="2345"/>
                    </a:lnTo>
                    <a:cubicBezTo>
                      <a:pt x="555" y="2435"/>
                      <a:pt x="645" y="2524"/>
                      <a:pt x="734" y="2578"/>
                    </a:cubicBezTo>
                    <a:cubicBezTo>
                      <a:pt x="842" y="2632"/>
                      <a:pt x="949" y="2667"/>
                      <a:pt x="1056" y="2667"/>
                    </a:cubicBezTo>
                    <a:cubicBezTo>
                      <a:pt x="1289" y="2667"/>
                      <a:pt x="1468" y="2578"/>
                      <a:pt x="1629" y="2399"/>
                    </a:cubicBezTo>
                    <a:cubicBezTo>
                      <a:pt x="1772" y="2220"/>
                      <a:pt x="1862" y="1969"/>
                      <a:pt x="1862" y="1647"/>
                    </a:cubicBezTo>
                    <a:cubicBezTo>
                      <a:pt x="1862" y="1325"/>
                      <a:pt x="1790" y="1093"/>
                      <a:pt x="1629" y="932"/>
                    </a:cubicBezTo>
                    <a:cubicBezTo>
                      <a:pt x="1486" y="753"/>
                      <a:pt x="1289" y="681"/>
                      <a:pt x="1056" y="681"/>
                    </a:cubicBezTo>
                    <a:cubicBezTo>
                      <a:pt x="842" y="681"/>
                      <a:pt x="663" y="753"/>
                      <a:pt x="502" y="932"/>
                    </a:cubicBezTo>
                    <a:lnTo>
                      <a:pt x="5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5"/>
              <p:cNvSpPr/>
              <p:nvPr/>
            </p:nvSpPr>
            <p:spPr>
              <a:xfrm>
                <a:off x="2998154" y="4307578"/>
                <a:ext cx="25953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701" extrusionOk="0">
                    <a:moveTo>
                      <a:pt x="537" y="609"/>
                    </a:moveTo>
                    <a:cubicBezTo>
                      <a:pt x="644" y="609"/>
                      <a:pt x="716" y="645"/>
                      <a:pt x="788" y="735"/>
                    </a:cubicBezTo>
                    <a:cubicBezTo>
                      <a:pt x="841" y="806"/>
                      <a:pt x="877" y="931"/>
                      <a:pt x="877" y="1075"/>
                    </a:cubicBezTo>
                    <a:cubicBezTo>
                      <a:pt x="877" y="1218"/>
                      <a:pt x="841" y="1325"/>
                      <a:pt x="788" y="1415"/>
                    </a:cubicBezTo>
                    <a:cubicBezTo>
                      <a:pt x="716" y="1504"/>
                      <a:pt x="644" y="1540"/>
                      <a:pt x="537" y="1540"/>
                    </a:cubicBezTo>
                    <a:cubicBezTo>
                      <a:pt x="430" y="1540"/>
                      <a:pt x="340" y="1504"/>
                      <a:pt x="287" y="1415"/>
                    </a:cubicBezTo>
                    <a:cubicBezTo>
                      <a:pt x="233" y="1325"/>
                      <a:pt x="197" y="1218"/>
                      <a:pt x="197" y="1075"/>
                    </a:cubicBezTo>
                    <a:cubicBezTo>
                      <a:pt x="197" y="931"/>
                      <a:pt x="233" y="806"/>
                      <a:pt x="287" y="735"/>
                    </a:cubicBezTo>
                    <a:cubicBezTo>
                      <a:pt x="340" y="645"/>
                      <a:pt x="430" y="609"/>
                      <a:pt x="537" y="609"/>
                    </a:cubicBezTo>
                    <a:close/>
                    <a:moveTo>
                      <a:pt x="877" y="1"/>
                    </a:moveTo>
                    <a:lnTo>
                      <a:pt x="877" y="645"/>
                    </a:lnTo>
                    <a:cubicBezTo>
                      <a:pt x="823" y="573"/>
                      <a:pt x="770" y="538"/>
                      <a:pt x="716" y="502"/>
                    </a:cubicBezTo>
                    <a:cubicBezTo>
                      <a:pt x="644" y="466"/>
                      <a:pt x="573" y="448"/>
                      <a:pt x="483" y="448"/>
                    </a:cubicBezTo>
                    <a:cubicBezTo>
                      <a:pt x="340" y="448"/>
                      <a:pt x="215" y="502"/>
                      <a:pt x="126" y="609"/>
                    </a:cubicBezTo>
                    <a:cubicBezTo>
                      <a:pt x="36" y="735"/>
                      <a:pt x="0" y="878"/>
                      <a:pt x="0" y="1075"/>
                    </a:cubicBezTo>
                    <a:cubicBezTo>
                      <a:pt x="0" y="1254"/>
                      <a:pt x="36" y="1415"/>
                      <a:pt x="126" y="1522"/>
                    </a:cubicBezTo>
                    <a:cubicBezTo>
                      <a:pt x="215" y="1647"/>
                      <a:pt x="340" y="1701"/>
                      <a:pt x="483" y="1701"/>
                    </a:cubicBezTo>
                    <a:cubicBezTo>
                      <a:pt x="573" y="1701"/>
                      <a:pt x="644" y="1683"/>
                      <a:pt x="716" y="1647"/>
                    </a:cubicBezTo>
                    <a:cubicBezTo>
                      <a:pt x="770" y="1611"/>
                      <a:pt x="823" y="1558"/>
                      <a:pt x="877" y="1486"/>
                    </a:cubicBezTo>
                    <a:lnTo>
                      <a:pt x="877" y="1665"/>
                    </a:lnTo>
                    <a:lnTo>
                      <a:pt x="1074" y="1665"/>
                    </a:lnTo>
                    <a:lnTo>
                      <a:pt x="10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5"/>
              <p:cNvSpPr/>
              <p:nvPr/>
            </p:nvSpPr>
            <p:spPr>
              <a:xfrm>
                <a:off x="3027998" y="4318822"/>
                <a:ext cx="24672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35" extrusionOk="0">
                    <a:moveTo>
                      <a:pt x="0" y="0"/>
                    </a:moveTo>
                    <a:lnTo>
                      <a:pt x="0" y="734"/>
                    </a:lnTo>
                    <a:cubicBezTo>
                      <a:pt x="0" y="895"/>
                      <a:pt x="36" y="1020"/>
                      <a:pt x="107" y="1110"/>
                    </a:cubicBezTo>
                    <a:cubicBezTo>
                      <a:pt x="179" y="1199"/>
                      <a:pt x="286" y="1235"/>
                      <a:pt x="430" y="1235"/>
                    </a:cubicBezTo>
                    <a:cubicBezTo>
                      <a:pt x="519" y="1235"/>
                      <a:pt x="591" y="1217"/>
                      <a:pt x="644" y="1181"/>
                    </a:cubicBezTo>
                    <a:cubicBezTo>
                      <a:pt x="716" y="1145"/>
                      <a:pt x="770" y="1092"/>
                      <a:pt x="823" y="1020"/>
                    </a:cubicBezTo>
                    <a:lnTo>
                      <a:pt x="823" y="1199"/>
                    </a:lnTo>
                    <a:lnTo>
                      <a:pt x="1020" y="1199"/>
                    </a:lnTo>
                    <a:lnTo>
                      <a:pt x="1020" y="0"/>
                    </a:lnTo>
                    <a:lnTo>
                      <a:pt x="823" y="0"/>
                    </a:lnTo>
                    <a:lnTo>
                      <a:pt x="823" y="680"/>
                    </a:lnTo>
                    <a:cubicBezTo>
                      <a:pt x="823" y="805"/>
                      <a:pt x="787" y="895"/>
                      <a:pt x="716" y="966"/>
                    </a:cubicBezTo>
                    <a:cubicBezTo>
                      <a:pt x="662" y="1038"/>
                      <a:pt x="573" y="1056"/>
                      <a:pt x="465" y="1056"/>
                    </a:cubicBezTo>
                    <a:cubicBezTo>
                      <a:pt x="376" y="1056"/>
                      <a:pt x="322" y="1038"/>
                      <a:pt x="268" y="984"/>
                    </a:cubicBezTo>
                    <a:cubicBezTo>
                      <a:pt x="233" y="931"/>
                      <a:pt x="215" y="841"/>
                      <a:pt x="215" y="716"/>
                    </a:cubicBez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5"/>
              <p:cNvSpPr/>
              <p:nvPr/>
            </p:nvSpPr>
            <p:spPr>
              <a:xfrm>
                <a:off x="3056948" y="4307578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35" y="645"/>
                      <a:pt x="788" y="735"/>
                    </a:cubicBezTo>
                    <a:cubicBezTo>
                      <a:pt x="842" y="806"/>
                      <a:pt x="878" y="931"/>
                      <a:pt x="878" y="1075"/>
                    </a:cubicBezTo>
                    <a:cubicBezTo>
                      <a:pt x="878" y="1218"/>
                      <a:pt x="842" y="1325"/>
                      <a:pt x="788" y="1415"/>
                    </a:cubicBezTo>
                    <a:cubicBezTo>
                      <a:pt x="735" y="1504"/>
                      <a:pt x="645" y="1540"/>
                      <a:pt x="538" y="1540"/>
                    </a:cubicBezTo>
                    <a:cubicBezTo>
                      <a:pt x="430" y="1540"/>
                      <a:pt x="359" y="1504"/>
                      <a:pt x="287" y="1415"/>
                    </a:cubicBezTo>
                    <a:cubicBezTo>
                      <a:pt x="234" y="1325"/>
                      <a:pt x="216" y="1218"/>
                      <a:pt x="216" y="1075"/>
                    </a:cubicBezTo>
                    <a:cubicBezTo>
                      <a:pt x="216" y="931"/>
                      <a:pt x="234" y="806"/>
                      <a:pt x="287" y="735"/>
                    </a:cubicBezTo>
                    <a:cubicBezTo>
                      <a:pt x="359" y="645"/>
                      <a:pt x="430" y="609"/>
                      <a:pt x="538" y="609"/>
                    </a:cubicBezTo>
                    <a:close/>
                    <a:moveTo>
                      <a:pt x="1" y="1"/>
                    </a:moveTo>
                    <a:lnTo>
                      <a:pt x="1" y="1665"/>
                    </a:lnTo>
                    <a:lnTo>
                      <a:pt x="216" y="1665"/>
                    </a:lnTo>
                    <a:lnTo>
                      <a:pt x="216" y="1486"/>
                    </a:lnTo>
                    <a:cubicBezTo>
                      <a:pt x="252" y="1558"/>
                      <a:pt x="305" y="1611"/>
                      <a:pt x="359" y="1647"/>
                    </a:cubicBezTo>
                    <a:cubicBezTo>
                      <a:pt x="430" y="1683"/>
                      <a:pt x="502" y="1701"/>
                      <a:pt x="592" y="1701"/>
                    </a:cubicBezTo>
                    <a:cubicBezTo>
                      <a:pt x="735" y="1701"/>
                      <a:pt x="860" y="1647"/>
                      <a:pt x="949" y="1522"/>
                    </a:cubicBezTo>
                    <a:cubicBezTo>
                      <a:pt x="1039" y="1415"/>
                      <a:pt x="1075" y="1254"/>
                      <a:pt x="1075" y="1075"/>
                    </a:cubicBezTo>
                    <a:cubicBezTo>
                      <a:pt x="1075" y="878"/>
                      <a:pt x="1039" y="735"/>
                      <a:pt x="949" y="609"/>
                    </a:cubicBezTo>
                    <a:cubicBezTo>
                      <a:pt x="860" y="502"/>
                      <a:pt x="735" y="448"/>
                      <a:pt x="592" y="448"/>
                    </a:cubicBezTo>
                    <a:cubicBezTo>
                      <a:pt x="502" y="448"/>
                      <a:pt x="430" y="466"/>
                      <a:pt x="359" y="502"/>
                    </a:cubicBezTo>
                    <a:cubicBezTo>
                      <a:pt x="305" y="538"/>
                      <a:pt x="252" y="573"/>
                      <a:pt x="216" y="645"/>
                    </a:cubicBezTo>
                    <a:lnTo>
                      <a:pt x="2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5"/>
              <p:cNvSpPr/>
              <p:nvPr/>
            </p:nvSpPr>
            <p:spPr>
              <a:xfrm>
                <a:off x="3085921" y="4318387"/>
                <a:ext cx="24262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18" extrusionOk="0">
                    <a:moveTo>
                      <a:pt x="574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287" y="90"/>
                      <a:pt x="234" y="143"/>
                      <a:pt x="198" y="215"/>
                    </a:cubicBezTo>
                    <a:lnTo>
                      <a:pt x="198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8" y="1217"/>
                    </a:lnTo>
                    <a:lnTo>
                      <a:pt x="198" y="537"/>
                    </a:lnTo>
                    <a:cubicBezTo>
                      <a:pt x="198" y="430"/>
                      <a:pt x="216" y="340"/>
                      <a:pt x="287" y="269"/>
                    </a:cubicBezTo>
                    <a:cubicBezTo>
                      <a:pt x="341" y="197"/>
                      <a:pt x="430" y="161"/>
                      <a:pt x="538" y="161"/>
                    </a:cubicBezTo>
                    <a:cubicBezTo>
                      <a:pt x="627" y="161"/>
                      <a:pt x="699" y="197"/>
                      <a:pt x="735" y="251"/>
                    </a:cubicBezTo>
                    <a:cubicBezTo>
                      <a:pt x="788" y="304"/>
                      <a:pt x="806" y="394"/>
                      <a:pt x="806" y="50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501"/>
                    </a:lnTo>
                    <a:cubicBezTo>
                      <a:pt x="1003" y="340"/>
                      <a:pt x="967" y="215"/>
                      <a:pt x="896" y="125"/>
                    </a:cubicBezTo>
                    <a:cubicBezTo>
                      <a:pt x="824" y="36"/>
                      <a:pt x="717" y="0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5"/>
              <p:cNvSpPr/>
              <p:nvPr/>
            </p:nvSpPr>
            <p:spPr>
              <a:xfrm>
                <a:off x="3114484" y="4307578"/>
                <a:ext cx="4761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5"/>
              <p:cNvSpPr/>
              <p:nvPr/>
            </p:nvSpPr>
            <p:spPr>
              <a:xfrm>
                <a:off x="3124851" y="4318822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1" y="0"/>
                    </a:moveTo>
                    <a:lnTo>
                      <a:pt x="1" y="734"/>
                    </a:lnTo>
                    <a:cubicBezTo>
                      <a:pt x="1" y="895"/>
                      <a:pt x="36" y="1020"/>
                      <a:pt x="108" y="1110"/>
                    </a:cubicBezTo>
                    <a:cubicBezTo>
                      <a:pt x="179" y="1199"/>
                      <a:pt x="287" y="1235"/>
                      <a:pt x="412" y="1235"/>
                    </a:cubicBezTo>
                    <a:cubicBezTo>
                      <a:pt x="502" y="1235"/>
                      <a:pt x="573" y="1217"/>
                      <a:pt x="645" y="1181"/>
                    </a:cubicBezTo>
                    <a:cubicBezTo>
                      <a:pt x="698" y="1145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70" y="895"/>
                      <a:pt x="716" y="966"/>
                    </a:cubicBezTo>
                    <a:cubicBezTo>
                      <a:pt x="645" y="1038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51" y="984"/>
                    </a:cubicBezTo>
                    <a:cubicBezTo>
                      <a:pt x="215" y="931"/>
                      <a:pt x="197" y="841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5"/>
              <p:cNvSpPr/>
              <p:nvPr/>
            </p:nvSpPr>
            <p:spPr>
              <a:xfrm>
                <a:off x="3153825" y="4318387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73" y="0"/>
                    </a:moveTo>
                    <a:cubicBezTo>
                      <a:pt x="484" y="0"/>
                      <a:pt x="412" y="18"/>
                      <a:pt x="358" y="54"/>
                    </a:cubicBezTo>
                    <a:cubicBezTo>
                      <a:pt x="287" y="90"/>
                      <a:pt x="233" y="143"/>
                      <a:pt x="197" y="215"/>
                    </a:cubicBezTo>
                    <a:lnTo>
                      <a:pt x="197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15" y="340"/>
                      <a:pt x="287" y="269"/>
                    </a:cubicBezTo>
                    <a:cubicBezTo>
                      <a:pt x="341" y="197"/>
                      <a:pt x="412" y="161"/>
                      <a:pt x="519" y="161"/>
                    </a:cubicBezTo>
                    <a:cubicBezTo>
                      <a:pt x="609" y="161"/>
                      <a:pt x="663" y="197"/>
                      <a:pt x="716" y="251"/>
                    </a:cubicBezTo>
                    <a:cubicBezTo>
                      <a:pt x="752" y="304"/>
                      <a:pt x="770" y="394"/>
                      <a:pt x="770" y="501"/>
                    </a:cubicBezTo>
                    <a:lnTo>
                      <a:pt x="770" y="1217"/>
                    </a:lnTo>
                    <a:lnTo>
                      <a:pt x="967" y="1217"/>
                    </a:lnTo>
                    <a:lnTo>
                      <a:pt x="967" y="537"/>
                    </a:lnTo>
                    <a:cubicBezTo>
                      <a:pt x="967" y="430"/>
                      <a:pt x="1003" y="340"/>
                      <a:pt x="1056" y="269"/>
                    </a:cubicBezTo>
                    <a:cubicBezTo>
                      <a:pt x="1110" y="197"/>
                      <a:pt x="1199" y="161"/>
                      <a:pt x="1307" y="161"/>
                    </a:cubicBezTo>
                    <a:cubicBezTo>
                      <a:pt x="1378" y="161"/>
                      <a:pt x="1450" y="197"/>
                      <a:pt x="1486" y="251"/>
                    </a:cubicBezTo>
                    <a:cubicBezTo>
                      <a:pt x="1522" y="304"/>
                      <a:pt x="1539" y="394"/>
                      <a:pt x="1539" y="501"/>
                    </a:cubicBezTo>
                    <a:lnTo>
                      <a:pt x="1539" y="1217"/>
                    </a:lnTo>
                    <a:lnTo>
                      <a:pt x="1754" y="1217"/>
                    </a:lnTo>
                    <a:lnTo>
                      <a:pt x="1754" y="501"/>
                    </a:lnTo>
                    <a:cubicBezTo>
                      <a:pt x="1754" y="340"/>
                      <a:pt x="1718" y="215"/>
                      <a:pt x="1647" y="125"/>
                    </a:cubicBezTo>
                    <a:cubicBezTo>
                      <a:pt x="1575" y="36"/>
                      <a:pt x="1486" y="0"/>
                      <a:pt x="1361" y="0"/>
                    </a:cubicBezTo>
                    <a:cubicBezTo>
                      <a:pt x="1253" y="0"/>
                      <a:pt x="1182" y="18"/>
                      <a:pt x="1110" y="54"/>
                    </a:cubicBezTo>
                    <a:cubicBezTo>
                      <a:pt x="1038" y="108"/>
                      <a:pt x="985" y="161"/>
                      <a:pt x="931" y="251"/>
                    </a:cubicBezTo>
                    <a:cubicBezTo>
                      <a:pt x="913" y="161"/>
                      <a:pt x="859" y="108"/>
                      <a:pt x="806" y="54"/>
                    </a:cubicBezTo>
                    <a:cubicBezTo>
                      <a:pt x="734" y="18"/>
                      <a:pt x="663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5"/>
              <p:cNvSpPr/>
              <p:nvPr/>
            </p:nvSpPr>
            <p:spPr>
              <a:xfrm>
                <a:off x="3030584" y="4377090"/>
                <a:ext cx="38519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8" extrusionOk="0">
                    <a:moveTo>
                      <a:pt x="645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5"/>
              <p:cNvSpPr/>
              <p:nvPr/>
            </p:nvSpPr>
            <p:spPr>
              <a:xfrm>
                <a:off x="3075120" y="4375811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6"/>
                      <a:pt x="1343" y="573"/>
                    </a:cubicBezTo>
                    <a:cubicBezTo>
                      <a:pt x="1432" y="752"/>
                      <a:pt x="1486" y="1020"/>
                      <a:pt x="1486" y="1396"/>
                    </a:cubicBezTo>
                    <a:cubicBezTo>
                      <a:pt x="1486" y="1754"/>
                      <a:pt x="1432" y="2040"/>
                      <a:pt x="1343" y="2219"/>
                    </a:cubicBezTo>
                    <a:cubicBezTo>
                      <a:pt x="1253" y="2398"/>
                      <a:pt x="1110" y="2488"/>
                      <a:pt x="931" y="2488"/>
                    </a:cubicBezTo>
                    <a:cubicBezTo>
                      <a:pt x="734" y="2488"/>
                      <a:pt x="591" y="2398"/>
                      <a:pt x="502" y="2219"/>
                    </a:cubicBezTo>
                    <a:cubicBezTo>
                      <a:pt x="412" y="2040"/>
                      <a:pt x="358" y="1754"/>
                      <a:pt x="358" y="1396"/>
                    </a:cubicBezTo>
                    <a:cubicBezTo>
                      <a:pt x="358" y="1020"/>
                      <a:pt x="412" y="752"/>
                      <a:pt x="502" y="573"/>
                    </a:cubicBezTo>
                    <a:cubicBezTo>
                      <a:pt x="591" y="376"/>
                      <a:pt x="734" y="287"/>
                      <a:pt x="931" y="287"/>
                    </a:cubicBezTo>
                    <a:close/>
                    <a:moveTo>
                      <a:pt x="931" y="0"/>
                    </a:moveTo>
                    <a:cubicBezTo>
                      <a:pt x="627" y="0"/>
                      <a:pt x="394" y="126"/>
                      <a:pt x="233" y="358"/>
                    </a:cubicBezTo>
                    <a:cubicBezTo>
                      <a:pt x="72" y="591"/>
                      <a:pt x="1" y="949"/>
                      <a:pt x="1" y="1396"/>
                    </a:cubicBezTo>
                    <a:cubicBezTo>
                      <a:pt x="1" y="1843"/>
                      <a:pt x="72" y="2183"/>
                      <a:pt x="233" y="2416"/>
                    </a:cubicBezTo>
                    <a:cubicBezTo>
                      <a:pt x="394" y="2667"/>
                      <a:pt x="627" y="2774"/>
                      <a:pt x="931" y="2774"/>
                    </a:cubicBezTo>
                    <a:cubicBezTo>
                      <a:pt x="1217" y="2774"/>
                      <a:pt x="1450" y="2667"/>
                      <a:pt x="1611" y="2416"/>
                    </a:cubicBezTo>
                    <a:cubicBezTo>
                      <a:pt x="1772" y="2183"/>
                      <a:pt x="1844" y="1843"/>
                      <a:pt x="1844" y="1396"/>
                    </a:cubicBezTo>
                    <a:cubicBezTo>
                      <a:pt x="1844" y="949"/>
                      <a:pt x="1772" y="591"/>
                      <a:pt x="1611" y="358"/>
                    </a:cubicBezTo>
                    <a:cubicBezTo>
                      <a:pt x="1450" y="126"/>
                      <a:pt x="1217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5"/>
              <p:cNvSpPr/>
              <p:nvPr/>
            </p:nvSpPr>
            <p:spPr>
              <a:xfrm>
                <a:off x="3124416" y="4377090"/>
                <a:ext cx="4197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2" extrusionOk="0">
                    <a:moveTo>
                      <a:pt x="108" y="1"/>
                    </a:moveTo>
                    <a:lnTo>
                      <a:pt x="108" y="1343"/>
                    </a:lnTo>
                    <a:cubicBezTo>
                      <a:pt x="215" y="1307"/>
                      <a:pt x="305" y="1272"/>
                      <a:pt x="412" y="1236"/>
                    </a:cubicBezTo>
                    <a:cubicBezTo>
                      <a:pt x="502" y="1218"/>
                      <a:pt x="591" y="1218"/>
                      <a:pt x="699" y="1218"/>
                    </a:cubicBezTo>
                    <a:cubicBezTo>
                      <a:pt x="895" y="1218"/>
                      <a:pt x="1074" y="1272"/>
                      <a:pt x="1182" y="1379"/>
                    </a:cubicBezTo>
                    <a:cubicBezTo>
                      <a:pt x="1307" y="1486"/>
                      <a:pt x="1361" y="1629"/>
                      <a:pt x="1361" y="1808"/>
                    </a:cubicBezTo>
                    <a:cubicBezTo>
                      <a:pt x="1361" y="2005"/>
                      <a:pt x="1307" y="2148"/>
                      <a:pt x="1182" y="2256"/>
                    </a:cubicBezTo>
                    <a:cubicBezTo>
                      <a:pt x="1074" y="2363"/>
                      <a:pt x="895" y="2417"/>
                      <a:pt x="699" y="2417"/>
                    </a:cubicBezTo>
                    <a:cubicBezTo>
                      <a:pt x="573" y="2417"/>
                      <a:pt x="448" y="2399"/>
                      <a:pt x="341" y="2381"/>
                    </a:cubicBezTo>
                    <a:cubicBezTo>
                      <a:pt x="215" y="2345"/>
                      <a:pt x="108" y="2309"/>
                      <a:pt x="1" y="2256"/>
                    </a:cubicBezTo>
                    <a:lnTo>
                      <a:pt x="1" y="2614"/>
                    </a:lnTo>
                    <a:cubicBezTo>
                      <a:pt x="126" y="2649"/>
                      <a:pt x="251" y="2685"/>
                      <a:pt x="359" y="2703"/>
                    </a:cubicBezTo>
                    <a:cubicBezTo>
                      <a:pt x="484" y="2721"/>
                      <a:pt x="591" y="2721"/>
                      <a:pt x="699" y="2721"/>
                    </a:cubicBezTo>
                    <a:cubicBezTo>
                      <a:pt x="1021" y="2721"/>
                      <a:pt x="1289" y="2649"/>
                      <a:pt x="1468" y="2488"/>
                    </a:cubicBezTo>
                    <a:cubicBezTo>
                      <a:pt x="1647" y="2327"/>
                      <a:pt x="1736" y="2113"/>
                      <a:pt x="1736" y="1808"/>
                    </a:cubicBezTo>
                    <a:cubicBezTo>
                      <a:pt x="1736" y="1540"/>
                      <a:pt x="1647" y="1307"/>
                      <a:pt x="1468" y="1146"/>
                    </a:cubicBezTo>
                    <a:cubicBezTo>
                      <a:pt x="1289" y="985"/>
                      <a:pt x="1056" y="914"/>
                      <a:pt x="752" y="914"/>
                    </a:cubicBezTo>
                    <a:lnTo>
                      <a:pt x="609" y="914"/>
                    </a:lnTo>
                    <a:cubicBezTo>
                      <a:pt x="555" y="932"/>
                      <a:pt x="502" y="949"/>
                      <a:pt x="448" y="967"/>
                    </a:cubicBezTo>
                    <a:lnTo>
                      <a:pt x="448" y="305"/>
                    </a:lnTo>
                    <a:lnTo>
                      <a:pt x="1540" y="30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5"/>
              <p:cNvSpPr/>
              <p:nvPr/>
            </p:nvSpPr>
            <p:spPr>
              <a:xfrm>
                <a:off x="3386921" y="4110264"/>
                <a:ext cx="18607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0" h="3258" extrusionOk="0">
                    <a:moveTo>
                      <a:pt x="0" y="1"/>
                    </a:moveTo>
                    <a:lnTo>
                      <a:pt x="0" y="3258"/>
                    </a:lnTo>
                    <a:lnTo>
                      <a:pt x="769" y="3258"/>
                    </a:lnTo>
                    <a:lnTo>
                      <a:pt x="769" y="3007"/>
                    </a:lnTo>
                    <a:lnTo>
                      <a:pt x="340" y="3007"/>
                    </a:lnTo>
                    <a:lnTo>
                      <a:pt x="340" y="251"/>
                    </a:lnTo>
                    <a:lnTo>
                      <a:pt x="769" y="251"/>
                    </a:lnTo>
                    <a:lnTo>
                      <a:pt x="7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5"/>
              <p:cNvSpPr/>
              <p:nvPr/>
            </p:nvSpPr>
            <p:spPr>
              <a:xfrm>
                <a:off x="3409394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70" y="0"/>
                    </a:moveTo>
                    <a:cubicBezTo>
                      <a:pt x="681" y="0"/>
                      <a:pt x="555" y="0"/>
                      <a:pt x="430" y="36"/>
                    </a:cubicBezTo>
                    <a:cubicBezTo>
                      <a:pt x="305" y="72"/>
                      <a:pt x="162" y="108"/>
                      <a:pt x="18" y="161"/>
                    </a:cubicBezTo>
                    <a:lnTo>
                      <a:pt x="18" y="537"/>
                    </a:lnTo>
                    <a:cubicBezTo>
                      <a:pt x="162" y="448"/>
                      <a:pt x="305" y="394"/>
                      <a:pt x="430" y="358"/>
                    </a:cubicBezTo>
                    <a:cubicBezTo>
                      <a:pt x="555" y="322"/>
                      <a:pt x="681" y="305"/>
                      <a:pt x="788" y="305"/>
                    </a:cubicBezTo>
                    <a:cubicBezTo>
                      <a:pt x="949" y="305"/>
                      <a:pt x="1074" y="340"/>
                      <a:pt x="1182" y="430"/>
                    </a:cubicBezTo>
                    <a:cubicBezTo>
                      <a:pt x="1271" y="519"/>
                      <a:pt x="1325" y="627"/>
                      <a:pt x="1325" y="770"/>
                    </a:cubicBezTo>
                    <a:cubicBezTo>
                      <a:pt x="1325" y="859"/>
                      <a:pt x="1307" y="949"/>
                      <a:pt x="1253" y="1038"/>
                    </a:cubicBezTo>
                    <a:cubicBezTo>
                      <a:pt x="1217" y="1128"/>
                      <a:pt x="1128" y="1235"/>
                      <a:pt x="1021" y="1378"/>
                    </a:cubicBezTo>
                    <a:cubicBezTo>
                      <a:pt x="949" y="1450"/>
                      <a:pt x="806" y="1593"/>
                      <a:pt x="573" y="1844"/>
                    </a:cubicBezTo>
                    <a:cubicBezTo>
                      <a:pt x="323" y="2076"/>
                      <a:pt x="144" y="2273"/>
                      <a:pt x="1" y="2416"/>
                    </a:cubicBezTo>
                    <a:lnTo>
                      <a:pt x="1" y="2703"/>
                    </a:lnTo>
                    <a:lnTo>
                      <a:pt x="1701" y="2703"/>
                    </a:lnTo>
                    <a:lnTo>
                      <a:pt x="1701" y="2416"/>
                    </a:lnTo>
                    <a:lnTo>
                      <a:pt x="448" y="2416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78" y="1450"/>
                      <a:pt x="1396" y="1414"/>
                    </a:cubicBezTo>
                    <a:cubicBezTo>
                      <a:pt x="1504" y="1289"/>
                      <a:pt x="1575" y="1164"/>
                      <a:pt x="1629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611" y="340"/>
                      <a:pt x="1432" y="197"/>
                    </a:cubicBezTo>
                    <a:cubicBezTo>
                      <a:pt x="1271" y="54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5"/>
              <p:cNvSpPr/>
              <p:nvPr/>
            </p:nvSpPr>
            <p:spPr>
              <a:xfrm>
                <a:off x="3457386" y="4112001"/>
                <a:ext cx="44584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757" extrusionOk="0">
                    <a:moveTo>
                      <a:pt x="949" y="1235"/>
                    </a:moveTo>
                    <a:cubicBezTo>
                      <a:pt x="1110" y="1235"/>
                      <a:pt x="1236" y="1289"/>
                      <a:pt x="1343" y="1396"/>
                    </a:cubicBezTo>
                    <a:cubicBezTo>
                      <a:pt x="1433" y="1504"/>
                      <a:pt x="1486" y="1665"/>
                      <a:pt x="1486" y="1861"/>
                    </a:cubicBezTo>
                    <a:cubicBezTo>
                      <a:pt x="1486" y="2040"/>
                      <a:pt x="1433" y="2201"/>
                      <a:pt x="1343" y="2309"/>
                    </a:cubicBezTo>
                    <a:cubicBezTo>
                      <a:pt x="1236" y="2416"/>
                      <a:pt x="1110" y="2470"/>
                      <a:pt x="949" y="2470"/>
                    </a:cubicBezTo>
                    <a:cubicBezTo>
                      <a:pt x="788" y="2470"/>
                      <a:pt x="663" y="2416"/>
                      <a:pt x="574" y="2309"/>
                    </a:cubicBezTo>
                    <a:cubicBezTo>
                      <a:pt x="466" y="2201"/>
                      <a:pt x="430" y="2040"/>
                      <a:pt x="430" y="1861"/>
                    </a:cubicBezTo>
                    <a:cubicBezTo>
                      <a:pt x="430" y="1665"/>
                      <a:pt x="466" y="1504"/>
                      <a:pt x="574" y="1396"/>
                    </a:cubicBezTo>
                    <a:cubicBezTo>
                      <a:pt x="663" y="1289"/>
                      <a:pt x="788" y="1235"/>
                      <a:pt x="949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2" y="126"/>
                      <a:pt x="305" y="376"/>
                    </a:cubicBezTo>
                    <a:cubicBezTo>
                      <a:pt x="108" y="627"/>
                      <a:pt x="1" y="949"/>
                      <a:pt x="1" y="1378"/>
                    </a:cubicBezTo>
                    <a:cubicBezTo>
                      <a:pt x="1" y="1826"/>
                      <a:pt x="90" y="2166"/>
                      <a:pt x="251" y="2416"/>
                    </a:cubicBezTo>
                    <a:cubicBezTo>
                      <a:pt x="413" y="2649"/>
                      <a:pt x="645" y="2756"/>
                      <a:pt x="949" y="2756"/>
                    </a:cubicBezTo>
                    <a:cubicBezTo>
                      <a:pt x="1218" y="2756"/>
                      <a:pt x="1433" y="2685"/>
                      <a:pt x="1594" y="2524"/>
                    </a:cubicBezTo>
                    <a:cubicBezTo>
                      <a:pt x="1773" y="2345"/>
                      <a:pt x="1844" y="2130"/>
                      <a:pt x="1844" y="1861"/>
                    </a:cubicBezTo>
                    <a:cubicBezTo>
                      <a:pt x="1844" y="1575"/>
                      <a:pt x="1773" y="1360"/>
                      <a:pt x="1611" y="1199"/>
                    </a:cubicBezTo>
                    <a:cubicBezTo>
                      <a:pt x="1450" y="1020"/>
                      <a:pt x="1236" y="949"/>
                      <a:pt x="967" y="949"/>
                    </a:cubicBezTo>
                    <a:cubicBezTo>
                      <a:pt x="842" y="949"/>
                      <a:pt x="735" y="967"/>
                      <a:pt x="627" y="1038"/>
                    </a:cubicBezTo>
                    <a:cubicBezTo>
                      <a:pt x="520" y="1092"/>
                      <a:pt x="430" y="1164"/>
                      <a:pt x="359" y="1271"/>
                    </a:cubicBezTo>
                    <a:cubicBezTo>
                      <a:pt x="377" y="949"/>
                      <a:pt x="448" y="698"/>
                      <a:pt x="574" y="537"/>
                    </a:cubicBezTo>
                    <a:cubicBezTo>
                      <a:pt x="699" y="376"/>
                      <a:pt x="878" y="305"/>
                      <a:pt x="1128" y="305"/>
                    </a:cubicBezTo>
                    <a:cubicBezTo>
                      <a:pt x="1218" y="305"/>
                      <a:pt x="1307" y="305"/>
                      <a:pt x="1397" y="322"/>
                    </a:cubicBezTo>
                    <a:cubicBezTo>
                      <a:pt x="1486" y="358"/>
                      <a:pt x="1576" y="394"/>
                      <a:pt x="1665" y="430"/>
                    </a:cubicBezTo>
                    <a:lnTo>
                      <a:pt x="1665" y="108"/>
                    </a:lnTo>
                    <a:cubicBezTo>
                      <a:pt x="1576" y="72"/>
                      <a:pt x="1468" y="36"/>
                      <a:pt x="1379" y="18"/>
                    </a:cubicBezTo>
                    <a:cubicBezTo>
                      <a:pt x="1289" y="0"/>
                      <a:pt x="1200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5"/>
              <p:cNvSpPr/>
              <p:nvPr/>
            </p:nvSpPr>
            <p:spPr>
              <a:xfrm>
                <a:off x="3505402" y="411200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67" y="1235"/>
                    </a:moveTo>
                    <a:cubicBezTo>
                      <a:pt x="1128" y="1235"/>
                      <a:pt x="1253" y="1289"/>
                      <a:pt x="1342" y="1396"/>
                    </a:cubicBezTo>
                    <a:cubicBezTo>
                      <a:pt x="1432" y="1504"/>
                      <a:pt x="1486" y="1665"/>
                      <a:pt x="1486" y="1861"/>
                    </a:cubicBezTo>
                    <a:cubicBezTo>
                      <a:pt x="1486" y="2040"/>
                      <a:pt x="1432" y="2201"/>
                      <a:pt x="1342" y="2309"/>
                    </a:cubicBezTo>
                    <a:cubicBezTo>
                      <a:pt x="1253" y="2416"/>
                      <a:pt x="1128" y="2470"/>
                      <a:pt x="967" y="2470"/>
                    </a:cubicBezTo>
                    <a:cubicBezTo>
                      <a:pt x="806" y="2470"/>
                      <a:pt x="662" y="2416"/>
                      <a:pt x="573" y="2309"/>
                    </a:cubicBezTo>
                    <a:cubicBezTo>
                      <a:pt x="483" y="2201"/>
                      <a:pt x="430" y="2040"/>
                      <a:pt x="430" y="1861"/>
                    </a:cubicBezTo>
                    <a:cubicBezTo>
                      <a:pt x="430" y="1665"/>
                      <a:pt x="483" y="1504"/>
                      <a:pt x="573" y="1396"/>
                    </a:cubicBezTo>
                    <a:cubicBezTo>
                      <a:pt x="662" y="1289"/>
                      <a:pt x="806" y="1235"/>
                      <a:pt x="967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1" y="126"/>
                      <a:pt x="304" y="376"/>
                    </a:cubicBezTo>
                    <a:cubicBezTo>
                      <a:pt x="108" y="627"/>
                      <a:pt x="0" y="949"/>
                      <a:pt x="0" y="1378"/>
                    </a:cubicBezTo>
                    <a:cubicBezTo>
                      <a:pt x="0" y="1826"/>
                      <a:pt x="90" y="2166"/>
                      <a:pt x="251" y="2416"/>
                    </a:cubicBezTo>
                    <a:cubicBezTo>
                      <a:pt x="412" y="2649"/>
                      <a:pt x="645" y="2756"/>
                      <a:pt x="967" y="2756"/>
                    </a:cubicBezTo>
                    <a:cubicBezTo>
                      <a:pt x="1235" y="2756"/>
                      <a:pt x="1450" y="2685"/>
                      <a:pt x="1611" y="2524"/>
                    </a:cubicBezTo>
                    <a:cubicBezTo>
                      <a:pt x="1772" y="2345"/>
                      <a:pt x="1843" y="2130"/>
                      <a:pt x="1843" y="1861"/>
                    </a:cubicBezTo>
                    <a:cubicBezTo>
                      <a:pt x="1843" y="1575"/>
                      <a:pt x="1772" y="1360"/>
                      <a:pt x="1611" y="1199"/>
                    </a:cubicBezTo>
                    <a:cubicBezTo>
                      <a:pt x="1468" y="1020"/>
                      <a:pt x="1253" y="949"/>
                      <a:pt x="985" y="949"/>
                    </a:cubicBezTo>
                    <a:cubicBezTo>
                      <a:pt x="859" y="949"/>
                      <a:pt x="734" y="967"/>
                      <a:pt x="627" y="1038"/>
                    </a:cubicBezTo>
                    <a:cubicBezTo>
                      <a:pt x="519" y="1092"/>
                      <a:pt x="430" y="1164"/>
                      <a:pt x="358" y="1271"/>
                    </a:cubicBezTo>
                    <a:cubicBezTo>
                      <a:pt x="376" y="949"/>
                      <a:pt x="448" y="698"/>
                      <a:pt x="573" y="537"/>
                    </a:cubicBezTo>
                    <a:cubicBezTo>
                      <a:pt x="716" y="376"/>
                      <a:pt x="895" y="305"/>
                      <a:pt x="1128" y="305"/>
                    </a:cubicBezTo>
                    <a:cubicBezTo>
                      <a:pt x="1217" y="305"/>
                      <a:pt x="1307" y="305"/>
                      <a:pt x="1396" y="322"/>
                    </a:cubicBezTo>
                    <a:cubicBezTo>
                      <a:pt x="1503" y="358"/>
                      <a:pt x="1593" y="394"/>
                      <a:pt x="1682" y="430"/>
                    </a:cubicBezTo>
                    <a:lnTo>
                      <a:pt x="1682" y="108"/>
                    </a:lnTo>
                    <a:cubicBezTo>
                      <a:pt x="1575" y="72"/>
                      <a:pt x="1486" y="36"/>
                      <a:pt x="1396" y="18"/>
                    </a:cubicBezTo>
                    <a:cubicBezTo>
                      <a:pt x="1289" y="0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5"/>
              <p:cNvSpPr/>
              <p:nvPr/>
            </p:nvSpPr>
            <p:spPr>
              <a:xfrm>
                <a:off x="3556003" y="4110264"/>
                <a:ext cx="18607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0" h="3258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0" y="3007"/>
                    </a:lnTo>
                    <a:lnTo>
                      <a:pt x="0" y="3258"/>
                    </a:lnTo>
                    <a:lnTo>
                      <a:pt x="770" y="325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5"/>
              <p:cNvSpPr/>
              <p:nvPr/>
            </p:nvSpPr>
            <p:spPr>
              <a:xfrm>
                <a:off x="3422806" y="4215194"/>
                <a:ext cx="51906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721" extrusionOk="0">
                    <a:moveTo>
                      <a:pt x="1056" y="0"/>
                    </a:moveTo>
                    <a:cubicBezTo>
                      <a:pt x="859" y="0"/>
                      <a:pt x="680" y="36"/>
                      <a:pt x="537" y="90"/>
                    </a:cubicBezTo>
                    <a:cubicBezTo>
                      <a:pt x="394" y="161"/>
                      <a:pt x="287" y="251"/>
                      <a:pt x="215" y="358"/>
                    </a:cubicBezTo>
                    <a:cubicBezTo>
                      <a:pt x="143" y="483"/>
                      <a:pt x="108" y="591"/>
                      <a:pt x="108" y="734"/>
                    </a:cubicBezTo>
                    <a:cubicBezTo>
                      <a:pt x="108" y="949"/>
                      <a:pt x="179" y="1110"/>
                      <a:pt x="340" y="1253"/>
                    </a:cubicBezTo>
                    <a:cubicBezTo>
                      <a:pt x="466" y="1360"/>
                      <a:pt x="662" y="1450"/>
                      <a:pt x="949" y="1521"/>
                    </a:cubicBezTo>
                    <a:cubicBezTo>
                      <a:pt x="1163" y="1575"/>
                      <a:pt x="1307" y="1611"/>
                      <a:pt x="1360" y="1629"/>
                    </a:cubicBezTo>
                    <a:cubicBezTo>
                      <a:pt x="1450" y="1665"/>
                      <a:pt x="1521" y="1700"/>
                      <a:pt x="1557" y="1754"/>
                    </a:cubicBezTo>
                    <a:cubicBezTo>
                      <a:pt x="1593" y="1790"/>
                      <a:pt x="1611" y="1843"/>
                      <a:pt x="1611" y="1915"/>
                    </a:cubicBezTo>
                    <a:cubicBezTo>
                      <a:pt x="1611" y="2005"/>
                      <a:pt x="1575" y="2094"/>
                      <a:pt x="1486" y="2166"/>
                    </a:cubicBezTo>
                    <a:cubicBezTo>
                      <a:pt x="1396" y="2237"/>
                      <a:pt x="1271" y="2273"/>
                      <a:pt x="1092" y="2273"/>
                    </a:cubicBezTo>
                    <a:cubicBezTo>
                      <a:pt x="931" y="2273"/>
                      <a:pt x="806" y="2219"/>
                      <a:pt x="716" y="2148"/>
                    </a:cubicBezTo>
                    <a:cubicBezTo>
                      <a:pt x="609" y="2058"/>
                      <a:pt x="555" y="1933"/>
                      <a:pt x="519" y="1772"/>
                    </a:cubicBezTo>
                    <a:lnTo>
                      <a:pt x="0" y="1808"/>
                    </a:lnTo>
                    <a:cubicBezTo>
                      <a:pt x="36" y="2112"/>
                      <a:pt x="143" y="2327"/>
                      <a:pt x="322" y="2488"/>
                    </a:cubicBezTo>
                    <a:cubicBezTo>
                      <a:pt x="501" y="2631"/>
                      <a:pt x="752" y="2720"/>
                      <a:pt x="1092" y="2720"/>
                    </a:cubicBezTo>
                    <a:cubicBezTo>
                      <a:pt x="1325" y="2720"/>
                      <a:pt x="1503" y="2685"/>
                      <a:pt x="1665" y="2613"/>
                    </a:cubicBezTo>
                    <a:cubicBezTo>
                      <a:pt x="1808" y="2559"/>
                      <a:pt x="1933" y="2452"/>
                      <a:pt x="2022" y="2327"/>
                    </a:cubicBezTo>
                    <a:cubicBezTo>
                      <a:pt x="2094" y="2201"/>
                      <a:pt x="2148" y="2058"/>
                      <a:pt x="2148" y="1897"/>
                    </a:cubicBezTo>
                    <a:cubicBezTo>
                      <a:pt x="2148" y="1736"/>
                      <a:pt x="2112" y="1593"/>
                      <a:pt x="2040" y="1486"/>
                    </a:cubicBezTo>
                    <a:cubicBezTo>
                      <a:pt x="1969" y="1378"/>
                      <a:pt x="1861" y="1289"/>
                      <a:pt x="1736" y="1217"/>
                    </a:cubicBezTo>
                    <a:cubicBezTo>
                      <a:pt x="1629" y="1163"/>
                      <a:pt x="1432" y="1092"/>
                      <a:pt x="1181" y="1038"/>
                    </a:cubicBezTo>
                    <a:cubicBezTo>
                      <a:pt x="913" y="967"/>
                      <a:pt x="752" y="913"/>
                      <a:pt x="680" y="859"/>
                    </a:cubicBezTo>
                    <a:cubicBezTo>
                      <a:pt x="627" y="806"/>
                      <a:pt x="609" y="752"/>
                      <a:pt x="609" y="698"/>
                    </a:cubicBezTo>
                    <a:cubicBezTo>
                      <a:pt x="609" y="627"/>
                      <a:pt x="645" y="573"/>
                      <a:pt x="698" y="537"/>
                    </a:cubicBezTo>
                    <a:cubicBezTo>
                      <a:pt x="788" y="466"/>
                      <a:pt x="895" y="448"/>
                      <a:pt x="1056" y="448"/>
                    </a:cubicBezTo>
                    <a:cubicBezTo>
                      <a:pt x="1199" y="448"/>
                      <a:pt x="1307" y="466"/>
                      <a:pt x="1396" y="537"/>
                    </a:cubicBezTo>
                    <a:cubicBezTo>
                      <a:pt x="1468" y="591"/>
                      <a:pt x="1521" y="680"/>
                      <a:pt x="1539" y="823"/>
                    </a:cubicBezTo>
                    <a:lnTo>
                      <a:pt x="2058" y="788"/>
                    </a:lnTo>
                    <a:cubicBezTo>
                      <a:pt x="2058" y="555"/>
                      <a:pt x="1969" y="358"/>
                      <a:pt x="1808" y="215"/>
                    </a:cubicBezTo>
                    <a:cubicBezTo>
                      <a:pt x="1629" y="72"/>
                      <a:pt x="1396" y="0"/>
                      <a:pt x="1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5"/>
              <p:cNvSpPr/>
              <p:nvPr/>
            </p:nvSpPr>
            <p:spPr>
              <a:xfrm>
                <a:off x="3481188" y="4232880"/>
                <a:ext cx="44995" cy="65241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704" extrusionOk="0">
                    <a:moveTo>
                      <a:pt x="931" y="377"/>
                    </a:moveTo>
                    <a:cubicBezTo>
                      <a:pt x="1056" y="377"/>
                      <a:pt x="1163" y="430"/>
                      <a:pt x="1253" y="520"/>
                    </a:cubicBezTo>
                    <a:cubicBezTo>
                      <a:pt x="1324" y="609"/>
                      <a:pt x="1360" y="770"/>
                      <a:pt x="1360" y="967"/>
                    </a:cubicBezTo>
                    <a:cubicBezTo>
                      <a:pt x="1360" y="1146"/>
                      <a:pt x="1324" y="1289"/>
                      <a:pt x="1235" y="1379"/>
                    </a:cubicBezTo>
                    <a:cubicBezTo>
                      <a:pt x="1145" y="1486"/>
                      <a:pt x="1056" y="1522"/>
                      <a:pt x="931" y="1522"/>
                    </a:cubicBezTo>
                    <a:cubicBezTo>
                      <a:pt x="805" y="1522"/>
                      <a:pt x="716" y="1486"/>
                      <a:pt x="644" y="1397"/>
                    </a:cubicBezTo>
                    <a:cubicBezTo>
                      <a:pt x="555" y="1289"/>
                      <a:pt x="519" y="1146"/>
                      <a:pt x="519" y="949"/>
                    </a:cubicBezTo>
                    <a:cubicBezTo>
                      <a:pt x="519" y="753"/>
                      <a:pt x="555" y="609"/>
                      <a:pt x="644" y="520"/>
                    </a:cubicBezTo>
                    <a:cubicBezTo>
                      <a:pt x="716" y="430"/>
                      <a:pt x="823" y="377"/>
                      <a:pt x="931" y="377"/>
                    </a:cubicBezTo>
                    <a:close/>
                    <a:moveTo>
                      <a:pt x="805" y="1"/>
                    </a:moveTo>
                    <a:cubicBezTo>
                      <a:pt x="573" y="1"/>
                      <a:pt x="394" y="73"/>
                      <a:pt x="233" y="252"/>
                    </a:cubicBezTo>
                    <a:cubicBezTo>
                      <a:pt x="90" y="413"/>
                      <a:pt x="0" y="663"/>
                      <a:pt x="0" y="967"/>
                    </a:cubicBezTo>
                    <a:cubicBezTo>
                      <a:pt x="0" y="1236"/>
                      <a:pt x="72" y="1450"/>
                      <a:pt x="179" y="1612"/>
                    </a:cubicBezTo>
                    <a:cubicBezTo>
                      <a:pt x="322" y="1826"/>
                      <a:pt x="537" y="1934"/>
                      <a:pt x="788" y="1934"/>
                    </a:cubicBezTo>
                    <a:cubicBezTo>
                      <a:pt x="1020" y="1934"/>
                      <a:pt x="1199" y="1826"/>
                      <a:pt x="1360" y="1629"/>
                    </a:cubicBezTo>
                    <a:lnTo>
                      <a:pt x="1360" y="1898"/>
                    </a:lnTo>
                    <a:cubicBezTo>
                      <a:pt x="1360" y="2023"/>
                      <a:pt x="1342" y="2095"/>
                      <a:pt x="1342" y="2131"/>
                    </a:cubicBezTo>
                    <a:cubicBezTo>
                      <a:pt x="1306" y="2202"/>
                      <a:pt x="1271" y="2238"/>
                      <a:pt x="1235" y="2256"/>
                    </a:cubicBezTo>
                    <a:cubicBezTo>
                      <a:pt x="1163" y="2309"/>
                      <a:pt x="1074" y="2327"/>
                      <a:pt x="931" y="2327"/>
                    </a:cubicBezTo>
                    <a:cubicBezTo>
                      <a:pt x="841" y="2327"/>
                      <a:pt x="752" y="2309"/>
                      <a:pt x="716" y="2274"/>
                    </a:cubicBezTo>
                    <a:cubicBezTo>
                      <a:pt x="680" y="2238"/>
                      <a:pt x="662" y="2202"/>
                      <a:pt x="644" y="2131"/>
                    </a:cubicBezTo>
                    <a:lnTo>
                      <a:pt x="72" y="2059"/>
                    </a:lnTo>
                    <a:cubicBezTo>
                      <a:pt x="72" y="2077"/>
                      <a:pt x="72" y="2113"/>
                      <a:pt x="72" y="2131"/>
                    </a:cubicBezTo>
                    <a:cubicBezTo>
                      <a:pt x="72" y="2292"/>
                      <a:pt x="143" y="2435"/>
                      <a:pt x="269" y="2542"/>
                    </a:cubicBezTo>
                    <a:cubicBezTo>
                      <a:pt x="412" y="2649"/>
                      <a:pt x="644" y="2703"/>
                      <a:pt x="966" y="2703"/>
                    </a:cubicBezTo>
                    <a:cubicBezTo>
                      <a:pt x="1128" y="2703"/>
                      <a:pt x="1271" y="2685"/>
                      <a:pt x="1378" y="2649"/>
                    </a:cubicBezTo>
                    <a:cubicBezTo>
                      <a:pt x="1485" y="2614"/>
                      <a:pt x="1575" y="2560"/>
                      <a:pt x="1647" y="2506"/>
                    </a:cubicBezTo>
                    <a:cubicBezTo>
                      <a:pt x="1718" y="2435"/>
                      <a:pt x="1772" y="2363"/>
                      <a:pt x="1808" y="2238"/>
                    </a:cubicBezTo>
                    <a:cubicBezTo>
                      <a:pt x="1843" y="2131"/>
                      <a:pt x="1861" y="1969"/>
                      <a:pt x="1861" y="1737"/>
                    </a:cubicBezTo>
                    <a:lnTo>
                      <a:pt x="1861" y="37"/>
                    </a:lnTo>
                    <a:lnTo>
                      <a:pt x="1396" y="37"/>
                    </a:lnTo>
                    <a:lnTo>
                      <a:pt x="1396" y="305"/>
                    </a:lnTo>
                    <a:cubicBezTo>
                      <a:pt x="1235" y="90"/>
                      <a:pt x="1038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5"/>
              <p:cNvSpPr/>
              <p:nvPr/>
            </p:nvSpPr>
            <p:spPr>
              <a:xfrm>
                <a:off x="3344100" y="4318387"/>
                <a:ext cx="22087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53" extrusionOk="0">
                    <a:moveTo>
                      <a:pt x="466" y="0"/>
                    </a:moveTo>
                    <a:cubicBezTo>
                      <a:pt x="322" y="0"/>
                      <a:pt x="215" y="18"/>
                      <a:pt x="126" y="90"/>
                    </a:cubicBezTo>
                    <a:cubicBezTo>
                      <a:pt x="54" y="143"/>
                      <a:pt x="18" y="233"/>
                      <a:pt x="18" y="340"/>
                    </a:cubicBezTo>
                    <a:cubicBezTo>
                      <a:pt x="18" y="448"/>
                      <a:pt x="36" y="519"/>
                      <a:pt x="90" y="573"/>
                    </a:cubicBezTo>
                    <a:cubicBezTo>
                      <a:pt x="144" y="627"/>
                      <a:pt x="233" y="662"/>
                      <a:pt x="358" y="680"/>
                    </a:cubicBezTo>
                    <a:lnTo>
                      <a:pt x="430" y="698"/>
                    </a:lnTo>
                    <a:cubicBezTo>
                      <a:pt x="555" y="734"/>
                      <a:pt x="627" y="752"/>
                      <a:pt x="663" y="788"/>
                    </a:cubicBezTo>
                    <a:cubicBezTo>
                      <a:pt x="698" y="806"/>
                      <a:pt x="716" y="859"/>
                      <a:pt x="716" y="913"/>
                    </a:cubicBezTo>
                    <a:cubicBezTo>
                      <a:pt x="716" y="967"/>
                      <a:pt x="698" y="1002"/>
                      <a:pt x="645" y="1038"/>
                    </a:cubicBezTo>
                    <a:cubicBezTo>
                      <a:pt x="591" y="1074"/>
                      <a:pt x="519" y="1092"/>
                      <a:pt x="430" y="1092"/>
                    </a:cubicBezTo>
                    <a:cubicBezTo>
                      <a:pt x="358" y="1092"/>
                      <a:pt x="287" y="1074"/>
                      <a:pt x="215" y="1056"/>
                    </a:cubicBezTo>
                    <a:cubicBezTo>
                      <a:pt x="144" y="1038"/>
                      <a:pt x="72" y="1020"/>
                      <a:pt x="0" y="967"/>
                    </a:cubicBezTo>
                    <a:lnTo>
                      <a:pt x="0" y="1181"/>
                    </a:lnTo>
                    <a:cubicBezTo>
                      <a:pt x="90" y="1199"/>
                      <a:pt x="161" y="1217"/>
                      <a:pt x="215" y="1235"/>
                    </a:cubicBezTo>
                    <a:cubicBezTo>
                      <a:pt x="287" y="1253"/>
                      <a:pt x="358" y="1253"/>
                      <a:pt x="430" y="1253"/>
                    </a:cubicBezTo>
                    <a:cubicBezTo>
                      <a:pt x="573" y="1253"/>
                      <a:pt x="698" y="1217"/>
                      <a:pt x="788" y="1163"/>
                    </a:cubicBezTo>
                    <a:cubicBezTo>
                      <a:pt x="877" y="1092"/>
                      <a:pt x="913" y="1002"/>
                      <a:pt x="913" y="895"/>
                    </a:cubicBezTo>
                    <a:cubicBezTo>
                      <a:pt x="913" y="788"/>
                      <a:pt x="895" y="716"/>
                      <a:pt x="824" y="662"/>
                    </a:cubicBezTo>
                    <a:cubicBezTo>
                      <a:pt x="770" y="609"/>
                      <a:pt x="680" y="573"/>
                      <a:pt x="537" y="537"/>
                    </a:cubicBezTo>
                    <a:lnTo>
                      <a:pt x="466" y="519"/>
                    </a:lnTo>
                    <a:cubicBezTo>
                      <a:pt x="358" y="501"/>
                      <a:pt x="287" y="465"/>
                      <a:pt x="251" y="448"/>
                    </a:cubicBezTo>
                    <a:cubicBezTo>
                      <a:pt x="215" y="412"/>
                      <a:pt x="197" y="376"/>
                      <a:pt x="197" y="340"/>
                    </a:cubicBezTo>
                    <a:cubicBezTo>
                      <a:pt x="197" y="287"/>
                      <a:pt x="233" y="233"/>
                      <a:pt x="269" y="197"/>
                    </a:cubicBezTo>
                    <a:cubicBezTo>
                      <a:pt x="322" y="179"/>
                      <a:pt x="394" y="161"/>
                      <a:pt x="501" y="161"/>
                    </a:cubicBezTo>
                    <a:cubicBezTo>
                      <a:pt x="555" y="161"/>
                      <a:pt x="627" y="161"/>
                      <a:pt x="680" y="179"/>
                    </a:cubicBezTo>
                    <a:cubicBezTo>
                      <a:pt x="752" y="197"/>
                      <a:pt x="806" y="215"/>
                      <a:pt x="859" y="251"/>
                    </a:cubicBezTo>
                    <a:lnTo>
                      <a:pt x="859" y="54"/>
                    </a:lnTo>
                    <a:cubicBezTo>
                      <a:pt x="806" y="36"/>
                      <a:pt x="752" y="18"/>
                      <a:pt x="680" y="18"/>
                    </a:cubicBezTo>
                    <a:cubicBezTo>
                      <a:pt x="609" y="0"/>
                      <a:pt x="537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5"/>
              <p:cNvSpPr/>
              <p:nvPr/>
            </p:nvSpPr>
            <p:spPr>
              <a:xfrm>
                <a:off x="3370053" y="4318387"/>
                <a:ext cx="26823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3" extrusionOk="0">
                    <a:moveTo>
                      <a:pt x="591" y="161"/>
                    </a:moveTo>
                    <a:cubicBezTo>
                      <a:pt x="680" y="161"/>
                      <a:pt x="752" y="197"/>
                      <a:pt x="823" y="251"/>
                    </a:cubicBezTo>
                    <a:cubicBezTo>
                      <a:pt x="877" y="322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15" y="412"/>
                      <a:pt x="251" y="322"/>
                      <a:pt x="322" y="251"/>
                    </a:cubicBezTo>
                    <a:cubicBezTo>
                      <a:pt x="394" y="197"/>
                      <a:pt x="465" y="161"/>
                      <a:pt x="591" y="161"/>
                    </a:cubicBezTo>
                    <a:close/>
                    <a:moveTo>
                      <a:pt x="591" y="0"/>
                    </a:moveTo>
                    <a:cubicBezTo>
                      <a:pt x="394" y="0"/>
                      <a:pt x="251" y="54"/>
                      <a:pt x="161" y="161"/>
                    </a:cubicBezTo>
                    <a:cubicBezTo>
                      <a:pt x="54" y="287"/>
                      <a:pt x="0" y="430"/>
                      <a:pt x="0" y="627"/>
                    </a:cubicBezTo>
                    <a:cubicBezTo>
                      <a:pt x="0" y="823"/>
                      <a:pt x="54" y="967"/>
                      <a:pt x="161" y="1092"/>
                    </a:cubicBezTo>
                    <a:cubicBezTo>
                      <a:pt x="269" y="1199"/>
                      <a:pt x="430" y="1253"/>
                      <a:pt x="609" y="1253"/>
                    </a:cubicBezTo>
                    <a:cubicBezTo>
                      <a:pt x="698" y="1253"/>
                      <a:pt x="770" y="1253"/>
                      <a:pt x="841" y="1235"/>
                    </a:cubicBezTo>
                    <a:cubicBezTo>
                      <a:pt x="913" y="1217"/>
                      <a:pt x="984" y="1199"/>
                      <a:pt x="1056" y="1163"/>
                    </a:cubicBezTo>
                    <a:lnTo>
                      <a:pt x="1056" y="967"/>
                    </a:lnTo>
                    <a:cubicBezTo>
                      <a:pt x="984" y="1020"/>
                      <a:pt x="913" y="1038"/>
                      <a:pt x="841" y="1056"/>
                    </a:cubicBezTo>
                    <a:cubicBezTo>
                      <a:pt x="770" y="1074"/>
                      <a:pt x="698" y="1092"/>
                      <a:pt x="626" y="1092"/>
                    </a:cubicBezTo>
                    <a:cubicBezTo>
                      <a:pt x="501" y="1092"/>
                      <a:pt x="394" y="1056"/>
                      <a:pt x="322" y="984"/>
                    </a:cubicBezTo>
                    <a:cubicBezTo>
                      <a:pt x="251" y="913"/>
                      <a:pt x="215" y="806"/>
                      <a:pt x="197" y="662"/>
                    </a:cubicBezTo>
                    <a:lnTo>
                      <a:pt x="1110" y="662"/>
                    </a:lnTo>
                    <a:lnTo>
                      <a:pt x="1110" y="573"/>
                    </a:lnTo>
                    <a:cubicBezTo>
                      <a:pt x="1110" y="394"/>
                      <a:pt x="1056" y="251"/>
                      <a:pt x="966" y="143"/>
                    </a:cubicBezTo>
                    <a:cubicBezTo>
                      <a:pt x="877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15"/>
              <p:cNvSpPr/>
              <p:nvPr/>
            </p:nvSpPr>
            <p:spPr>
              <a:xfrm>
                <a:off x="3398592" y="4318387"/>
                <a:ext cx="24672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3" extrusionOk="0">
                    <a:moveTo>
                      <a:pt x="823" y="627"/>
                    </a:moveTo>
                    <a:lnTo>
                      <a:pt x="823" y="662"/>
                    </a:lnTo>
                    <a:cubicBezTo>
                      <a:pt x="823" y="788"/>
                      <a:pt x="788" y="895"/>
                      <a:pt x="734" y="967"/>
                    </a:cubicBezTo>
                    <a:cubicBezTo>
                      <a:pt x="662" y="1056"/>
                      <a:pt x="573" y="1092"/>
                      <a:pt x="465" y="1092"/>
                    </a:cubicBezTo>
                    <a:cubicBezTo>
                      <a:pt x="376" y="1092"/>
                      <a:pt x="322" y="1074"/>
                      <a:pt x="269" y="1020"/>
                    </a:cubicBezTo>
                    <a:cubicBezTo>
                      <a:pt x="233" y="984"/>
                      <a:pt x="197" y="931"/>
                      <a:pt x="197" y="859"/>
                    </a:cubicBezTo>
                    <a:cubicBezTo>
                      <a:pt x="197" y="770"/>
                      <a:pt x="233" y="716"/>
                      <a:pt x="304" y="680"/>
                    </a:cubicBezTo>
                    <a:cubicBezTo>
                      <a:pt x="358" y="644"/>
                      <a:pt x="465" y="627"/>
                      <a:pt x="627" y="627"/>
                    </a:cubicBezTo>
                    <a:close/>
                    <a:moveTo>
                      <a:pt x="501" y="0"/>
                    </a:moveTo>
                    <a:cubicBezTo>
                      <a:pt x="448" y="0"/>
                      <a:pt x="376" y="0"/>
                      <a:pt x="304" y="18"/>
                    </a:cubicBezTo>
                    <a:cubicBezTo>
                      <a:pt x="233" y="36"/>
                      <a:pt x="161" y="54"/>
                      <a:pt x="90" y="72"/>
                    </a:cubicBezTo>
                    <a:lnTo>
                      <a:pt x="90" y="251"/>
                    </a:lnTo>
                    <a:cubicBezTo>
                      <a:pt x="161" y="233"/>
                      <a:pt x="215" y="197"/>
                      <a:pt x="286" y="179"/>
                    </a:cubicBezTo>
                    <a:cubicBezTo>
                      <a:pt x="340" y="161"/>
                      <a:pt x="412" y="161"/>
                      <a:pt x="483" y="161"/>
                    </a:cubicBezTo>
                    <a:cubicBezTo>
                      <a:pt x="591" y="161"/>
                      <a:pt x="680" y="179"/>
                      <a:pt x="734" y="233"/>
                    </a:cubicBezTo>
                    <a:cubicBezTo>
                      <a:pt x="788" y="287"/>
                      <a:pt x="823" y="358"/>
                      <a:pt x="823" y="448"/>
                    </a:cubicBezTo>
                    <a:lnTo>
                      <a:pt x="823" y="465"/>
                    </a:lnTo>
                    <a:lnTo>
                      <a:pt x="555" y="465"/>
                    </a:lnTo>
                    <a:cubicBezTo>
                      <a:pt x="376" y="465"/>
                      <a:pt x="233" y="501"/>
                      <a:pt x="143" y="573"/>
                    </a:cubicBezTo>
                    <a:cubicBezTo>
                      <a:pt x="54" y="644"/>
                      <a:pt x="0" y="734"/>
                      <a:pt x="0" y="877"/>
                    </a:cubicBezTo>
                    <a:cubicBezTo>
                      <a:pt x="0" y="984"/>
                      <a:pt x="36" y="1074"/>
                      <a:pt x="125" y="1146"/>
                    </a:cubicBezTo>
                    <a:cubicBezTo>
                      <a:pt x="197" y="1217"/>
                      <a:pt x="286" y="1253"/>
                      <a:pt x="412" y="1253"/>
                    </a:cubicBezTo>
                    <a:cubicBezTo>
                      <a:pt x="501" y="1253"/>
                      <a:pt x="591" y="1235"/>
                      <a:pt x="662" y="1199"/>
                    </a:cubicBezTo>
                    <a:cubicBezTo>
                      <a:pt x="716" y="1163"/>
                      <a:pt x="788" y="1110"/>
                      <a:pt x="823" y="1038"/>
                    </a:cubicBezTo>
                    <a:lnTo>
                      <a:pt x="823" y="1217"/>
                    </a:lnTo>
                    <a:lnTo>
                      <a:pt x="1020" y="1217"/>
                    </a:lnTo>
                    <a:lnTo>
                      <a:pt x="1020" y="537"/>
                    </a:lnTo>
                    <a:cubicBezTo>
                      <a:pt x="1020" y="358"/>
                      <a:pt x="984" y="215"/>
                      <a:pt x="895" y="125"/>
                    </a:cubicBezTo>
                    <a:cubicBezTo>
                      <a:pt x="805" y="36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15"/>
              <p:cNvSpPr/>
              <p:nvPr/>
            </p:nvSpPr>
            <p:spPr>
              <a:xfrm>
                <a:off x="3428847" y="4307578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35" y="645"/>
                      <a:pt x="788" y="735"/>
                    </a:cubicBezTo>
                    <a:cubicBezTo>
                      <a:pt x="842" y="806"/>
                      <a:pt x="878" y="931"/>
                      <a:pt x="878" y="1075"/>
                    </a:cubicBezTo>
                    <a:cubicBezTo>
                      <a:pt x="878" y="1218"/>
                      <a:pt x="842" y="1325"/>
                      <a:pt x="788" y="1415"/>
                    </a:cubicBezTo>
                    <a:cubicBezTo>
                      <a:pt x="735" y="1504"/>
                      <a:pt x="645" y="1540"/>
                      <a:pt x="538" y="1540"/>
                    </a:cubicBezTo>
                    <a:cubicBezTo>
                      <a:pt x="430" y="1540"/>
                      <a:pt x="359" y="1504"/>
                      <a:pt x="287" y="1415"/>
                    </a:cubicBezTo>
                    <a:cubicBezTo>
                      <a:pt x="233" y="1325"/>
                      <a:pt x="216" y="1218"/>
                      <a:pt x="216" y="1075"/>
                    </a:cubicBezTo>
                    <a:cubicBezTo>
                      <a:pt x="216" y="931"/>
                      <a:pt x="233" y="806"/>
                      <a:pt x="287" y="735"/>
                    </a:cubicBezTo>
                    <a:cubicBezTo>
                      <a:pt x="359" y="645"/>
                      <a:pt x="430" y="609"/>
                      <a:pt x="538" y="609"/>
                    </a:cubicBezTo>
                    <a:close/>
                    <a:moveTo>
                      <a:pt x="1" y="1"/>
                    </a:moveTo>
                    <a:lnTo>
                      <a:pt x="1" y="1665"/>
                    </a:lnTo>
                    <a:lnTo>
                      <a:pt x="216" y="1665"/>
                    </a:lnTo>
                    <a:lnTo>
                      <a:pt x="216" y="1486"/>
                    </a:lnTo>
                    <a:cubicBezTo>
                      <a:pt x="251" y="1558"/>
                      <a:pt x="305" y="1611"/>
                      <a:pt x="359" y="1647"/>
                    </a:cubicBezTo>
                    <a:cubicBezTo>
                      <a:pt x="430" y="1683"/>
                      <a:pt x="502" y="1701"/>
                      <a:pt x="591" y="1701"/>
                    </a:cubicBezTo>
                    <a:cubicBezTo>
                      <a:pt x="735" y="1701"/>
                      <a:pt x="860" y="1647"/>
                      <a:pt x="949" y="1522"/>
                    </a:cubicBezTo>
                    <a:cubicBezTo>
                      <a:pt x="1039" y="1415"/>
                      <a:pt x="1075" y="1254"/>
                      <a:pt x="1075" y="1075"/>
                    </a:cubicBezTo>
                    <a:cubicBezTo>
                      <a:pt x="1075" y="878"/>
                      <a:pt x="1039" y="735"/>
                      <a:pt x="949" y="609"/>
                    </a:cubicBezTo>
                    <a:cubicBezTo>
                      <a:pt x="860" y="502"/>
                      <a:pt x="735" y="448"/>
                      <a:pt x="591" y="448"/>
                    </a:cubicBezTo>
                    <a:cubicBezTo>
                      <a:pt x="502" y="448"/>
                      <a:pt x="430" y="466"/>
                      <a:pt x="359" y="502"/>
                    </a:cubicBezTo>
                    <a:cubicBezTo>
                      <a:pt x="305" y="538"/>
                      <a:pt x="251" y="573"/>
                      <a:pt x="216" y="645"/>
                    </a:cubicBezTo>
                    <a:lnTo>
                      <a:pt x="2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5"/>
              <p:cNvSpPr/>
              <p:nvPr/>
            </p:nvSpPr>
            <p:spPr>
              <a:xfrm>
                <a:off x="3455670" y="4318387"/>
                <a:ext cx="26823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253" extrusionOk="0">
                    <a:moveTo>
                      <a:pt x="555" y="161"/>
                    </a:moveTo>
                    <a:cubicBezTo>
                      <a:pt x="662" y="161"/>
                      <a:pt x="752" y="197"/>
                      <a:pt x="806" y="287"/>
                    </a:cubicBezTo>
                    <a:cubicBezTo>
                      <a:pt x="859" y="376"/>
                      <a:pt x="895" y="483"/>
                      <a:pt x="895" y="627"/>
                    </a:cubicBezTo>
                    <a:cubicBezTo>
                      <a:pt x="895" y="770"/>
                      <a:pt x="859" y="877"/>
                      <a:pt x="806" y="967"/>
                    </a:cubicBezTo>
                    <a:cubicBezTo>
                      <a:pt x="752" y="1038"/>
                      <a:pt x="662" y="1092"/>
                      <a:pt x="555" y="1092"/>
                    </a:cubicBezTo>
                    <a:cubicBezTo>
                      <a:pt x="448" y="1092"/>
                      <a:pt x="358" y="1038"/>
                      <a:pt x="305" y="967"/>
                    </a:cubicBezTo>
                    <a:cubicBezTo>
                      <a:pt x="251" y="877"/>
                      <a:pt x="215" y="770"/>
                      <a:pt x="215" y="627"/>
                    </a:cubicBezTo>
                    <a:cubicBezTo>
                      <a:pt x="215" y="483"/>
                      <a:pt x="251" y="376"/>
                      <a:pt x="305" y="287"/>
                    </a:cubicBezTo>
                    <a:cubicBezTo>
                      <a:pt x="358" y="197"/>
                      <a:pt x="448" y="161"/>
                      <a:pt x="555" y="161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51" y="54"/>
                      <a:pt x="143" y="161"/>
                    </a:cubicBezTo>
                    <a:cubicBezTo>
                      <a:pt x="54" y="269"/>
                      <a:pt x="0" y="430"/>
                      <a:pt x="0" y="627"/>
                    </a:cubicBezTo>
                    <a:cubicBezTo>
                      <a:pt x="0" y="823"/>
                      <a:pt x="54" y="967"/>
                      <a:pt x="143" y="1092"/>
                    </a:cubicBezTo>
                    <a:cubicBezTo>
                      <a:pt x="251" y="1199"/>
                      <a:pt x="376" y="1253"/>
                      <a:pt x="555" y="1253"/>
                    </a:cubicBezTo>
                    <a:cubicBezTo>
                      <a:pt x="734" y="1253"/>
                      <a:pt x="859" y="1199"/>
                      <a:pt x="967" y="1092"/>
                    </a:cubicBezTo>
                    <a:cubicBezTo>
                      <a:pt x="1056" y="967"/>
                      <a:pt x="1110" y="823"/>
                      <a:pt x="1110" y="627"/>
                    </a:cubicBezTo>
                    <a:cubicBezTo>
                      <a:pt x="1110" y="430"/>
                      <a:pt x="1056" y="269"/>
                      <a:pt x="967" y="161"/>
                    </a:cubicBezTo>
                    <a:cubicBezTo>
                      <a:pt x="859" y="54"/>
                      <a:pt x="734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5"/>
              <p:cNvSpPr/>
              <p:nvPr/>
            </p:nvSpPr>
            <p:spPr>
              <a:xfrm>
                <a:off x="3486360" y="4318387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609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287" y="90"/>
                      <a:pt x="234" y="143"/>
                      <a:pt x="198" y="215"/>
                    </a:cubicBezTo>
                    <a:lnTo>
                      <a:pt x="198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8" y="1217"/>
                    </a:lnTo>
                    <a:lnTo>
                      <a:pt x="198" y="591"/>
                    </a:lnTo>
                    <a:cubicBezTo>
                      <a:pt x="198" y="448"/>
                      <a:pt x="234" y="358"/>
                      <a:pt x="287" y="287"/>
                    </a:cubicBezTo>
                    <a:cubicBezTo>
                      <a:pt x="341" y="215"/>
                      <a:pt x="430" y="161"/>
                      <a:pt x="538" y="161"/>
                    </a:cubicBezTo>
                    <a:cubicBezTo>
                      <a:pt x="574" y="161"/>
                      <a:pt x="609" y="179"/>
                      <a:pt x="627" y="179"/>
                    </a:cubicBezTo>
                    <a:cubicBezTo>
                      <a:pt x="663" y="179"/>
                      <a:pt x="681" y="197"/>
                      <a:pt x="699" y="215"/>
                    </a:cubicBezTo>
                    <a:lnTo>
                      <a:pt x="6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5"/>
              <p:cNvSpPr/>
              <p:nvPr/>
            </p:nvSpPr>
            <p:spPr>
              <a:xfrm>
                <a:off x="3501076" y="4318387"/>
                <a:ext cx="25977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683" extrusionOk="0">
                    <a:moveTo>
                      <a:pt x="537" y="161"/>
                    </a:moveTo>
                    <a:cubicBezTo>
                      <a:pt x="645" y="161"/>
                      <a:pt x="734" y="197"/>
                      <a:pt x="788" y="269"/>
                    </a:cubicBezTo>
                    <a:cubicBezTo>
                      <a:pt x="859" y="358"/>
                      <a:pt x="877" y="465"/>
                      <a:pt x="877" y="609"/>
                    </a:cubicBezTo>
                    <a:cubicBezTo>
                      <a:pt x="877" y="752"/>
                      <a:pt x="859" y="859"/>
                      <a:pt x="788" y="949"/>
                    </a:cubicBezTo>
                    <a:cubicBezTo>
                      <a:pt x="734" y="1020"/>
                      <a:pt x="645" y="1056"/>
                      <a:pt x="537" y="1056"/>
                    </a:cubicBezTo>
                    <a:cubicBezTo>
                      <a:pt x="448" y="1056"/>
                      <a:pt x="358" y="1020"/>
                      <a:pt x="305" y="949"/>
                    </a:cubicBezTo>
                    <a:cubicBezTo>
                      <a:pt x="233" y="859"/>
                      <a:pt x="215" y="752"/>
                      <a:pt x="215" y="609"/>
                    </a:cubicBezTo>
                    <a:cubicBezTo>
                      <a:pt x="215" y="465"/>
                      <a:pt x="233" y="358"/>
                      <a:pt x="305" y="269"/>
                    </a:cubicBezTo>
                    <a:cubicBezTo>
                      <a:pt x="358" y="197"/>
                      <a:pt x="448" y="161"/>
                      <a:pt x="537" y="161"/>
                    </a:cubicBezTo>
                    <a:close/>
                    <a:moveTo>
                      <a:pt x="501" y="0"/>
                    </a:moveTo>
                    <a:cubicBezTo>
                      <a:pt x="358" y="0"/>
                      <a:pt x="233" y="54"/>
                      <a:pt x="143" y="161"/>
                    </a:cubicBezTo>
                    <a:cubicBezTo>
                      <a:pt x="54" y="269"/>
                      <a:pt x="0" y="430"/>
                      <a:pt x="0" y="609"/>
                    </a:cubicBezTo>
                    <a:cubicBezTo>
                      <a:pt x="0" y="788"/>
                      <a:pt x="54" y="949"/>
                      <a:pt x="143" y="1056"/>
                    </a:cubicBezTo>
                    <a:cubicBezTo>
                      <a:pt x="233" y="1163"/>
                      <a:pt x="358" y="1217"/>
                      <a:pt x="501" y="1217"/>
                    </a:cubicBezTo>
                    <a:cubicBezTo>
                      <a:pt x="591" y="1217"/>
                      <a:pt x="662" y="1199"/>
                      <a:pt x="734" y="1163"/>
                    </a:cubicBezTo>
                    <a:cubicBezTo>
                      <a:pt x="788" y="1128"/>
                      <a:pt x="841" y="1074"/>
                      <a:pt x="877" y="1020"/>
                    </a:cubicBezTo>
                    <a:lnTo>
                      <a:pt x="877" y="1110"/>
                    </a:lnTo>
                    <a:cubicBezTo>
                      <a:pt x="877" y="1253"/>
                      <a:pt x="841" y="1342"/>
                      <a:pt x="788" y="1414"/>
                    </a:cubicBezTo>
                    <a:cubicBezTo>
                      <a:pt x="716" y="1486"/>
                      <a:pt x="627" y="1521"/>
                      <a:pt x="501" y="1521"/>
                    </a:cubicBezTo>
                    <a:cubicBezTo>
                      <a:pt x="430" y="1521"/>
                      <a:pt x="376" y="1503"/>
                      <a:pt x="322" y="1486"/>
                    </a:cubicBezTo>
                    <a:cubicBezTo>
                      <a:pt x="269" y="1486"/>
                      <a:pt x="215" y="1450"/>
                      <a:pt x="143" y="1432"/>
                    </a:cubicBezTo>
                    <a:lnTo>
                      <a:pt x="143" y="1611"/>
                    </a:lnTo>
                    <a:cubicBezTo>
                      <a:pt x="215" y="1629"/>
                      <a:pt x="269" y="1647"/>
                      <a:pt x="322" y="1664"/>
                    </a:cubicBezTo>
                    <a:cubicBezTo>
                      <a:pt x="394" y="1682"/>
                      <a:pt x="466" y="1682"/>
                      <a:pt x="519" y="1682"/>
                    </a:cubicBezTo>
                    <a:cubicBezTo>
                      <a:pt x="716" y="1682"/>
                      <a:pt x="859" y="1629"/>
                      <a:pt x="949" y="1521"/>
                    </a:cubicBezTo>
                    <a:cubicBezTo>
                      <a:pt x="1038" y="1432"/>
                      <a:pt x="1074" y="1271"/>
                      <a:pt x="1074" y="1074"/>
                    </a:cubicBezTo>
                    <a:lnTo>
                      <a:pt x="1074" y="18"/>
                    </a:lnTo>
                    <a:lnTo>
                      <a:pt x="877" y="18"/>
                    </a:lnTo>
                    <a:lnTo>
                      <a:pt x="877" y="197"/>
                    </a:lnTo>
                    <a:cubicBezTo>
                      <a:pt x="841" y="125"/>
                      <a:pt x="788" y="90"/>
                      <a:pt x="734" y="54"/>
                    </a:cubicBezTo>
                    <a:cubicBezTo>
                      <a:pt x="662" y="18"/>
                      <a:pt x="591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5"/>
              <p:cNvSpPr/>
              <p:nvPr/>
            </p:nvSpPr>
            <p:spPr>
              <a:xfrm>
                <a:off x="3531331" y="4307578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5"/>
              <p:cNvSpPr/>
              <p:nvPr/>
            </p:nvSpPr>
            <p:spPr>
              <a:xfrm>
                <a:off x="3541722" y="4318822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0" y="0"/>
                    </a:moveTo>
                    <a:lnTo>
                      <a:pt x="0" y="734"/>
                    </a:lnTo>
                    <a:cubicBezTo>
                      <a:pt x="0" y="895"/>
                      <a:pt x="36" y="1020"/>
                      <a:pt x="108" y="1110"/>
                    </a:cubicBezTo>
                    <a:cubicBezTo>
                      <a:pt x="179" y="1199"/>
                      <a:pt x="269" y="1235"/>
                      <a:pt x="412" y="1235"/>
                    </a:cubicBezTo>
                    <a:cubicBezTo>
                      <a:pt x="502" y="1235"/>
                      <a:pt x="573" y="1217"/>
                      <a:pt x="627" y="1181"/>
                    </a:cubicBezTo>
                    <a:cubicBezTo>
                      <a:pt x="698" y="1145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70" y="895"/>
                      <a:pt x="716" y="966"/>
                    </a:cubicBezTo>
                    <a:cubicBezTo>
                      <a:pt x="645" y="1038"/>
                      <a:pt x="555" y="1056"/>
                      <a:pt x="448" y="1056"/>
                    </a:cubicBezTo>
                    <a:cubicBezTo>
                      <a:pt x="376" y="1056"/>
                      <a:pt x="305" y="1038"/>
                      <a:pt x="251" y="984"/>
                    </a:cubicBezTo>
                    <a:cubicBezTo>
                      <a:pt x="215" y="931"/>
                      <a:pt x="197" y="841"/>
                      <a:pt x="197" y="71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5"/>
              <p:cNvSpPr/>
              <p:nvPr/>
            </p:nvSpPr>
            <p:spPr>
              <a:xfrm>
                <a:off x="3570695" y="4318387"/>
                <a:ext cx="41975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218" extrusionOk="0">
                    <a:moveTo>
                      <a:pt x="573" y="0"/>
                    </a:moveTo>
                    <a:cubicBezTo>
                      <a:pt x="484" y="0"/>
                      <a:pt x="412" y="18"/>
                      <a:pt x="358" y="54"/>
                    </a:cubicBezTo>
                    <a:cubicBezTo>
                      <a:pt x="287" y="90"/>
                      <a:pt x="233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15" y="340"/>
                      <a:pt x="287" y="269"/>
                    </a:cubicBezTo>
                    <a:cubicBezTo>
                      <a:pt x="340" y="197"/>
                      <a:pt x="412" y="161"/>
                      <a:pt x="519" y="161"/>
                    </a:cubicBezTo>
                    <a:cubicBezTo>
                      <a:pt x="609" y="161"/>
                      <a:pt x="663" y="197"/>
                      <a:pt x="716" y="251"/>
                    </a:cubicBezTo>
                    <a:cubicBezTo>
                      <a:pt x="752" y="304"/>
                      <a:pt x="770" y="394"/>
                      <a:pt x="770" y="501"/>
                    </a:cubicBezTo>
                    <a:lnTo>
                      <a:pt x="770" y="1217"/>
                    </a:lnTo>
                    <a:lnTo>
                      <a:pt x="967" y="1217"/>
                    </a:lnTo>
                    <a:lnTo>
                      <a:pt x="967" y="537"/>
                    </a:lnTo>
                    <a:cubicBezTo>
                      <a:pt x="967" y="430"/>
                      <a:pt x="1003" y="340"/>
                      <a:pt x="1056" y="269"/>
                    </a:cubicBezTo>
                    <a:cubicBezTo>
                      <a:pt x="1110" y="197"/>
                      <a:pt x="1199" y="161"/>
                      <a:pt x="1307" y="161"/>
                    </a:cubicBezTo>
                    <a:cubicBezTo>
                      <a:pt x="1378" y="161"/>
                      <a:pt x="1450" y="197"/>
                      <a:pt x="1486" y="251"/>
                    </a:cubicBezTo>
                    <a:cubicBezTo>
                      <a:pt x="1522" y="304"/>
                      <a:pt x="1539" y="394"/>
                      <a:pt x="1539" y="501"/>
                    </a:cubicBezTo>
                    <a:lnTo>
                      <a:pt x="1539" y="1217"/>
                    </a:lnTo>
                    <a:lnTo>
                      <a:pt x="1736" y="1217"/>
                    </a:lnTo>
                    <a:lnTo>
                      <a:pt x="1736" y="501"/>
                    </a:lnTo>
                    <a:cubicBezTo>
                      <a:pt x="1736" y="340"/>
                      <a:pt x="1718" y="215"/>
                      <a:pt x="1647" y="125"/>
                    </a:cubicBezTo>
                    <a:cubicBezTo>
                      <a:pt x="1575" y="36"/>
                      <a:pt x="1486" y="0"/>
                      <a:pt x="1360" y="0"/>
                    </a:cubicBezTo>
                    <a:cubicBezTo>
                      <a:pt x="1253" y="0"/>
                      <a:pt x="1182" y="18"/>
                      <a:pt x="1110" y="54"/>
                    </a:cubicBezTo>
                    <a:cubicBezTo>
                      <a:pt x="1038" y="108"/>
                      <a:pt x="985" y="161"/>
                      <a:pt x="931" y="251"/>
                    </a:cubicBezTo>
                    <a:cubicBezTo>
                      <a:pt x="913" y="161"/>
                      <a:pt x="859" y="108"/>
                      <a:pt x="806" y="54"/>
                    </a:cubicBezTo>
                    <a:cubicBezTo>
                      <a:pt x="734" y="18"/>
                      <a:pt x="663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5"/>
              <p:cNvSpPr/>
              <p:nvPr/>
            </p:nvSpPr>
            <p:spPr>
              <a:xfrm>
                <a:off x="3412415" y="4377090"/>
                <a:ext cx="38519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8" extrusionOk="0">
                    <a:moveTo>
                      <a:pt x="645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5" y="2363"/>
                    </a:lnTo>
                    <a:lnTo>
                      <a:pt x="55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5"/>
              <p:cNvSpPr/>
              <p:nvPr/>
            </p:nvSpPr>
            <p:spPr>
              <a:xfrm>
                <a:off x="3456975" y="4375811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13" y="287"/>
                    </a:moveTo>
                    <a:cubicBezTo>
                      <a:pt x="1110" y="287"/>
                      <a:pt x="1253" y="376"/>
                      <a:pt x="1342" y="573"/>
                    </a:cubicBezTo>
                    <a:cubicBezTo>
                      <a:pt x="1432" y="752"/>
                      <a:pt x="1485" y="1020"/>
                      <a:pt x="1485" y="1396"/>
                    </a:cubicBezTo>
                    <a:cubicBezTo>
                      <a:pt x="1485" y="1754"/>
                      <a:pt x="1432" y="2040"/>
                      <a:pt x="1342" y="2219"/>
                    </a:cubicBezTo>
                    <a:cubicBezTo>
                      <a:pt x="1253" y="2398"/>
                      <a:pt x="1110" y="2488"/>
                      <a:pt x="913" y="2488"/>
                    </a:cubicBezTo>
                    <a:cubicBezTo>
                      <a:pt x="734" y="2488"/>
                      <a:pt x="591" y="2398"/>
                      <a:pt x="501" y="2219"/>
                    </a:cubicBezTo>
                    <a:cubicBezTo>
                      <a:pt x="412" y="2040"/>
                      <a:pt x="358" y="1754"/>
                      <a:pt x="358" y="1396"/>
                    </a:cubicBezTo>
                    <a:cubicBezTo>
                      <a:pt x="358" y="1020"/>
                      <a:pt x="412" y="752"/>
                      <a:pt x="501" y="573"/>
                    </a:cubicBezTo>
                    <a:cubicBezTo>
                      <a:pt x="591" y="376"/>
                      <a:pt x="734" y="287"/>
                      <a:pt x="913" y="287"/>
                    </a:cubicBezTo>
                    <a:close/>
                    <a:moveTo>
                      <a:pt x="913" y="0"/>
                    </a:moveTo>
                    <a:cubicBezTo>
                      <a:pt x="626" y="0"/>
                      <a:pt x="394" y="126"/>
                      <a:pt x="233" y="358"/>
                    </a:cubicBezTo>
                    <a:cubicBezTo>
                      <a:pt x="72" y="591"/>
                      <a:pt x="0" y="949"/>
                      <a:pt x="0" y="1396"/>
                    </a:cubicBezTo>
                    <a:cubicBezTo>
                      <a:pt x="0" y="1843"/>
                      <a:pt x="72" y="2183"/>
                      <a:pt x="233" y="2416"/>
                    </a:cubicBezTo>
                    <a:cubicBezTo>
                      <a:pt x="394" y="2667"/>
                      <a:pt x="626" y="2774"/>
                      <a:pt x="913" y="2774"/>
                    </a:cubicBezTo>
                    <a:cubicBezTo>
                      <a:pt x="1217" y="2774"/>
                      <a:pt x="1450" y="2667"/>
                      <a:pt x="1611" y="2416"/>
                    </a:cubicBezTo>
                    <a:cubicBezTo>
                      <a:pt x="1772" y="2183"/>
                      <a:pt x="1843" y="1843"/>
                      <a:pt x="1843" y="1396"/>
                    </a:cubicBezTo>
                    <a:cubicBezTo>
                      <a:pt x="1843" y="949"/>
                      <a:pt x="1772" y="591"/>
                      <a:pt x="1611" y="358"/>
                    </a:cubicBezTo>
                    <a:cubicBezTo>
                      <a:pt x="1450" y="126"/>
                      <a:pt x="1217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5"/>
              <p:cNvSpPr/>
              <p:nvPr/>
            </p:nvSpPr>
            <p:spPr>
              <a:xfrm>
                <a:off x="3505402" y="4375811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67" y="1253"/>
                    </a:moveTo>
                    <a:cubicBezTo>
                      <a:pt x="1128" y="1253"/>
                      <a:pt x="1253" y="1307"/>
                      <a:pt x="1342" y="1414"/>
                    </a:cubicBezTo>
                    <a:cubicBezTo>
                      <a:pt x="1432" y="1521"/>
                      <a:pt x="1486" y="1682"/>
                      <a:pt x="1486" y="1861"/>
                    </a:cubicBezTo>
                    <a:cubicBezTo>
                      <a:pt x="1486" y="2058"/>
                      <a:pt x="1432" y="2219"/>
                      <a:pt x="1342" y="2327"/>
                    </a:cubicBezTo>
                    <a:cubicBezTo>
                      <a:pt x="1253" y="2434"/>
                      <a:pt x="1128" y="2488"/>
                      <a:pt x="967" y="2488"/>
                    </a:cubicBezTo>
                    <a:cubicBezTo>
                      <a:pt x="806" y="2488"/>
                      <a:pt x="662" y="2434"/>
                      <a:pt x="573" y="2327"/>
                    </a:cubicBezTo>
                    <a:cubicBezTo>
                      <a:pt x="483" y="2219"/>
                      <a:pt x="430" y="2058"/>
                      <a:pt x="430" y="1861"/>
                    </a:cubicBezTo>
                    <a:cubicBezTo>
                      <a:pt x="430" y="1682"/>
                      <a:pt x="483" y="1521"/>
                      <a:pt x="573" y="1414"/>
                    </a:cubicBezTo>
                    <a:cubicBezTo>
                      <a:pt x="662" y="1307"/>
                      <a:pt x="806" y="1253"/>
                      <a:pt x="967" y="1253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1" y="126"/>
                      <a:pt x="304" y="376"/>
                    </a:cubicBezTo>
                    <a:cubicBezTo>
                      <a:pt x="108" y="627"/>
                      <a:pt x="0" y="967"/>
                      <a:pt x="0" y="1396"/>
                    </a:cubicBezTo>
                    <a:cubicBezTo>
                      <a:pt x="0" y="1843"/>
                      <a:pt x="90" y="2183"/>
                      <a:pt x="251" y="2416"/>
                    </a:cubicBezTo>
                    <a:cubicBezTo>
                      <a:pt x="412" y="2667"/>
                      <a:pt x="645" y="2774"/>
                      <a:pt x="967" y="2774"/>
                    </a:cubicBezTo>
                    <a:cubicBezTo>
                      <a:pt x="1235" y="2774"/>
                      <a:pt x="1450" y="2702"/>
                      <a:pt x="1611" y="2523"/>
                    </a:cubicBezTo>
                    <a:cubicBezTo>
                      <a:pt x="1772" y="2362"/>
                      <a:pt x="1843" y="2148"/>
                      <a:pt x="1843" y="1861"/>
                    </a:cubicBezTo>
                    <a:cubicBezTo>
                      <a:pt x="1843" y="1593"/>
                      <a:pt x="1772" y="1360"/>
                      <a:pt x="1611" y="1199"/>
                    </a:cubicBezTo>
                    <a:cubicBezTo>
                      <a:pt x="1468" y="1038"/>
                      <a:pt x="1253" y="967"/>
                      <a:pt x="985" y="967"/>
                    </a:cubicBezTo>
                    <a:cubicBezTo>
                      <a:pt x="859" y="967"/>
                      <a:pt x="734" y="985"/>
                      <a:pt x="627" y="1038"/>
                    </a:cubicBezTo>
                    <a:cubicBezTo>
                      <a:pt x="519" y="1092"/>
                      <a:pt x="430" y="1181"/>
                      <a:pt x="358" y="1289"/>
                    </a:cubicBezTo>
                    <a:cubicBezTo>
                      <a:pt x="376" y="949"/>
                      <a:pt x="448" y="716"/>
                      <a:pt x="573" y="555"/>
                    </a:cubicBezTo>
                    <a:cubicBezTo>
                      <a:pt x="698" y="394"/>
                      <a:pt x="895" y="304"/>
                      <a:pt x="1128" y="304"/>
                    </a:cubicBezTo>
                    <a:cubicBezTo>
                      <a:pt x="1217" y="304"/>
                      <a:pt x="1307" y="322"/>
                      <a:pt x="1396" y="340"/>
                    </a:cubicBezTo>
                    <a:cubicBezTo>
                      <a:pt x="1486" y="376"/>
                      <a:pt x="1593" y="394"/>
                      <a:pt x="1682" y="448"/>
                    </a:cubicBezTo>
                    <a:lnTo>
                      <a:pt x="1682" y="108"/>
                    </a:lnTo>
                    <a:cubicBezTo>
                      <a:pt x="1575" y="72"/>
                      <a:pt x="1486" y="54"/>
                      <a:pt x="1378" y="36"/>
                    </a:cubicBezTo>
                    <a:cubicBezTo>
                      <a:pt x="1289" y="18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5"/>
              <p:cNvSpPr/>
              <p:nvPr/>
            </p:nvSpPr>
            <p:spPr>
              <a:xfrm>
                <a:off x="3768752" y="4110264"/>
                <a:ext cx="18607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0" h="3258" extrusionOk="0">
                    <a:moveTo>
                      <a:pt x="0" y="1"/>
                    </a:moveTo>
                    <a:lnTo>
                      <a:pt x="0" y="3258"/>
                    </a:lnTo>
                    <a:lnTo>
                      <a:pt x="770" y="3258"/>
                    </a:lnTo>
                    <a:lnTo>
                      <a:pt x="770" y="3007"/>
                    </a:lnTo>
                    <a:lnTo>
                      <a:pt x="340" y="3007"/>
                    </a:lnTo>
                    <a:lnTo>
                      <a:pt x="340" y="251"/>
                    </a:lnTo>
                    <a:lnTo>
                      <a:pt x="770" y="251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5"/>
              <p:cNvSpPr/>
              <p:nvPr/>
            </p:nvSpPr>
            <p:spPr>
              <a:xfrm>
                <a:off x="3791225" y="4112001"/>
                <a:ext cx="41129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703" extrusionOk="0">
                    <a:moveTo>
                      <a:pt x="770" y="0"/>
                    </a:moveTo>
                    <a:cubicBezTo>
                      <a:pt x="663" y="0"/>
                      <a:pt x="556" y="0"/>
                      <a:pt x="430" y="36"/>
                    </a:cubicBezTo>
                    <a:cubicBezTo>
                      <a:pt x="305" y="72"/>
                      <a:pt x="162" y="108"/>
                      <a:pt x="19" y="161"/>
                    </a:cubicBezTo>
                    <a:lnTo>
                      <a:pt x="19" y="537"/>
                    </a:lnTo>
                    <a:cubicBezTo>
                      <a:pt x="162" y="448"/>
                      <a:pt x="305" y="394"/>
                      <a:pt x="430" y="358"/>
                    </a:cubicBezTo>
                    <a:cubicBezTo>
                      <a:pt x="556" y="322"/>
                      <a:pt x="663" y="305"/>
                      <a:pt x="788" y="305"/>
                    </a:cubicBezTo>
                    <a:cubicBezTo>
                      <a:pt x="949" y="305"/>
                      <a:pt x="1075" y="340"/>
                      <a:pt x="1164" y="430"/>
                    </a:cubicBezTo>
                    <a:cubicBezTo>
                      <a:pt x="1272" y="519"/>
                      <a:pt x="1325" y="627"/>
                      <a:pt x="1325" y="770"/>
                    </a:cubicBezTo>
                    <a:cubicBezTo>
                      <a:pt x="1325" y="859"/>
                      <a:pt x="1289" y="949"/>
                      <a:pt x="1254" y="1038"/>
                    </a:cubicBezTo>
                    <a:cubicBezTo>
                      <a:pt x="1200" y="1128"/>
                      <a:pt x="1128" y="1235"/>
                      <a:pt x="1003" y="1378"/>
                    </a:cubicBezTo>
                    <a:cubicBezTo>
                      <a:pt x="949" y="1450"/>
                      <a:pt x="806" y="1593"/>
                      <a:pt x="556" y="1844"/>
                    </a:cubicBezTo>
                    <a:cubicBezTo>
                      <a:pt x="323" y="2076"/>
                      <a:pt x="144" y="2273"/>
                      <a:pt x="1" y="2416"/>
                    </a:cubicBezTo>
                    <a:lnTo>
                      <a:pt x="1" y="2703"/>
                    </a:lnTo>
                    <a:lnTo>
                      <a:pt x="1701" y="2703"/>
                    </a:lnTo>
                    <a:lnTo>
                      <a:pt x="1701" y="2416"/>
                    </a:lnTo>
                    <a:lnTo>
                      <a:pt x="430" y="2416"/>
                    </a:lnTo>
                    <a:cubicBezTo>
                      <a:pt x="735" y="2112"/>
                      <a:pt x="949" y="1879"/>
                      <a:pt x="1110" y="1718"/>
                    </a:cubicBezTo>
                    <a:cubicBezTo>
                      <a:pt x="1272" y="1557"/>
                      <a:pt x="1361" y="1450"/>
                      <a:pt x="1397" y="1414"/>
                    </a:cubicBezTo>
                    <a:cubicBezTo>
                      <a:pt x="1504" y="1289"/>
                      <a:pt x="1576" y="1164"/>
                      <a:pt x="1629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594" y="340"/>
                      <a:pt x="1433" y="197"/>
                    </a:cubicBezTo>
                    <a:cubicBezTo>
                      <a:pt x="1272" y="54"/>
                      <a:pt x="1057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5"/>
              <p:cNvSpPr/>
              <p:nvPr/>
            </p:nvSpPr>
            <p:spPr>
              <a:xfrm>
                <a:off x="3839241" y="411200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49" y="1235"/>
                    </a:moveTo>
                    <a:cubicBezTo>
                      <a:pt x="1110" y="1235"/>
                      <a:pt x="1235" y="1289"/>
                      <a:pt x="1342" y="1396"/>
                    </a:cubicBezTo>
                    <a:cubicBezTo>
                      <a:pt x="1432" y="1504"/>
                      <a:pt x="1486" y="1665"/>
                      <a:pt x="1486" y="1861"/>
                    </a:cubicBezTo>
                    <a:cubicBezTo>
                      <a:pt x="1486" y="2040"/>
                      <a:pt x="1432" y="2201"/>
                      <a:pt x="1342" y="2309"/>
                    </a:cubicBezTo>
                    <a:cubicBezTo>
                      <a:pt x="1235" y="2416"/>
                      <a:pt x="1110" y="2470"/>
                      <a:pt x="949" y="2470"/>
                    </a:cubicBezTo>
                    <a:cubicBezTo>
                      <a:pt x="788" y="2470"/>
                      <a:pt x="662" y="2416"/>
                      <a:pt x="555" y="2309"/>
                    </a:cubicBezTo>
                    <a:cubicBezTo>
                      <a:pt x="466" y="2201"/>
                      <a:pt x="430" y="2040"/>
                      <a:pt x="430" y="1861"/>
                    </a:cubicBezTo>
                    <a:cubicBezTo>
                      <a:pt x="430" y="1665"/>
                      <a:pt x="466" y="1504"/>
                      <a:pt x="555" y="1396"/>
                    </a:cubicBezTo>
                    <a:cubicBezTo>
                      <a:pt x="662" y="1289"/>
                      <a:pt x="788" y="1235"/>
                      <a:pt x="949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1" y="126"/>
                      <a:pt x="305" y="376"/>
                    </a:cubicBezTo>
                    <a:cubicBezTo>
                      <a:pt x="90" y="627"/>
                      <a:pt x="0" y="949"/>
                      <a:pt x="0" y="1378"/>
                    </a:cubicBezTo>
                    <a:cubicBezTo>
                      <a:pt x="0" y="1826"/>
                      <a:pt x="72" y="2166"/>
                      <a:pt x="233" y="2416"/>
                    </a:cubicBezTo>
                    <a:cubicBezTo>
                      <a:pt x="412" y="2649"/>
                      <a:pt x="645" y="2756"/>
                      <a:pt x="949" y="2756"/>
                    </a:cubicBezTo>
                    <a:cubicBezTo>
                      <a:pt x="1217" y="2756"/>
                      <a:pt x="1432" y="2685"/>
                      <a:pt x="1593" y="2524"/>
                    </a:cubicBezTo>
                    <a:cubicBezTo>
                      <a:pt x="1754" y="2345"/>
                      <a:pt x="1844" y="2130"/>
                      <a:pt x="1844" y="1861"/>
                    </a:cubicBezTo>
                    <a:cubicBezTo>
                      <a:pt x="1844" y="1575"/>
                      <a:pt x="1754" y="1360"/>
                      <a:pt x="1611" y="1199"/>
                    </a:cubicBezTo>
                    <a:cubicBezTo>
                      <a:pt x="1450" y="1020"/>
                      <a:pt x="1235" y="949"/>
                      <a:pt x="967" y="949"/>
                    </a:cubicBezTo>
                    <a:cubicBezTo>
                      <a:pt x="841" y="949"/>
                      <a:pt x="734" y="967"/>
                      <a:pt x="627" y="1038"/>
                    </a:cubicBezTo>
                    <a:cubicBezTo>
                      <a:pt x="519" y="1092"/>
                      <a:pt x="430" y="1164"/>
                      <a:pt x="358" y="1271"/>
                    </a:cubicBezTo>
                    <a:cubicBezTo>
                      <a:pt x="376" y="949"/>
                      <a:pt x="448" y="698"/>
                      <a:pt x="573" y="537"/>
                    </a:cubicBezTo>
                    <a:cubicBezTo>
                      <a:pt x="698" y="376"/>
                      <a:pt x="877" y="305"/>
                      <a:pt x="1110" y="305"/>
                    </a:cubicBezTo>
                    <a:cubicBezTo>
                      <a:pt x="1217" y="305"/>
                      <a:pt x="1307" y="305"/>
                      <a:pt x="1396" y="322"/>
                    </a:cubicBezTo>
                    <a:cubicBezTo>
                      <a:pt x="1486" y="358"/>
                      <a:pt x="1575" y="394"/>
                      <a:pt x="1665" y="430"/>
                    </a:cubicBezTo>
                    <a:lnTo>
                      <a:pt x="1665" y="108"/>
                    </a:lnTo>
                    <a:cubicBezTo>
                      <a:pt x="1575" y="72"/>
                      <a:pt x="1468" y="36"/>
                      <a:pt x="1378" y="18"/>
                    </a:cubicBezTo>
                    <a:cubicBezTo>
                      <a:pt x="1289" y="0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5"/>
              <p:cNvSpPr/>
              <p:nvPr/>
            </p:nvSpPr>
            <p:spPr>
              <a:xfrm>
                <a:off x="3885517" y="4112869"/>
                <a:ext cx="47146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667" extrusionOk="0">
                    <a:moveTo>
                      <a:pt x="1199" y="322"/>
                    </a:moveTo>
                    <a:lnTo>
                      <a:pt x="1199" y="1754"/>
                    </a:lnTo>
                    <a:lnTo>
                      <a:pt x="286" y="1754"/>
                    </a:lnTo>
                    <a:lnTo>
                      <a:pt x="1199" y="322"/>
                    </a:lnTo>
                    <a:close/>
                    <a:moveTo>
                      <a:pt x="1110" y="0"/>
                    </a:moveTo>
                    <a:lnTo>
                      <a:pt x="0" y="1700"/>
                    </a:lnTo>
                    <a:lnTo>
                      <a:pt x="0" y="2040"/>
                    </a:lnTo>
                    <a:lnTo>
                      <a:pt x="1199" y="2040"/>
                    </a:lnTo>
                    <a:lnTo>
                      <a:pt x="1199" y="2667"/>
                    </a:lnTo>
                    <a:lnTo>
                      <a:pt x="1557" y="2667"/>
                    </a:lnTo>
                    <a:lnTo>
                      <a:pt x="1557" y="2040"/>
                    </a:lnTo>
                    <a:lnTo>
                      <a:pt x="1951" y="2040"/>
                    </a:lnTo>
                    <a:lnTo>
                      <a:pt x="1951" y="1754"/>
                    </a:lnTo>
                    <a:lnTo>
                      <a:pt x="1557" y="1754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5"/>
              <p:cNvSpPr/>
              <p:nvPr/>
            </p:nvSpPr>
            <p:spPr>
              <a:xfrm>
                <a:off x="3937834" y="4110264"/>
                <a:ext cx="18607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0" h="3258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0" y="3007"/>
                    </a:lnTo>
                    <a:lnTo>
                      <a:pt x="0" y="3258"/>
                    </a:lnTo>
                    <a:lnTo>
                      <a:pt x="770" y="325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5"/>
              <p:cNvSpPr/>
              <p:nvPr/>
            </p:nvSpPr>
            <p:spPr>
              <a:xfrm>
                <a:off x="3805507" y="4216473"/>
                <a:ext cx="52776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2614" extrusionOk="0">
                    <a:moveTo>
                      <a:pt x="1289" y="430"/>
                    </a:moveTo>
                    <a:cubicBezTo>
                      <a:pt x="1361" y="448"/>
                      <a:pt x="1432" y="484"/>
                      <a:pt x="1486" y="538"/>
                    </a:cubicBezTo>
                    <a:cubicBezTo>
                      <a:pt x="1522" y="574"/>
                      <a:pt x="1540" y="645"/>
                      <a:pt x="1540" y="735"/>
                    </a:cubicBezTo>
                    <a:cubicBezTo>
                      <a:pt x="1540" y="806"/>
                      <a:pt x="1522" y="878"/>
                      <a:pt x="1468" y="932"/>
                    </a:cubicBezTo>
                    <a:cubicBezTo>
                      <a:pt x="1414" y="985"/>
                      <a:pt x="1343" y="1021"/>
                      <a:pt x="1253" y="1021"/>
                    </a:cubicBezTo>
                    <a:cubicBezTo>
                      <a:pt x="1200" y="1039"/>
                      <a:pt x="1074" y="1039"/>
                      <a:pt x="877" y="1039"/>
                    </a:cubicBezTo>
                    <a:lnTo>
                      <a:pt x="519" y="1039"/>
                    </a:lnTo>
                    <a:lnTo>
                      <a:pt x="519" y="430"/>
                    </a:lnTo>
                    <a:close/>
                    <a:moveTo>
                      <a:pt x="949" y="1468"/>
                    </a:moveTo>
                    <a:cubicBezTo>
                      <a:pt x="1200" y="1468"/>
                      <a:pt x="1343" y="1486"/>
                      <a:pt x="1414" y="1504"/>
                    </a:cubicBezTo>
                    <a:cubicBezTo>
                      <a:pt x="1486" y="1540"/>
                      <a:pt x="1557" y="1576"/>
                      <a:pt x="1593" y="1629"/>
                    </a:cubicBezTo>
                    <a:cubicBezTo>
                      <a:pt x="1629" y="1683"/>
                      <a:pt x="1647" y="1755"/>
                      <a:pt x="1647" y="1826"/>
                    </a:cubicBezTo>
                    <a:cubicBezTo>
                      <a:pt x="1647" y="1916"/>
                      <a:pt x="1611" y="2005"/>
                      <a:pt x="1575" y="2059"/>
                    </a:cubicBezTo>
                    <a:cubicBezTo>
                      <a:pt x="1522" y="2113"/>
                      <a:pt x="1450" y="2148"/>
                      <a:pt x="1378" y="2166"/>
                    </a:cubicBezTo>
                    <a:lnTo>
                      <a:pt x="519" y="2166"/>
                    </a:lnTo>
                    <a:lnTo>
                      <a:pt x="519" y="1468"/>
                    </a:lnTo>
                    <a:close/>
                    <a:moveTo>
                      <a:pt x="1" y="1"/>
                    </a:moveTo>
                    <a:lnTo>
                      <a:pt x="1" y="2614"/>
                    </a:lnTo>
                    <a:lnTo>
                      <a:pt x="895" y="2614"/>
                    </a:lnTo>
                    <a:cubicBezTo>
                      <a:pt x="1217" y="2614"/>
                      <a:pt x="1432" y="2614"/>
                      <a:pt x="1522" y="2596"/>
                    </a:cubicBezTo>
                    <a:cubicBezTo>
                      <a:pt x="1665" y="2578"/>
                      <a:pt x="1790" y="2542"/>
                      <a:pt x="1880" y="2470"/>
                    </a:cubicBezTo>
                    <a:cubicBezTo>
                      <a:pt x="1969" y="2399"/>
                      <a:pt x="2058" y="2309"/>
                      <a:pt x="2112" y="2202"/>
                    </a:cubicBezTo>
                    <a:cubicBezTo>
                      <a:pt x="2166" y="2095"/>
                      <a:pt x="2184" y="1969"/>
                      <a:pt x="2184" y="1862"/>
                    </a:cubicBezTo>
                    <a:cubicBezTo>
                      <a:pt x="2184" y="1701"/>
                      <a:pt x="2148" y="1576"/>
                      <a:pt x="2058" y="1468"/>
                    </a:cubicBezTo>
                    <a:cubicBezTo>
                      <a:pt x="1969" y="1343"/>
                      <a:pt x="1862" y="1272"/>
                      <a:pt x="1701" y="1218"/>
                    </a:cubicBezTo>
                    <a:cubicBezTo>
                      <a:pt x="1808" y="1164"/>
                      <a:pt x="1897" y="1093"/>
                      <a:pt x="1969" y="985"/>
                    </a:cubicBezTo>
                    <a:cubicBezTo>
                      <a:pt x="2023" y="896"/>
                      <a:pt x="2058" y="770"/>
                      <a:pt x="2058" y="645"/>
                    </a:cubicBezTo>
                    <a:cubicBezTo>
                      <a:pt x="2058" y="538"/>
                      <a:pt x="2041" y="430"/>
                      <a:pt x="1987" y="341"/>
                    </a:cubicBezTo>
                    <a:cubicBezTo>
                      <a:pt x="1933" y="251"/>
                      <a:pt x="1862" y="180"/>
                      <a:pt x="1772" y="126"/>
                    </a:cubicBezTo>
                    <a:cubicBezTo>
                      <a:pt x="1701" y="73"/>
                      <a:pt x="1611" y="37"/>
                      <a:pt x="1504" y="19"/>
                    </a:cubicBezTo>
                    <a:cubicBezTo>
                      <a:pt x="1396" y="1"/>
                      <a:pt x="1253" y="1"/>
                      <a:pt x="10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5"/>
              <p:cNvSpPr/>
              <p:nvPr/>
            </p:nvSpPr>
            <p:spPr>
              <a:xfrm>
                <a:off x="3868215" y="4216473"/>
                <a:ext cx="41975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14" extrusionOk="0">
                    <a:moveTo>
                      <a:pt x="0" y="1"/>
                    </a:moveTo>
                    <a:lnTo>
                      <a:pt x="0" y="2614"/>
                    </a:lnTo>
                    <a:lnTo>
                      <a:pt x="501" y="2614"/>
                    </a:lnTo>
                    <a:lnTo>
                      <a:pt x="501" y="1665"/>
                    </a:lnTo>
                    <a:cubicBezTo>
                      <a:pt x="501" y="1504"/>
                      <a:pt x="519" y="1379"/>
                      <a:pt x="537" y="1307"/>
                    </a:cubicBezTo>
                    <a:cubicBezTo>
                      <a:pt x="573" y="1218"/>
                      <a:pt x="627" y="1164"/>
                      <a:pt x="698" y="1110"/>
                    </a:cubicBezTo>
                    <a:cubicBezTo>
                      <a:pt x="752" y="1075"/>
                      <a:pt x="824" y="1057"/>
                      <a:pt x="913" y="1057"/>
                    </a:cubicBezTo>
                    <a:cubicBezTo>
                      <a:pt x="985" y="1057"/>
                      <a:pt x="1038" y="1075"/>
                      <a:pt x="1092" y="1110"/>
                    </a:cubicBezTo>
                    <a:cubicBezTo>
                      <a:pt x="1146" y="1128"/>
                      <a:pt x="1181" y="1182"/>
                      <a:pt x="1199" y="1236"/>
                    </a:cubicBezTo>
                    <a:cubicBezTo>
                      <a:pt x="1217" y="1289"/>
                      <a:pt x="1217" y="1415"/>
                      <a:pt x="1217" y="1612"/>
                    </a:cubicBezTo>
                    <a:lnTo>
                      <a:pt x="1217" y="2614"/>
                    </a:lnTo>
                    <a:lnTo>
                      <a:pt x="1736" y="2614"/>
                    </a:lnTo>
                    <a:lnTo>
                      <a:pt x="1736" y="1504"/>
                    </a:lnTo>
                    <a:cubicBezTo>
                      <a:pt x="1736" y="1325"/>
                      <a:pt x="1718" y="1200"/>
                      <a:pt x="1700" y="1128"/>
                    </a:cubicBezTo>
                    <a:cubicBezTo>
                      <a:pt x="1682" y="1039"/>
                      <a:pt x="1647" y="967"/>
                      <a:pt x="1611" y="896"/>
                    </a:cubicBezTo>
                    <a:cubicBezTo>
                      <a:pt x="1557" y="842"/>
                      <a:pt x="1486" y="788"/>
                      <a:pt x="1396" y="735"/>
                    </a:cubicBezTo>
                    <a:cubicBezTo>
                      <a:pt x="1307" y="699"/>
                      <a:pt x="1199" y="681"/>
                      <a:pt x="1074" y="681"/>
                    </a:cubicBezTo>
                    <a:cubicBezTo>
                      <a:pt x="859" y="681"/>
                      <a:pt x="662" y="770"/>
                      <a:pt x="501" y="949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5"/>
              <p:cNvSpPr/>
              <p:nvPr/>
            </p:nvSpPr>
            <p:spPr>
              <a:xfrm>
                <a:off x="3769187" y="4307578"/>
                <a:ext cx="25977" cy="4104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609"/>
                    </a:moveTo>
                    <a:cubicBezTo>
                      <a:pt x="645" y="609"/>
                      <a:pt x="716" y="645"/>
                      <a:pt x="788" y="735"/>
                    </a:cubicBezTo>
                    <a:cubicBezTo>
                      <a:pt x="841" y="806"/>
                      <a:pt x="877" y="931"/>
                      <a:pt x="877" y="1075"/>
                    </a:cubicBezTo>
                    <a:cubicBezTo>
                      <a:pt x="877" y="1218"/>
                      <a:pt x="841" y="1325"/>
                      <a:pt x="788" y="1415"/>
                    </a:cubicBezTo>
                    <a:cubicBezTo>
                      <a:pt x="716" y="1504"/>
                      <a:pt x="645" y="1540"/>
                      <a:pt x="537" y="1540"/>
                    </a:cubicBezTo>
                    <a:cubicBezTo>
                      <a:pt x="430" y="1540"/>
                      <a:pt x="358" y="1504"/>
                      <a:pt x="287" y="1415"/>
                    </a:cubicBezTo>
                    <a:cubicBezTo>
                      <a:pt x="233" y="1325"/>
                      <a:pt x="197" y="1218"/>
                      <a:pt x="197" y="1075"/>
                    </a:cubicBezTo>
                    <a:cubicBezTo>
                      <a:pt x="197" y="931"/>
                      <a:pt x="233" y="806"/>
                      <a:pt x="287" y="735"/>
                    </a:cubicBezTo>
                    <a:cubicBezTo>
                      <a:pt x="358" y="645"/>
                      <a:pt x="430" y="609"/>
                      <a:pt x="537" y="609"/>
                    </a:cubicBezTo>
                    <a:close/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1486"/>
                    </a:lnTo>
                    <a:cubicBezTo>
                      <a:pt x="251" y="1558"/>
                      <a:pt x="287" y="1611"/>
                      <a:pt x="358" y="1647"/>
                    </a:cubicBezTo>
                    <a:cubicBezTo>
                      <a:pt x="412" y="1683"/>
                      <a:pt x="501" y="1701"/>
                      <a:pt x="591" y="1701"/>
                    </a:cubicBezTo>
                    <a:cubicBezTo>
                      <a:pt x="734" y="1701"/>
                      <a:pt x="841" y="1647"/>
                      <a:pt x="931" y="1522"/>
                    </a:cubicBezTo>
                    <a:cubicBezTo>
                      <a:pt x="1038" y="1415"/>
                      <a:pt x="1074" y="1254"/>
                      <a:pt x="1074" y="1075"/>
                    </a:cubicBezTo>
                    <a:cubicBezTo>
                      <a:pt x="1074" y="878"/>
                      <a:pt x="1038" y="735"/>
                      <a:pt x="931" y="609"/>
                    </a:cubicBezTo>
                    <a:cubicBezTo>
                      <a:pt x="841" y="502"/>
                      <a:pt x="734" y="448"/>
                      <a:pt x="591" y="448"/>
                    </a:cubicBezTo>
                    <a:cubicBezTo>
                      <a:pt x="501" y="448"/>
                      <a:pt x="412" y="466"/>
                      <a:pt x="358" y="502"/>
                    </a:cubicBezTo>
                    <a:cubicBezTo>
                      <a:pt x="287" y="538"/>
                      <a:pt x="251" y="573"/>
                      <a:pt x="197" y="645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5"/>
              <p:cNvSpPr/>
              <p:nvPr/>
            </p:nvSpPr>
            <p:spPr>
              <a:xfrm>
                <a:off x="3795986" y="4318387"/>
                <a:ext cx="26847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3" extrusionOk="0">
                    <a:moveTo>
                      <a:pt x="556" y="161"/>
                    </a:moveTo>
                    <a:cubicBezTo>
                      <a:pt x="663" y="161"/>
                      <a:pt x="735" y="197"/>
                      <a:pt x="806" y="287"/>
                    </a:cubicBezTo>
                    <a:cubicBezTo>
                      <a:pt x="860" y="376"/>
                      <a:pt x="896" y="483"/>
                      <a:pt x="896" y="627"/>
                    </a:cubicBezTo>
                    <a:cubicBezTo>
                      <a:pt x="896" y="770"/>
                      <a:pt x="860" y="877"/>
                      <a:pt x="806" y="967"/>
                    </a:cubicBezTo>
                    <a:cubicBezTo>
                      <a:pt x="735" y="1038"/>
                      <a:pt x="663" y="1092"/>
                      <a:pt x="556" y="1092"/>
                    </a:cubicBezTo>
                    <a:cubicBezTo>
                      <a:pt x="448" y="1092"/>
                      <a:pt x="359" y="1038"/>
                      <a:pt x="305" y="967"/>
                    </a:cubicBezTo>
                    <a:cubicBezTo>
                      <a:pt x="233" y="877"/>
                      <a:pt x="216" y="770"/>
                      <a:pt x="216" y="627"/>
                    </a:cubicBezTo>
                    <a:cubicBezTo>
                      <a:pt x="216" y="483"/>
                      <a:pt x="233" y="376"/>
                      <a:pt x="305" y="287"/>
                    </a:cubicBezTo>
                    <a:cubicBezTo>
                      <a:pt x="359" y="197"/>
                      <a:pt x="448" y="161"/>
                      <a:pt x="556" y="161"/>
                    </a:cubicBezTo>
                    <a:close/>
                    <a:moveTo>
                      <a:pt x="556" y="0"/>
                    </a:moveTo>
                    <a:cubicBezTo>
                      <a:pt x="377" y="0"/>
                      <a:pt x="251" y="54"/>
                      <a:pt x="144" y="161"/>
                    </a:cubicBezTo>
                    <a:cubicBezTo>
                      <a:pt x="55" y="269"/>
                      <a:pt x="1" y="430"/>
                      <a:pt x="1" y="627"/>
                    </a:cubicBezTo>
                    <a:cubicBezTo>
                      <a:pt x="1" y="823"/>
                      <a:pt x="55" y="967"/>
                      <a:pt x="144" y="1092"/>
                    </a:cubicBezTo>
                    <a:cubicBezTo>
                      <a:pt x="251" y="1199"/>
                      <a:pt x="377" y="1253"/>
                      <a:pt x="556" y="1253"/>
                    </a:cubicBezTo>
                    <a:cubicBezTo>
                      <a:pt x="717" y="1253"/>
                      <a:pt x="860" y="1199"/>
                      <a:pt x="949" y="1092"/>
                    </a:cubicBezTo>
                    <a:cubicBezTo>
                      <a:pt x="1057" y="967"/>
                      <a:pt x="1110" y="823"/>
                      <a:pt x="1110" y="627"/>
                    </a:cubicBezTo>
                    <a:cubicBezTo>
                      <a:pt x="1110" y="430"/>
                      <a:pt x="1057" y="269"/>
                      <a:pt x="949" y="161"/>
                    </a:cubicBezTo>
                    <a:cubicBezTo>
                      <a:pt x="860" y="54"/>
                      <a:pt x="717" y="0"/>
                      <a:pt x="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5"/>
              <p:cNvSpPr/>
              <p:nvPr/>
            </p:nvSpPr>
            <p:spPr>
              <a:xfrm>
                <a:off x="3826700" y="4307578"/>
                <a:ext cx="24237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66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985"/>
                    </a:lnTo>
                    <a:cubicBezTo>
                      <a:pt x="197" y="878"/>
                      <a:pt x="215" y="788"/>
                      <a:pt x="287" y="717"/>
                    </a:cubicBezTo>
                    <a:cubicBezTo>
                      <a:pt x="340" y="645"/>
                      <a:pt x="430" y="609"/>
                      <a:pt x="537" y="609"/>
                    </a:cubicBezTo>
                    <a:cubicBezTo>
                      <a:pt x="627" y="609"/>
                      <a:pt x="698" y="645"/>
                      <a:pt x="734" y="699"/>
                    </a:cubicBezTo>
                    <a:cubicBezTo>
                      <a:pt x="770" y="752"/>
                      <a:pt x="806" y="842"/>
                      <a:pt x="806" y="949"/>
                    </a:cubicBezTo>
                    <a:lnTo>
                      <a:pt x="806" y="1665"/>
                    </a:lnTo>
                    <a:lnTo>
                      <a:pt x="1003" y="1665"/>
                    </a:lnTo>
                    <a:lnTo>
                      <a:pt x="1003" y="949"/>
                    </a:lnTo>
                    <a:cubicBezTo>
                      <a:pt x="1003" y="788"/>
                      <a:pt x="967" y="663"/>
                      <a:pt x="895" y="573"/>
                    </a:cubicBezTo>
                    <a:cubicBezTo>
                      <a:pt x="824" y="484"/>
                      <a:pt x="716" y="448"/>
                      <a:pt x="573" y="448"/>
                    </a:cubicBezTo>
                    <a:cubicBezTo>
                      <a:pt x="501" y="448"/>
                      <a:pt x="412" y="466"/>
                      <a:pt x="358" y="502"/>
                    </a:cubicBezTo>
                    <a:cubicBezTo>
                      <a:pt x="287" y="538"/>
                      <a:pt x="233" y="591"/>
                      <a:pt x="197" y="663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5"/>
              <p:cNvSpPr/>
              <p:nvPr/>
            </p:nvSpPr>
            <p:spPr>
              <a:xfrm>
                <a:off x="3855238" y="4318387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287" y="90"/>
                      <a:pt x="233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91"/>
                    </a:lnTo>
                    <a:cubicBezTo>
                      <a:pt x="197" y="448"/>
                      <a:pt x="215" y="358"/>
                      <a:pt x="287" y="287"/>
                    </a:cubicBezTo>
                    <a:cubicBezTo>
                      <a:pt x="340" y="215"/>
                      <a:pt x="430" y="161"/>
                      <a:pt x="537" y="161"/>
                    </a:cubicBezTo>
                    <a:cubicBezTo>
                      <a:pt x="573" y="161"/>
                      <a:pt x="609" y="179"/>
                      <a:pt x="627" y="179"/>
                    </a:cubicBezTo>
                    <a:cubicBezTo>
                      <a:pt x="645" y="179"/>
                      <a:pt x="680" y="197"/>
                      <a:pt x="698" y="215"/>
                    </a:cubicBez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5"/>
              <p:cNvSpPr/>
              <p:nvPr/>
            </p:nvSpPr>
            <p:spPr>
              <a:xfrm>
                <a:off x="3871671" y="4307578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5"/>
              <p:cNvSpPr/>
              <p:nvPr/>
            </p:nvSpPr>
            <p:spPr>
              <a:xfrm>
                <a:off x="3882037" y="4318822"/>
                <a:ext cx="24262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35" extrusionOk="0">
                    <a:moveTo>
                      <a:pt x="1" y="0"/>
                    </a:moveTo>
                    <a:lnTo>
                      <a:pt x="1" y="734"/>
                    </a:lnTo>
                    <a:cubicBezTo>
                      <a:pt x="1" y="895"/>
                      <a:pt x="37" y="1020"/>
                      <a:pt x="108" y="1110"/>
                    </a:cubicBezTo>
                    <a:cubicBezTo>
                      <a:pt x="180" y="1199"/>
                      <a:pt x="269" y="1235"/>
                      <a:pt x="413" y="1235"/>
                    </a:cubicBezTo>
                    <a:cubicBezTo>
                      <a:pt x="502" y="1235"/>
                      <a:pt x="574" y="1217"/>
                      <a:pt x="627" y="1181"/>
                    </a:cubicBezTo>
                    <a:cubicBezTo>
                      <a:pt x="699" y="1145"/>
                      <a:pt x="753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70" y="895"/>
                      <a:pt x="717" y="966"/>
                    </a:cubicBezTo>
                    <a:cubicBezTo>
                      <a:pt x="645" y="1038"/>
                      <a:pt x="556" y="1056"/>
                      <a:pt x="448" y="1056"/>
                    </a:cubicBezTo>
                    <a:cubicBezTo>
                      <a:pt x="377" y="1056"/>
                      <a:pt x="305" y="1038"/>
                      <a:pt x="252" y="984"/>
                    </a:cubicBezTo>
                    <a:cubicBezTo>
                      <a:pt x="216" y="931"/>
                      <a:pt x="198" y="841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5"/>
              <p:cNvSpPr/>
              <p:nvPr/>
            </p:nvSpPr>
            <p:spPr>
              <a:xfrm>
                <a:off x="3911011" y="4318387"/>
                <a:ext cx="41975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218" extrusionOk="0">
                    <a:moveTo>
                      <a:pt x="574" y="0"/>
                    </a:moveTo>
                    <a:cubicBezTo>
                      <a:pt x="484" y="0"/>
                      <a:pt x="413" y="18"/>
                      <a:pt x="359" y="54"/>
                    </a:cubicBezTo>
                    <a:cubicBezTo>
                      <a:pt x="287" y="90"/>
                      <a:pt x="234" y="143"/>
                      <a:pt x="198" y="215"/>
                    </a:cubicBezTo>
                    <a:lnTo>
                      <a:pt x="198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8" y="1217"/>
                    </a:lnTo>
                    <a:lnTo>
                      <a:pt x="198" y="537"/>
                    </a:lnTo>
                    <a:cubicBezTo>
                      <a:pt x="198" y="430"/>
                      <a:pt x="216" y="340"/>
                      <a:pt x="287" y="269"/>
                    </a:cubicBezTo>
                    <a:cubicBezTo>
                      <a:pt x="341" y="197"/>
                      <a:pt x="413" y="161"/>
                      <a:pt x="520" y="161"/>
                    </a:cubicBezTo>
                    <a:cubicBezTo>
                      <a:pt x="609" y="161"/>
                      <a:pt x="663" y="197"/>
                      <a:pt x="717" y="251"/>
                    </a:cubicBezTo>
                    <a:cubicBezTo>
                      <a:pt x="753" y="304"/>
                      <a:pt x="770" y="394"/>
                      <a:pt x="770" y="501"/>
                    </a:cubicBezTo>
                    <a:lnTo>
                      <a:pt x="770" y="1217"/>
                    </a:lnTo>
                    <a:lnTo>
                      <a:pt x="967" y="1217"/>
                    </a:lnTo>
                    <a:lnTo>
                      <a:pt x="967" y="537"/>
                    </a:lnTo>
                    <a:cubicBezTo>
                      <a:pt x="967" y="430"/>
                      <a:pt x="1003" y="340"/>
                      <a:pt x="1057" y="269"/>
                    </a:cubicBezTo>
                    <a:cubicBezTo>
                      <a:pt x="1110" y="197"/>
                      <a:pt x="1200" y="161"/>
                      <a:pt x="1307" y="161"/>
                    </a:cubicBezTo>
                    <a:cubicBezTo>
                      <a:pt x="1379" y="161"/>
                      <a:pt x="1450" y="197"/>
                      <a:pt x="1486" y="251"/>
                    </a:cubicBezTo>
                    <a:cubicBezTo>
                      <a:pt x="1522" y="304"/>
                      <a:pt x="1540" y="394"/>
                      <a:pt x="1540" y="501"/>
                    </a:cubicBezTo>
                    <a:lnTo>
                      <a:pt x="1540" y="1217"/>
                    </a:lnTo>
                    <a:lnTo>
                      <a:pt x="1737" y="1217"/>
                    </a:lnTo>
                    <a:lnTo>
                      <a:pt x="1737" y="501"/>
                    </a:lnTo>
                    <a:cubicBezTo>
                      <a:pt x="1737" y="340"/>
                      <a:pt x="1719" y="215"/>
                      <a:pt x="1647" y="125"/>
                    </a:cubicBezTo>
                    <a:cubicBezTo>
                      <a:pt x="1576" y="36"/>
                      <a:pt x="1486" y="0"/>
                      <a:pt x="1361" y="0"/>
                    </a:cubicBezTo>
                    <a:cubicBezTo>
                      <a:pt x="1254" y="0"/>
                      <a:pt x="1182" y="18"/>
                      <a:pt x="1110" y="54"/>
                    </a:cubicBezTo>
                    <a:cubicBezTo>
                      <a:pt x="1039" y="108"/>
                      <a:pt x="985" y="161"/>
                      <a:pt x="931" y="251"/>
                    </a:cubicBezTo>
                    <a:cubicBezTo>
                      <a:pt x="914" y="161"/>
                      <a:pt x="860" y="108"/>
                      <a:pt x="806" y="54"/>
                    </a:cubicBezTo>
                    <a:cubicBezTo>
                      <a:pt x="735" y="18"/>
                      <a:pt x="663" y="0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5"/>
              <p:cNvSpPr/>
              <p:nvPr/>
            </p:nvSpPr>
            <p:spPr>
              <a:xfrm>
                <a:off x="3794270" y="4377090"/>
                <a:ext cx="38495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8" extrusionOk="0">
                    <a:moveTo>
                      <a:pt x="644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4" y="323"/>
                    </a:lnTo>
                    <a:lnTo>
                      <a:pt x="644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5"/>
              <p:cNvSpPr/>
              <p:nvPr/>
            </p:nvSpPr>
            <p:spPr>
              <a:xfrm>
                <a:off x="3838806" y="4375811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13" y="287"/>
                    </a:moveTo>
                    <a:cubicBezTo>
                      <a:pt x="1110" y="287"/>
                      <a:pt x="1253" y="376"/>
                      <a:pt x="1343" y="573"/>
                    </a:cubicBezTo>
                    <a:cubicBezTo>
                      <a:pt x="1432" y="752"/>
                      <a:pt x="1486" y="1020"/>
                      <a:pt x="1486" y="1396"/>
                    </a:cubicBezTo>
                    <a:cubicBezTo>
                      <a:pt x="1486" y="1754"/>
                      <a:pt x="1432" y="2040"/>
                      <a:pt x="1343" y="2219"/>
                    </a:cubicBezTo>
                    <a:cubicBezTo>
                      <a:pt x="1253" y="2398"/>
                      <a:pt x="1110" y="2488"/>
                      <a:pt x="913" y="2488"/>
                    </a:cubicBezTo>
                    <a:cubicBezTo>
                      <a:pt x="734" y="2488"/>
                      <a:pt x="591" y="2398"/>
                      <a:pt x="502" y="2219"/>
                    </a:cubicBezTo>
                    <a:cubicBezTo>
                      <a:pt x="412" y="2040"/>
                      <a:pt x="358" y="1754"/>
                      <a:pt x="358" y="1396"/>
                    </a:cubicBezTo>
                    <a:cubicBezTo>
                      <a:pt x="358" y="1020"/>
                      <a:pt x="412" y="752"/>
                      <a:pt x="502" y="573"/>
                    </a:cubicBezTo>
                    <a:cubicBezTo>
                      <a:pt x="591" y="376"/>
                      <a:pt x="734" y="287"/>
                      <a:pt x="913" y="287"/>
                    </a:cubicBezTo>
                    <a:close/>
                    <a:moveTo>
                      <a:pt x="913" y="0"/>
                    </a:moveTo>
                    <a:cubicBezTo>
                      <a:pt x="627" y="0"/>
                      <a:pt x="394" y="126"/>
                      <a:pt x="233" y="358"/>
                    </a:cubicBezTo>
                    <a:cubicBezTo>
                      <a:pt x="72" y="591"/>
                      <a:pt x="0" y="949"/>
                      <a:pt x="0" y="1396"/>
                    </a:cubicBezTo>
                    <a:cubicBezTo>
                      <a:pt x="0" y="1843"/>
                      <a:pt x="72" y="2183"/>
                      <a:pt x="233" y="2416"/>
                    </a:cubicBezTo>
                    <a:cubicBezTo>
                      <a:pt x="394" y="2667"/>
                      <a:pt x="627" y="2774"/>
                      <a:pt x="913" y="2774"/>
                    </a:cubicBezTo>
                    <a:cubicBezTo>
                      <a:pt x="1217" y="2774"/>
                      <a:pt x="1450" y="2667"/>
                      <a:pt x="1611" y="2416"/>
                    </a:cubicBezTo>
                    <a:cubicBezTo>
                      <a:pt x="1754" y="2183"/>
                      <a:pt x="1844" y="1843"/>
                      <a:pt x="1844" y="1396"/>
                    </a:cubicBezTo>
                    <a:cubicBezTo>
                      <a:pt x="1844" y="949"/>
                      <a:pt x="1754" y="591"/>
                      <a:pt x="1611" y="358"/>
                    </a:cubicBezTo>
                    <a:cubicBezTo>
                      <a:pt x="1450" y="126"/>
                      <a:pt x="1217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5"/>
              <p:cNvSpPr/>
              <p:nvPr/>
            </p:nvSpPr>
            <p:spPr>
              <a:xfrm>
                <a:off x="3888538" y="4377090"/>
                <a:ext cx="41540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8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271" y="305"/>
                    </a:lnTo>
                    <a:lnTo>
                      <a:pt x="358" y="2667"/>
                    </a:lnTo>
                    <a:lnTo>
                      <a:pt x="734" y="2667"/>
                    </a:lnTo>
                    <a:lnTo>
                      <a:pt x="1718" y="16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5"/>
              <p:cNvSpPr/>
              <p:nvPr/>
            </p:nvSpPr>
            <p:spPr>
              <a:xfrm>
                <a:off x="4150583" y="4110264"/>
                <a:ext cx="18196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58" extrusionOk="0">
                    <a:moveTo>
                      <a:pt x="1" y="1"/>
                    </a:moveTo>
                    <a:lnTo>
                      <a:pt x="1" y="3258"/>
                    </a:lnTo>
                    <a:lnTo>
                      <a:pt x="752" y="3258"/>
                    </a:lnTo>
                    <a:lnTo>
                      <a:pt x="752" y="3007"/>
                    </a:lnTo>
                    <a:lnTo>
                      <a:pt x="323" y="3007"/>
                    </a:lnTo>
                    <a:lnTo>
                      <a:pt x="323" y="251"/>
                    </a:lnTo>
                    <a:lnTo>
                      <a:pt x="752" y="251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5"/>
              <p:cNvSpPr/>
              <p:nvPr/>
            </p:nvSpPr>
            <p:spPr>
              <a:xfrm>
                <a:off x="4173081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70" y="0"/>
                    </a:moveTo>
                    <a:cubicBezTo>
                      <a:pt x="663" y="0"/>
                      <a:pt x="555" y="0"/>
                      <a:pt x="430" y="36"/>
                    </a:cubicBezTo>
                    <a:cubicBezTo>
                      <a:pt x="305" y="72"/>
                      <a:pt x="161" y="108"/>
                      <a:pt x="18" y="161"/>
                    </a:cubicBezTo>
                    <a:lnTo>
                      <a:pt x="18" y="537"/>
                    </a:lnTo>
                    <a:cubicBezTo>
                      <a:pt x="161" y="448"/>
                      <a:pt x="287" y="394"/>
                      <a:pt x="412" y="358"/>
                    </a:cubicBezTo>
                    <a:cubicBezTo>
                      <a:pt x="537" y="322"/>
                      <a:pt x="663" y="305"/>
                      <a:pt x="770" y="305"/>
                    </a:cubicBezTo>
                    <a:cubicBezTo>
                      <a:pt x="931" y="305"/>
                      <a:pt x="1074" y="340"/>
                      <a:pt x="1164" y="430"/>
                    </a:cubicBezTo>
                    <a:cubicBezTo>
                      <a:pt x="1271" y="519"/>
                      <a:pt x="1325" y="627"/>
                      <a:pt x="1325" y="770"/>
                    </a:cubicBezTo>
                    <a:cubicBezTo>
                      <a:pt x="1325" y="859"/>
                      <a:pt x="1289" y="949"/>
                      <a:pt x="1253" y="1038"/>
                    </a:cubicBezTo>
                    <a:cubicBezTo>
                      <a:pt x="1199" y="1128"/>
                      <a:pt x="1128" y="1235"/>
                      <a:pt x="1003" y="1378"/>
                    </a:cubicBezTo>
                    <a:cubicBezTo>
                      <a:pt x="949" y="1450"/>
                      <a:pt x="788" y="1593"/>
                      <a:pt x="555" y="1844"/>
                    </a:cubicBezTo>
                    <a:cubicBezTo>
                      <a:pt x="323" y="2076"/>
                      <a:pt x="144" y="2273"/>
                      <a:pt x="0" y="2416"/>
                    </a:cubicBezTo>
                    <a:lnTo>
                      <a:pt x="0" y="2703"/>
                    </a:lnTo>
                    <a:lnTo>
                      <a:pt x="1700" y="2703"/>
                    </a:lnTo>
                    <a:lnTo>
                      <a:pt x="1700" y="2416"/>
                    </a:lnTo>
                    <a:lnTo>
                      <a:pt x="430" y="2416"/>
                    </a:lnTo>
                    <a:cubicBezTo>
                      <a:pt x="716" y="2112"/>
                      <a:pt x="949" y="1879"/>
                      <a:pt x="1110" y="1718"/>
                    </a:cubicBezTo>
                    <a:cubicBezTo>
                      <a:pt x="1271" y="1557"/>
                      <a:pt x="1360" y="1450"/>
                      <a:pt x="1396" y="1414"/>
                    </a:cubicBezTo>
                    <a:cubicBezTo>
                      <a:pt x="1504" y="1289"/>
                      <a:pt x="1575" y="1164"/>
                      <a:pt x="1611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593" y="340"/>
                      <a:pt x="1432" y="197"/>
                    </a:cubicBezTo>
                    <a:cubicBezTo>
                      <a:pt x="1271" y="54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5"/>
              <p:cNvSpPr/>
              <p:nvPr/>
            </p:nvSpPr>
            <p:spPr>
              <a:xfrm>
                <a:off x="4221942" y="4112869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89" y="304"/>
                    </a:lnTo>
                    <a:lnTo>
                      <a:pt x="376" y="2667"/>
                    </a:lnTo>
                    <a:lnTo>
                      <a:pt x="752" y="2667"/>
                    </a:lnTo>
                    <a:lnTo>
                      <a:pt x="1719" y="161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5"/>
              <p:cNvSpPr/>
              <p:nvPr/>
            </p:nvSpPr>
            <p:spPr>
              <a:xfrm>
                <a:off x="4269934" y="4112869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89" y="304"/>
                    </a:lnTo>
                    <a:lnTo>
                      <a:pt x="377" y="2667"/>
                    </a:lnTo>
                    <a:lnTo>
                      <a:pt x="753" y="2667"/>
                    </a:lnTo>
                    <a:lnTo>
                      <a:pt x="1719" y="161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5"/>
              <p:cNvSpPr/>
              <p:nvPr/>
            </p:nvSpPr>
            <p:spPr>
              <a:xfrm>
                <a:off x="4319666" y="4110264"/>
                <a:ext cx="18196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58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1" y="3007"/>
                    </a:lnTo>
                    <a:lnTo>
                      <a:pt x="1" y="3258"/>
                    </a:lnTo>
                    <a:lnTo>
                      <a:pt x="752" y="3258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5"/>
              <p:cNvSpPr/>
              <p:nvPr/>
            </p:nvSpPr>
            <p:spPr>
              <a:xfrm>
                <a:off x="4189948" y="4216473"/>
                <a:ext cx="50626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614" extrusionOk="0">
                    <a:moveTo>
                      <a:pt x="0" y="1"/>
                    </a:moveTo>
                    <a:lnTo>
                      <a:pt x="0" y="2614"/>
                    </a:lnTo>
                    <a:lnTo>
                      <a:pt x="519" y="2614"/>
                    </a:lnTo>
                    <a:lnTo>
                      <a:pt x="519" y="1468"/>
                    </a:lnTo>
                    <a:lnTo>
                      <a:pt x="1557" y="1468"/>
                    </a:lnTo>
                    <a:lnTo>
                      <a:pt x="1557" y="2614"/>
                    </a:lnTo>
                    <a:lnTo>
                      <a:pt x="2094" y="2614"/>
                    </a:lnTo>
                    <a:lnTo>
                      <a:pt x="2094" y="1"/>
                    </a:lnTo>
                    <a:lnTo>
                      <a:pt x="1557" y="1"/>
                    </a:lnTo>
                    <a:lnTo>
                      <a:pt x="1557" y="1021"/>
                    </a:lnTo>
                    <a:lnTo>
                      <a:pt x="519" y="1021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5"/>
              <p:cNvSpPr/>
              <p:nvPr/>
            </p:nvSpPr>
            <p:spPr>
              <a:xfrm>
                <a:off x="4248330" y="4232880"/>
                <a:ext cx="42820" cy="4796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988" extrusionOk="0">
                    <a:moveTo>
                      <a:pt x="877" y="1"/>
                    </a:moveTo>
                    <a:cubicBezTo>
                      <a:pt x="609" y="1"/>
                      <a:pt x="394" y="55"/>
                      <a:pt x="269" y="162"/>
                    </a:cubicBezTo>
                    <a:cubicBezTo>
                      <a:pt x="143" y="269"/>
                      <a:pt x="72" y="413"/>
                      <a:pt x="72" y="574"/>
                    </a:cubicBezTo>
                    <a:cubicBezTo>
                      <a:pt x="72" y="753"/>
                      <a:pt x="143" y="896"/>
                      <a:pt x="304" y="1003"/>
                    </a:cubicBezTo>
                    <a:cubicBezTo>
                      <a:pt x="412" y="1075"/>
                      <a:pt x="662" y="1164"/>
                      <a:pt x="1074" y="1254"/>
                    </a:cubicBezTo>
                    <a:cubicBezTo>
                      <a:pt x="1163" y="1272"/>
                      <a:pt x="1217" y="1289"/>
                      <a:pt x="1235" y="1307"/>
                    </a:cubicBezTo>
                    <a:cubicBezTo>
                      <a:pt x="1271" y="1343"/>
                      <a:pt x="1271" y="1379"/>
                      <a:pt x="1271" y="1415"/>
                    </a:cubicBezTo>
                    <a:cubicBezTo>
                      <a:pt x="1271" y="1468"/>
                      <a:pt x="1253" y="1504"/>
                      <a:pt x="1199" y="1540"/>
                    </a:cubicBezTo>
                    <a:cubicBezTo>
                      <a:pt x="1145" y="1594"/>
                      <a:pt x="1038" y="1612"/>
                      <a:pt x="913" y="1612"/>
                    </a:cubicBezTo>
                    <a:cubicBezTo>
                      <a:pt x="788" y="1612"/>
                      <a:pt x="698" y="1594"/>
                      <a:pt x="644" y="1540"/>
                    </a:cubicBezTo>
                    <a:cubicBezTo>
                      <a:pt x="573" y="1486"/>
                      <a:pt x="537" y="1415"/>
                      <a:pt x="501" y="1325"/>
                    </a:cubicBezTo>
                    <a:lnTo>
                      <a:pt x="0" y="1397"/>
                    </a:lnTo>
                    <a:cubicBezTo>
                      <a:pt x="54" y="1576"/>
                      <a:pt x="143" y="1719"/>
                      <a:pt x="304" y="1826"/>
                    </a:cubicBezTo>
                    <a:cubicBezTo>
                      <a:pt x="448" y="1934"/>
                      <a:pt x="662" y="1987"/>
                      <a:pt x="913" y="1987"/>
                    </a:cubicBezTo>
                    <a:cubicBezTo>
                      <a:pt x="1199" y="1987"/>
                      <a:pt x="1414" y="1916"/>
                      <a:pt x="1557" y="1790"/>
                    </a:cubicBezTo>
                    <a:cubicBezTo>
                      <a:pt x="1700" y="1665"/>
                      <a:pt x="1772" y="1522"/>
                      <a:pt x="1772" y="1343"/>
                    </a:cubicBezTo>
                    <a:cubicBezTo>
                      <a:pt x="1772" y="1182"/>
                      <a:pt x="1718" y="1057"/>
                      <a:pt x="1629" y="967"/>
                    </a:cubicBezTo>
                    <a:cubicBezTo>
                      <a:pt x="1521" y="878"/>
                      <a:pt x="1324" y="806"/>
                      <a:pt x="1056" y="753"/>
                    </a:cubicBezTo>
                    <a:cubicBezTo>
                      <a:pt x="788" y="681"/>
                      <a:pt x="644" y="645"/>
                      <a:pt x="591" y="609"/>
                    </a:cubicBezTo>
                    <a:cubicBezTo>
                      <a:pt x="555" y="574"/>
                      <a:pt x="537" y="556"/>
                      <a:pt x="537" y="520"/>
                    </a:cubicBezTo>
                    <a:cubicBezTo>
                      <a:pt x="537" y="466"/>
                      <a:pt x="555" y="430"/>
                      <a:pt x="591" y="413"/>
                    </a:cubicBezTo>
                    <a:cubicBezTo>
                      <a:pt x="662" y="377"/>
                      <a:pt x="752" y="359"/>
                      <a:pt x="877" y="359"/>
                    </a:cubicBezTo>
                    <a:cubicBezTo>
                      <a:pt x="984" y="359"/>
                      <a:pt x="1074" y="377"/>
                      <a:pt x="1128" y="413"/>
                    </a:cubicBezTo>
                    <a:cubicBezTo>
                      <a:pt x="1181" y="448"/>
                      <a:pt x="1217" y="502"/>
                      <a:pt x="1235" y="592"/>
                    </a:cubicBezTo>
                    <a:lnTo>
                      <a:pt x="1718" y="502"/>
                    </a:lnTo>
                    <a:cubicBezTo>
                      <a:pt x="1664" y="323"/>
                      <a:pt x="1575" y="198"/>
                      <a:pt x="1450" y="126"/>
                    </a:cubicBezTo>
                    <a:cubicBezTo>
                      <a:pt x="1324" y="37"/>
                      <a:pt x="1128" y="1"/>
                      <a:pt x="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5"/>
              <p:cNvSpPr/>
              <p:nvPr/>
            </p:nvSpPr>
            <p:spPr>
              <a:xfrm>
                <a:off x="4148432" y="4307578"/>
                <a:ext cx="24237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666" extrusionOk="0">
                    <a:moveTo>
                      <a:pt x="0" y="1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985"/>
                    </a:lnTo>
                    <a:cubicBezTo>
                      <a:pt x="197" y="878"/>
                      <a:pt x="233" y="788"/>
                      <a:pt x="287" y="717"/>
                    </a:cubicBezTo>
                    <a:cubicBezTo>
                      <a:pt x="340" y="645"/>
                      <a:pt x="430" y="609"/>
                      <a:pt x="537" y="609"/>
                    </a:cubicBezTo>
                    <a:cubicBezTo>
                      <a:pt x="627" y="609"/>
                      <a:pt x="698" y="645"/>
                      <a:pt x="734" y="699"/>
                    </a:cubicBezTo>
                    <a:cubicBezTo>
                      <a:pt x="788" y="752"/>
                      <a:pt x="806" y="842"/>
                      <a:pt x="806" y="949"/>
                    </a:cubicBezTo>
                    <a:lnTo>
                      <a:pt x="806" y="1665"/>
                    </a:lnTo>
                    <a:lnTo>
                      <a:pt x="1003" y="1665"/>
                    </a:lnTo>
                    <a:lnTo>
                      <a:pt x="1003" y="949"/>
                    </a:lnTo>
                    <a:cubicBezTo>
                      <a:pt x="1003" y="788"/>
                      <a:pt x="967" y="663"/>
                      <a:pt x="895" y="573"/>
                    </a:cubicBezTo>
                    <a:cubicBezTo>
                      <a:pt x="824" y="484"/>
                      <a:pt x="716" y="448"/>
                      <a:pt x="591" y="448"/>
                    </a:cubicBezTo>
                    <a:cubicBezTo>
                      <a:pt x="501" y="448"/>
                      <a:pt x="430" y="466"/>
                      <a:pt x="358" y="502"/>
                    </a:cubicBezTo>
                    <a:cubicBezTo>
                      <a:pt x="305" y="538"/>
                      <a:pt x="233" y="591"/>
                      <a:pt x="197" y="663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5"/>
              <p:cNvSpPr/>
              <p:nvPr/>
            </p:nvSpPr>
            <p:spPr>
              <a:xfrm>
                <a:off x="4175231" y="4318387"/>
                <a:ext cx="24672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3" extrusionOk="0">
                    <a:moveTo>
                      <a:pt x="824" y="627"/>
                    </a:moveTo>
                    <a:lnTo>
                      <a:pt x="824" y="662"/>
                    </a:lnTo>
                    <a:cubicBezTo>
                      <a:pt x="824" y="788"/>
                      <a:pt x="788" y="895"/>
                      <a:pt x="717" y="967"/>
                    </a:cubicBezTo>
                    <a:cubicBezTo>
                      <a:pt x="645" y="1056"/>
                      <a:pt x="574" y="1092"/>
                      <a:pt x="448" y="1092"/>
                    </a:cubicBezTo>
                    <a:cubicBezTo>
                      <a:pt x="377" y="1092"/>
                      <a:pt x="323" y="1074"/>
                      <a:pt x="269" y="1020"/>
                    </a:cubicBezTo>
                    <a:cubicBezTo>
                      <a:pt x="216" y="984"/>
                      <a:pt x="198" y="931"/>
                      <a:pt x="198" y="859"/>
                    </a:cubicBezTo>
                    <a:cubicBezTo>
                      <a:pt x="198" y="770"/>
                      <a:pt x="234" y="716"/>
                      <a:pt x="287" y="680"/>
                    </a:cubicBezTo>
                    <a:cubicBezTo>
                      <a:pt x="359" y="644"/>
                      <a:pt x="466" y="627"/>
                      <a:pt x="627" y="627"/>
                    </a:cubicBezTo>
                    <a:close/>
                    <a:moveTo>
                      <a:pt x="502" y="0"/>
                    </a:moveTo>
                    <a:cubicBezTo>
                      <a:pt x="430" y="0"/>
                      <a:pt x="377" y="0"/>
                      <a:pt x="305" y="18"/>
                    </a:cubicBezTo>
                    <a:cubicBezTo>
                      <a:pt x="234" y="36"/>
                      <a:pt x="162" y="54"/>
                      <a:pt x="90" y="72"/>
                    </a:cubicBezTo>
                    <a:lnTo>
                      <a:pt x="90" y="251"/>
                    </a:lnTo>
                    <a:cubicBezTo>
                      <a:pt x="144" y="233"/>
                      <a:pt x="216" y="197"/>
                      <a:pt x="269" y="179"/>
                    </a:cubicBezTo>
                    <a:cubicBezTo>
                      <a:pt x="341" y="161"/>
                      <a:pt x="412" y="161"/>
                      <a:pt x="484" y="161"/>
                    </a:cubicBezTo>
                    <a:cubicBezTo>
                      <a:pt x="591" y="161"/>
                      <a:pt x="663" y="179"/>
                      <a:pt x="735" y="233"/>
                    </a:cubicBezTo>
                    <a:cubicBezTo>
                      <a:pt x="788" y="287"/>
                      <a:pt x="824" y="358"/>
                      <a:pt x="824" y="448"/>
                    </a:cubicBezTo>
                    <a:lnTo>
                      <a:pt x="824" y="465"/>
                    </a:lnTo>
                    <a:lnTo>
                      <a:pt x="538" y="465"/>
                    </a:lnTo>
                    <a:cubicBezTo>
                      <a:pt x="359" y="465"/>
                      <a:pt x="234" y="501"/>
                      <a:pt x="144" y="573"/>
                    </a:cubicBezTo>
                    <a:cubicBezTo>
                      <a:pt x="55" y="644"/>
                      <a:pt x="1" y="734"/>
                      <a:pt x="1" y="877"/>
                    </a:cubicBezTo>
                    <a:cubicBezTo>
                      <a:pt x="1" y="984"/>
                      <a:pt x="37" y="1074"/>
                      <a:pt x="108" y="1146"/>
                    </a:cubicBezTo>
                    <a:cubicBezTo>
                      <a:pt x="180" y="1217"/>
                      <a:pt x="287" y="1253"/>
                      <a:pt x="412" y="1253"/>
                    </a:cubicBezTo>
                    <a:cubicBezTo>
                      <a:pt x="502" y="1253"/>
                      <a:pt x="591" y="1235"/>
                      <a:pt x="645" y="1199"/>
                    </a:cubicBezTo>
                    <a:cubicBezTo>
                      <a:pt x="717" y="1163"/>
                      <a:pt x="770" y="1110"/>
                      <a:pt x="824" y="1038"/>
                    </a:cubicBezTo>
                    <a:lnTo>
                      <a:pt x="824" y="1217"/>
                    </a:lnTo>
                    <a:lnTo>
                      <a:pt x="1021" y="1217"/>
                    </a:lnTo>
                    <a:lnTo>
                      <a:pt x="1021" y="537"/>
                    </a:lnTo>
                    <a:cubicBezTo>
                      <a:pt x="1021" y="358"/>
                      <a:pt x="967" y="215"/>
                      <a:pt x="896" y="125"/>
                    </a:cubicBezTo>
                    <a:cubicBezTo>
                      <a:pt x="806" y="36"/>
                      <a:pt x="681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5"/>
              <p:cNvSpPr/>
              <p:nvPr/>
            </p:nvSpPr>
            <p:spPr>
              <a:xfrm>
                <a:off x="4203359" y="4318387"/>
                <a:ext cx="22498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253" extrusionOk="0">
                    <a:moveTo>
                      <a:pt x="483" y="0"/>
                    </a:moveTo>
                    <a:cubicBezTo>
                      <a:pt x="322" y="0"/>
                      <a:pt x="215" y="18"/>
                      <a:pt x="143" y="90"/>
                    </a:cubicBezTo>
                    <a:cubicBezTo>
                      <a:pt x="54" y="143"/>
                      <a:pt x="18" y="233"/>
                      <a:pt x="18" y="340"/>
                    </a:cubicBezTo>
                    <a:cubicBezTo>
                      <a:pt x="18" y="448"/>
                      <a:pt x="36" y="519"/>
                      <a:pt x="90" y="573"/>
                    </a:cubicBezTo>
                    <a:cubicBezTo>
                      <a:pt x="161" y="627"/>
                      <a:pt x="233" y="662"/>
                      <a:pt x="358" y="680"/>
                    </a:cubicBezTo>
                    <a:lnTo>
                      <a:pt x="430" y="698"/>
                    </a:lnTo>
                    <a:cubicBezTo>
                      <a:pt x="555" y="734"/>
                      <a:pt x="626" y="752"/>
                      <a:pt x="662" y="788"/>
                    </a:cubicBezTo>
                    <a:cubicBezTo>
                      <a:pt x="698" y="806"/>
                      <a:pt x="716" y="859"/>
                      <a:pt x="716" y="913"/>
                    </a:cubicBezTo>
                    <a:cubicBezTo>
                      <a:pt x="716" y="967"/>
                      <a:pt x="698" y="1002"/>
                      <a:pt x="644" y="1038"/>
                    </a:cubicBezTo>
                    <a:cubicBezTo>
                      <a:pt x="591" y="1074"/>
                      <a:pt x="519" y="1092"/>
                      <a:pt x="430" y="1092"/>
                    </a:cubicBezTo>
                    <a:cubicBezTo>
                      <a:pt x="358" y="1092"/>
                      <a:pt x="286" y="1074"/>
                      <a:pt x="233" y="1056"/>
                    </a:cubicBezTo>
                    <a:cubicBezTo>
                      <a:pt x="161" y="1038"/>
                      <a:pt x="90" y="1020"/>
                      <a:pt x="0" y="967"/>
                    </a:cubicBezTo>
                    <a:lnTo>
                      <a:pt x="0" y="1181"/>
                    </a:lnTo>
                    <a:cubicBezTo>
                      <a:pt x="90" y="1199"/>
                      <a:pt x="161" y="1217"/>
                      <a:pt x="233" y="1235"/>
                    </a:cubicBezTo>
                    <a:cubicBezTo>
                      <a:pt x="304" y="1253"/>
                      <a:pt x="358" y="1253"/>
                      <a:pt x="430" y="1253"/>
                    </a:cubicBezTo>
                    <a:cubicBezTo>
                      <a:pt x="591" y="1253"/>
                      <a:pt x="698" y="1217"/>
                      <a:pt x="787" y="1163"/>
                    </a:cubicBezTo>
                    <a:cubicBezTo>
                      <a:pt x="877" y="1092"/>
                      <a:pt x="931" y="1002"/>
                      <a:pt x="931" y="895"/>
                    </a:cubicBezTo>
                    <a:cubicBezTo>
                      <a:pt x="931" y="788"/>
                      <a:pt x="895" y="716"/>
                      <a:pt x="841" y="662"/>
                    </a:cubicBezTo>
                    <a:cubicBezTo>
                      <a:pt x="770" y="609"/>
                      <a:pt x="680" y="573"/>
                      <a:pt x="537" y="537"/>
                    </a:cubicBezTo>
                    <a:lnTo>
                      <a:pt x="465" y="519"/>
                    </a:lnTo>
                    <a:cubicBezTo>
                      <a:pt x="358" y="501"/>
                      <a:pt x="286" y="465"/>
                      <a:pt x="269" y="448"/>
                    </a:cubicBezTo>
                    <a:cubicBezTo>
                      <a:pt x="233" y="412"/>
                      <a:pt x="215" y="376"/>
                      <a:pt x="215" y="340"/>
                    </a:cubicBezTo>
                    <a:cubicBezTo>
                      <a:pt x="215" y="287"/>
                      <a:pt x="233" y="233"/>
                      <a:pt x="286" y="197"/>
                    </a:cubicBezTo>
                    <a:cubicBezTo>
                      <a:pt x="322" y="179"/>
                      <a:pt x="412" y="161"/>
                      <a:pt x="501" y="161"/>
                    </a:cubicBezTo>
                    <a:cubicBezTo>
                      <a:pt x="573" y="161"/>
                      <a:pt x="626" y="161"/>
                      <a:pt x="680" y="179"/>
                    </a:cubicBezTo>
                    <a:cubicBezTo>
                      <a:pt x="752" y="197"/>
                      <a:pt x="805" y="215"/>
                      <a:pt x="859" y="251"/>
                    </a:cubicBezTo>
                    <a:lnTo>
                      <a:pt x="859" y="54"/>
                    </a:lnTo>
                    <a:cubicBezTo>
                      <a:pt x="805" y="36"/>
                      <a:pt x="752" y="18"/>
                      <a:pt x="680" y="18"/>
                    </a:cubicBezTo>
                    <a:cubicBezTo>
                      <a:pt x="626" y="0"/>
                      <a:pt x="555" y="0"/>
                      <a:pt x="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5"/>
              <p:cNvSpPr/>
              <p:nvPr/>
            </p:nvSpPr>
            <p:spPr>
              <a:xfrm>
                <a:off x="4229288" y="4318387"/>
                <a:ext cx="22087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53" extrusionOk="0">
                    <a:moveTo>
                      <a:pt x="466" y="0"/>
                    </a:moveTo>
                    <a:cubicBezTo>
                      <a:pt x="323" y="0"/>
                      <a:pt x="198" y="18"/>
                      <a:pt x="126" y="90"/>
                    </a:cubicBezTo>
                    <a:cubicBezTo>
                      <a:pt x="37" y="143"/>
                      <a:pt x="1" y="233"/>
                      <a:pt x="1" y="340"/>
                    </a:cubicBezTo>
                    <a:cubicBezTo>
                      <a:pt x="1" y="448"/>
                      <a:pt x="37" y="519"/>
                      <a:pt x="90" y="573"/>
                    </a:cubicBezTo>
                    <a:cubicBezTo>
                      <a:pt x="144" y="627"/>
                      <a:pt x="233" y="662"/>
                      <a:pt x="359" y="680"/>
                    </a:cubicBezTo>
                    <a:lnTo>
                      <a:pt x="412" y="698"/>
                    </a:lnTo>
                    <a:cubicBezTo>
                      <a:pt x="538" y="734"/>
                      <a:pt x="627" y="752"/>
                      <a:pt x="663" y="788"/>
                    </a:cubicBezTo>
                    <a:cubicBezTo>
                      <a:pt x="699" y="806"/>
                      <a:pt x="717" y="859"/>
                      <a:pt x="717" y="913"/>
                    </a:cubicBezTo>
                    <a:cubicBezTo>
                      <a:pt x="717" y="967"/>
                      <a:pt x="681" y="1002"/>
                      <a:pt x="627" y="1038"/>
                    </a:cubicBezTo>
                    <a:cubicBezTo>
                      <a:pt x="591" y="1074"/>
                      <a:pt x="520" y="1092"/>
                      <a:pt x="412" y="1092"/>
                    </a:cubicBezTo>
                    <a:cubicBezTo>
                      <a:pt x="359" y="1092"/>
                      <a:pt x="287" y="1074"/>
                      <a:pt x="216" y="1056"/>
                    </a:cubicBezTo>
                    <a:cubicBezTo>
                      <a:pt x="144" y="1038"/>
                      <a:pt x="72" y="1020"/>
                      <a:pt x="1" y="967"/>
                    </a:cubicBezTo>
                    <a:lnTo>
                      <a:pt x="1" y="1181"/>
                    </a:lnTo>
                    <a:cubicBezTo>
                      <a:pt x="72" y="1199"/>
                      <a:pt x="144" y="1217"/>
                      <a:pt x="216" y="1235"/>
                    </a:cubicBezTo>
                    <a:cubicBezTo>
                      <a:pt x="287" y="1253"/>
                      <a:pt x="359" y="1253"/>
                      <a:pt x="412" y="1253"/>
                    </a:cubicBezTo>
                    <a:cubicBezTo>
                      <a:pt x="573" y="1253"/>
                      <a:pt x="699" y="1217"/>
                      <a:pt x="788" y="1163"/>
                    </a:cubicBezTo>
                    <a:cubicBezTo>
                      <a:pt x="860" y="1092"/>
                      <a:pt x="913" y="1002"/>
                      <a:pt x="913" y="895"/>
                    </a:cubicBezTo>
                    <a:cubicBezTo>
                      <a:pt x="913" y="788"/>
                      <a:pt x="878" y="716"/>
                      <a:pt x="824" y="662"/>
                    </a:cubicBezTo>
                    <a:cubicBezTo>
                      <a:pt x="770" y="609"/>
                      <a:pt x="663" y="573"/>
                      <a:pt x="520" y="537"/>
                    </a:cubicBezTo>
                    <a:lnTo>
                      <a:pt x="466" y="519"/>
                    </a:lnTo>
                    <a:cubicBezTo>
                      <a:pt x="359" y="501"/>
                      <a:pt x="287" y="465"/>
                      <a:pt x="251" y="448"/>
                    </a:cubicBezTo>
                    <a:cubicBezTo>
                      <a:pt x="216" y="412"/>
                      <a:pt x="198" y="376"/>
                      <a:pt x="198" y="340"/>
                    </a:cubicBezTo>
                    <a:cubicBezTo>
                      <a:pt x="198" y="287"/>
                      <a:pt x="216" y="233"/>
                      <a:pt x="269" y="197"/>
                    </a:cubicBezTo>
                    <a:cubicBezTo>
                      <a:pt x="323" y="179"/>
                      <a:pt x="394" y="161"/>
                      <a:pt x="484" y="161"/>
                    </a:cubicBezTo>
                    <a:cubicBezTo>
                      <a:pt x="556" y="161"/>
                      <a:pt x="609" y="161"/>
                      <a:pt x="681" y="179"/>
                    </a:cubicBezTo>
                    <a:cubicBezTo>
                      <a:pt x="734" y="197"/>
                      <a:pt x="788" y="215"/>
                      <a:pt x="842" y="251"/>
                    </a:cubicBezTo>
                    <a:lnTo>
                      <a:pt x="842" y="54"/>
                    </a:lnTo>
                    <a:cubicBezTo>
                      <a:pt x="788" y="36"/>
                      <a:pt x="734" y="18"/>
                      <a:pt x="663" y="18"/>
                    </a:cubicBezTo>
                    <a:cubicBezTo>
                      <a:pt x="609" y="0"/>
                      <a:pt x="538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5"/>
              <p:cNvSpPr/>
              <p:nvPr/>
            </p:nvSpPr>
            <p:spPr>
              <a:xfrm>
                <a:off x="4256981" y="4307578"/>
                <a:ext cx="4761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5"/>
              <p:cNvSpPr/>
              <p:nvPr/>
            </p:nvSpPr>
            <p:spPr>
              <a:xfrm>
                <a:off x="4266913" y="4318822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1" y="0"/>
                    </a:moveTo>
                    <a:lnTo>
                      <a:pt x="1" y="734"/>
                    </a:lnTo>
                    <a:cubicBezTo>
                      <a:pt x="1" y="895"/>
                      <a:pt x="36" y="1020"/>
                      <a:pt x="108" y="1110"/>
                    </a:cubicBezTo>
                    <a:cubicBezTo>
                      <a:pt x="180" y="1199"/>
                      <a:pt x="287" y="1235"/>
                      <a:pt x="412" y="1235"/>
                    </a:cubicBezTo>
                    <a:cubicBezTo>
                      <a:pt x="502" y="1235"/>
                      <a:pt x="573" y="1217"/>
                      <a:pt x="645" y="1181"/>
                    </a:cubicBezTo>
                    <a:cubicBezTo>
                      <a:pt x="699" y="1145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70" y="895"/>
                      <a:pt x="716" y="966"/>
                    </a:cubicBezTo>
                    <a:cubicBezTo>
                      <a:pt x="645" y="1038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69" y="984"/>
                    </a:cubicBezTo>
                    <a:cubicBezTo>
                      <a:pt x="215" y="931"/>
                      <a:pt x="198" y="841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5"/>
              <p:cNvSpPr/>
              <p:nvPr/>
            </p:nvSpPr>
            <p:spPr>
              <a:xfrm>
                <a:off x="4295887" y="4318387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73" y="0"/>
                    </a:moveTo>
                    <a:cubicBezTo>
                      <a:pt x="502" y="0"/>
                      <a:pt x="412" y="18"/>
                      <a:pt x="359" y="54"/>
                    </a:cubicBezTo>
                    <a:cubicBezTo>
                      <a:pt x="287" y="90"/>
                      <a:pt x="233" y="143"/>
                      <a:pt x="197" y="215"/>
                    </a:cubicBezTo>
                    <a:lnTo>
                      <a:pt x="197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15" y="340"/>
                      <a:pt x="287" y="269"/>
                    </a:cubicBezTo>
                    <a:cubicBezTo>
                      <a:pt x="341" y="197"/>
                      <a:pt x="430" y="161"/>
                      <a:pt x="520" y="161"/>
                    </a:cubicBezTo>
                    <a:cubicBezTo>
                      <a:pt x="609" y="161"/>
                      <a:pt x="663" y="197"/>
                      <a:pt x="716" y="251"/>
                    </a:cubicBezTo>
                    <a:cubicBezTo>
                      <a:pt x="752" y="304"/>
                      <a:pt x="770" y="394"/>
                      <a:pt x="770" y="501"/>
                    </a:cubicBezTo>
                    <a:lnTo>
                      <a:pt x="770" y="1217"/>
                    </a:lnTo>
                    <a:lnTo>
                      <a:pt x="967" y="1217"/>
                    </a:lnTo>
                    <a:lnTo>
                      <a:pt x="967" y="537"/>
                    </a:lnTo>
                    <a:cubicBezTo>
                      <a:pt x="967" y="430"/>
                      <a:pt x="1003" y="340"/>
                      <a:pt x="1056" y="269"/>
                    </a:cubicBezTo>
                    <a:cubicBezTo>
                      <a:pt x="1128" y="197"/>
                      <a:pt x="1200" y="161"/>
                      <a:pt x="1307" y="161"/>
                    </a:cubicBezTo>
                    <a:cubicBezTo>
                      <a:pt x="1379" y="161"/>
                      <a:pt x="1450" y="197"/>
                      <a:pt x="1486" y="251"/>
                    </a:cubicBezTo>
                    <a:cubicBezTo>
                      <a:pt x="1522" y="304"/>
                      <a:pt x="1558" y="394"/>
                      <a:pt x="1558" y="501"/>
                    </a:cubicBezTo>
                    <a:lnTo>
                      <a:pt x="1558" y="1217"/>
                    </a:lnTo>
                    <a:lnTo>
                      <a:pt x="1754" y="1217"/>
                    </a:lnTo>
                    <a:lnTo>
                      <a:pt x="1754" y="501"/>
                    </a:lnTo>
                    <a:cubicBezTo>
                      <a:pt x="1754" y="340"/>
                      <a:pt x="1719" y="215"/>
                      <a:pt x="1647" y="125"/>
                    </a:cubicBezTo>
                    <a:cubicBezTo>
                      <a:pt x="1575" y="36"/>
                      <a:pt x="1486" y="0"/>
                      <a:pt x="1361" y="0"/>
                    </a:cubicBezTo>
                    <a:cubicBezTo>
                      <a:pt x="1271" y="0"/>
                      <a:pt x="1182" y="18"/>
                      <a:pt x="1110" y="54"/>
                    </a:cubicBezTo>
                    <a:cubicBezTo>
                      <a:pt x="1039" y="108"/>
                      <a:pt x="985" y="161"/>
                      <a:pt x="931" y="251"/>
                    </a:cubicBezTo>
                    <a:cubicBezTo>
                      <a:pt x="913" y="161"/>
                      <a:pt x="860" y="108"/>
                      <a:pt x="806" y="54"/>
                    </a:cubicBezTo>
                    <a:cubicBezTo>
                      <a:pt x="734" y="18"/>
                      <a:pt x="663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5"/>
              <p:cNvSpPr/>
              <p:nvPr/>
            </p:nvSpPr>
            <p:spPr>
              <a:xfrm>
                <a:off x="4176101" y="4377090"/>
                <a:ext cx="38519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8" extrusionOk="0">
                    <a:moveTo>
                      <a:pt x="645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5"/>
              <p:cNvSpPr/>
              <p:nvPr/>
            </p:nvSpPr>
            <p:spPr>
              <a:xfrm>
                <a:off x="4220202" y="4375811"/>
                <a:ext cx="45019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2775" extrusionOk="0">
                    <a:moveTo>
                      <a:pt x="932" y="287"/>
                    </a:moveTo>
                    <a:cubicBezTo>
                      <a:pt x="1128" y="287"/>
                      <a:pt x="1254" y="376"/>
                      <a:pt x="1361" y="573"/>
                    </a:cubicBezTo>
                    <a:cubicBezTo>
                      <a:pt x="1450" y="752"/>
                      <a:pt x="1486" y="1020"/>
                      <a:pt x="1486" y="1396"/>
                    </a:cubicBezTo>
                    <a:cubicBezTo>
                      <a:pt x="1486" y="1754"/>
                      <a:pt x="1450" y="2040"/>
                      <a:pt x="1361" y="2219"/>
                    </a:cubicBezTo>
                    <a:cubicBezTo>
                      <a:pt x="1254" y="2398"/>
                      <a:pt x="1128" y="2488"/>
                      <a:pt x="932" y="2488"/>
                    </a:cubicBezTo>
                    <a:cubicBezTo>
                      <a:pt x="753" y="2488"/>
                      <a:pt x="609" y="2398"/>
                      <a:pt x="520" y="2219"/>
                    </a:cubicBezTo>
                    <a:cubicBezTo>
                      <a:pt x="413" y="2040"/>
                      <a:pt x="377" y="1754"/>
                      <a:pt x="377" y="1396"/>
                    </a:cubicBezTo>
                    <a:cubicBezTo>
                      <a:pt x="377" y="1020"/>
                      <a:pt x="413" y="752"/>
                      <a:pt x="520" y="573"/>
                    </a:cubicBezTo>
                    <a:cubicBezTo>
                      <a:pt x="609" y="376"/>
                      <a:pt x="753" y="287"/>
                      <a:pt x="932" y="287"/>
                    </a:cubicBezTo>
                    <a:close/>
                    <a:moveTo>
                      <a:pt x="932" y="0"/>
                    </a:moveTo>
                    <a:cubicBezTo>
                      <a:pt x="627" y="0"/>
                      <a:pt x="413" y="126"/>
                      <a:pt x="252" y="358"/>
                    </a:cubicBezTo>
                    <a:cubicBezTo>
                      <a:pt x="90" y="591"/>
                      <a:pt x="1" y="949"/>
                      <a:pt x="1" y="1396"/>
                    </a:cubicBezTo>
                    <a:cubicBezTo>
                      <a:pt x="1" y="1843"/>
                      <a:pt x="90" y="2183"/>
                      <a:pt x="252" y="2416"/>
                    </a:cubicBezTo>
                    <a:cubicBezTo>
                      <a:pt x="413" y="2667"/>
                      <a:pt x="627" y="2774"/>
                      <a:pt x="932" y="2774"/>
                    </a:cubicBezTo>
                    <a:cubicBezTo>
                      <a:pt x="1236" y="2774"/>
                      <a:pt x="1468" y="2667"/>
                      <a:pt x="1612" y="2416"/>
                    </a:cubicBezTo>
                    <a:cubicBezTo>
                      <a:pt x="1773" y="2183"/>
                      <a:pt x="1862" y="1843"/>
                      <a:pt x="1862" y="1396"/>
                    </a:cubicBezTo>
                    <a:cubicBezTo>
                      <a:pt x="1862" y="949"/>
                      <a:pt x="1773" y="591"/>
                      <a:pt x="1612" y="358"/>
                    </a:cubicBezTo>
                    <a:cubicBezTo>
                      <a:pt x="1468" y="126"/>
                      <a:pt x="1236" y="0"/>
                      <a:pt x="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5"/>
              <p:cNvSpPr/>
              <p:nvPr/>
            </p:nvSpPr>
            <p:spPr>
              <a:xfrm>
                <a:off x="4268653" y="4375811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074" y="287"/>
                      <a:pt x="1199" y="340"/>
                      <a:pt x="1289" y="412"/>
                    </a:cubicBezTo>
                    <a:cubicBezTo>
                      <a:pt x="1378" y="483"/>
                      <a:pt x="1414" y="591"/>
                      <a:pt x="1414" y="734"/>
                    </a:cubicBezTo>
                    <a:cubicBezTo>
                      <a:pt x="1414" y="877"/>
                      <a:pt x="1378" y="985"/>
                      <a:pt x="1289" y="1056"/>
                    </a:cubicBezTo>
                    <a:cubicBezTo>
                      <a:pt x="1199" y="1128"/>
                      <a:pt x="1074" y="1181"/>
                      <a:pt x="931" y="1181"/>
                    </a:cubicBezTo>
                    <a:cubicBezTo>
                      <a:pt x="770" y="1181"/>
                      <a:pt x="644" y="1128"/>
                      <a:pt x="555" y="1056"/>
                    </a:cubicBezTo>
                    <a:cubicBezTo>
                      <a:pt x="466" y="985"/>
                      <a:pt x="430" y="877"/>
                      <a:pt x="430" y="734"/>
                    </a:cubicBezTo>
                    <a:cubicBezTo>
                      <a:pt x="430" y="591"/>
                      <a:pt x="466" y="483"/>
                      <a:pt x="555" y="412"/>
                    </a:cubicBezTo>
                    <a:cubicBezTo>
                      <a:pt x="644" y="340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5" y="1503"/>
                      <a:pt x="1324" y="1593"/>
                    </a:cubicBezTo>
                    <a:cubicBezTo>
                      <a:pt x="1432" y="1682"/>
                      <a:pt x="1486" y="1808"/>
                      <a:pt x="1486" y="1969"/>
                    </a:cubicBezTo>
                    <a:cubicBezTo>
                      <a:pt x="1486" y="2130"/>
                      <a:pt x="1432" y="2255"/>
                      <a:pt x="1324" y="2362"/>
                    </a:cubicBezTo>
                    <a:cubicBezTo>
                      <a:pt x="1235" y="2452"/>
                      <a:pt x="1092" y="2488"/>
                      <a:pt x="931" y="2488"/>
                    </a:cubicBezTo>
                    <a:cubicBezTo>
                      <a:pt x="752" y="2488"/>
                      <a:pt x="627" y="2452"/>
                      <a:pt x="519" y="2362"/>
                    </a:cubicBezTo>
                    <a:cubicBezTo>
                      <a:pt x="430" y="2255"/>
                      <a:pt x="376" y="2130"/>
                      <a:pt x="376" y="1969"/>
                    </a:cubicBezTo>
                    <a:cubicBezTo>
                      <a:pt x="376" y="1808"/>
                      <a:pt x="430" y="1682"/>
                      <a:pt x="519" y="1593"/>
                    </a:cubicBezTo>
                    <a:cubicBezTo>
                      <a:pt x="627" y="1503"/>
                      <a:pt x="752" y="1450"/>
                      <a:pt x="931" y="1450"/>
                    </a:cubicBezTo>
                    <a:close/>
                    <a:moveTo>
                      <a:pt x="931" y="0"/>
                    </a:moveTo>
                    <a:cubicBezTo>
                      <a:pt x="662" y="0"/>
                      <a:pt x="448" y="72"/>
                      <a:pt x="304" y="197"/>
                    </a:cubicBezTo>
                    <a:cubicBezTo>
                      <a:pt x="143" y="322"/>
                      <a:pt x="72" y="483"/>
                      <a:pt x="72" y="698"/>
                    </a:cubicBezTo>
                    <a:cubicBezTo>
                      <a:pt x="72" y="859"/>
                      <a:pt x="108" y="985"/>
                      <a:pt x="197" y="1092"/>
                    </a:cubicBezTo>
                    <a:cubicBezTo>
                      <a:pt x="287" y="1199"/>
                      <a:pt x="412" y="1271"/>
                      <a:pt x="555" y="1307"/>
                    </a:cubicBezTo>
                    <a:cubicBezTo>
                      <a:pt x="394" y="1342"/>
                      <a:pt x="251" y="1432"/>
                      <a:pt x="161" y="1539"/>
                    </a:cubicBezTo>
                    <a:cubicBezTo>
                      <a:pt x="54" y="1665"/>
                      <a:pt x="0" y="1808"/>
                      <a:pt x="0" y="1969"/>
                    </a:cubicBezTo>
                    <a:cubicBezTo>
                      <a:pt x="0" y="2237"/>
                      <a:pt x="90" y="2434"/>
                      <a:pt x="251" y="2577"/>
                    </a:cubicBezTo>
                    <a:cubicBezTo>
                      <a:pt x="412" y="2702"/>
                      <a:pt x="627" y="2774"/>
                      <a:pt x="931" y="2774"/>
                    </a:cubicBezTo>
                    <a:cubicBezTo>
                      <a:pt x="1217" y="2774"/>
                      <a:pt x="1450" y="2702"/>
                      <a:pt x="1611" y="2577"/>
                    </a:cubicBezTo>
                    <a:cubicBezTo>
                      <a:pt x="1754" y="2434"/>
                      <a:pt x="1843" y="2237"/>
                      <a:pt x="1843" y="1969"/>
                    </a:cubicBezTo>
                    <a:cubicBezTo>
                      <a:pt x="1843" y="1808"/>
                      <a:pt x="1790" y="1665"/>
                      <a:pt x="1700" y="1539"/>
                    </a:cubicBezTo>
                    <a:cubicBezTo>
                      <a:pt x="1593" y="1432"/>
                      <a:pt x="1468" y="1342"/>
                      <a:pt x="1289" y="1307"/>
                    </a:cubicBezTo>
                    <a:cubicBezTo>
                      <a:pt x="1450" y="1271"/>
                      <a:pt x="1557" y="1199"/>
                      <a:pt x="1647" y="1092"/>
                    </a:cubicBezTo>
                    <a:cubicBezTo>
                      <a:pt x="1736" y="985"/>
                      <a:pt x="1772" y="859"/>
                      <a:pt x="1772" y="698"/>
                    </a:cubicBezTo>
                    <a:cubicBezTo>
                      <a:pt x="1772" y="483"/>
                      <a:pt x="1700" y="322"/>
                      <a:pt x="1557" y="197"/>
                    </a:cubicBezTo>
                    <a:cubicBezTo>
                      <a:pt x="1396" y="72"/>
                      <a:pt x="1199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5"/>
              <p:cNvSpPr/>
              <p:nvPr/>
            </p:nvSpPr>
            <p:spPr>
              <a:xfrm>
                <a:off x="4532438" y="4110264"/>
                <a:ext cx="18172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2" h="3258" extrusionOk="0">
                    <a:moveTo>
                      <a:pt x="0" y="1"/>
                    </a:moveTo>
                    <a:lnTo>
                      <a:pt x="0" y="3258"/>
                    </a:lnTo>
                    <a:lnTo>
                      <a:pt x="752" y="3258"/>
                    </a:lnTo>
                    <a:lnTo>
                      <a:pt x="752" y="3007"/>
                    </a:lnTo>
                    <a:lnTo>
                      <a:pt x="322" y="3007"/>
                    </a:lnTo>
                    <a:lnTo>
                      <a:pt x="322" y="251"/>
                    </a:lnTo>
                    <a:lnTo>
                      <a:pt x="752" y="251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5"/>
              <p:cNvSpPr/>
              <p:nvPr/>
            </p:nvSpPr>
            <p:spPr>
              <a:xfrm>
                <a:off x="4554912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70" y="0"/>
                    </a:moveTo>
                    <a:cubicBezTo>
                      <a:pt x="663" y="0"/>
                      <a:pt x="556" y="0"/>
                      <a:pt x="430" y="36"/>
                    </a:cubicBezTo>
                    <a:cubicBezTo>
                      <a:pt x="287" y="72"/>
                      <a:pt x="162" y="108"/>
                      <a:pt x="19" y="161"/>
                    </a:cubicBezTo>
                    <a:lnTo>
                      <a:pt x="19" y="537"/>
                    </a:lnTo>
                    <a:cubicBezTo>
                      <a:pt x="162" y="448"/>
                      <a:pt x="287" y="394"/>
                      <a:pt x="412" y="358"/>
                    </a:cubicBezTo>
                    <a:cubicBezTo>
                      <a:pt x="538" y="322"/>
                      <a:pt x="663" y="305"/>
                      <a:pt x="770" y="305"/>
                    </a:cubicBezTo>
                    <a:cubicBezTo>
                      <a:pt x="931" y="305"/>
                      <a:pt x="1057" y="340"/>
                      <a:pt x="1164" y="430"/>
                    </a:cubicBezTo>
                    <a:cubicBezTo>
                      <a:pt x="1271" y="519"/>
                      <a:pt x="1307" y="627"/>
                      <a:pt x="1307" y="770"/>
                    </a:cubicBezTo>
                    <a:cubicBezTo>
                      <a:pt x="1307" y="859"/>
                      <a:pt x="1289" y="949"/>
                      <a:pt x="1254" y="1038"/>
                    </a:cubicBezTo>
                    <a:cubicBezTo>
                      <a:pt x="1200" y="1128"/>
                      <a:pt x="1110" y="1235"/>
                      <a:pt x="1003" y="1378"/>
                    </a:cubicBezTo>
                    <a:cubicBezTo>
                      <a:pt x="949" y="1450"/>
                      <a:pt x="788" y="1593"/>
                      <a:pt x="556" y="1844"/>
                    </a:cubicBezTo>
                    <a:cubicBezTo>
                      <a:pt x="323" y="2076"/>
                      <a:pt x="126" y="2273"/>
                      <a:pt x="1" y="2416"/>
                    </a:cubicBezTo>
                    <a:lnTo>
                      <a:pt x="1" y="2703"/>
                    </a:lnTo>
                    <a:lnTo>
                      <a:pt x="1701" y="2703"/>
                    </a:lnTo>
                    <a:lnTo>
                      <a:pt x="1701" y="2416"/>
                    </a:lnTo>
                    <a:lnTo>
                      <a:pt x="430" y="2416"/>
                    </a:lnTo>
                    <a:cubicBezTo>
                      <a:pt x="717" y="2112"/>
                      <a:pt x="949" y="1879"/>
                      <a:pt x="1110" y="1718"/>
                    </a:cubicBezTo>
                    <a:cubicBezTo>
                      <a:pt x="1271" y="1557"/>
                      <a:pt x="1361" y="1450"/>
                      <a:pt x="1397" y="1414"/>
                    </a:cubicBezTo>
                    <a:cubicBezTo>
                      <a:pt x="1504" y="1289"/>
                      <a:pt x="1576" y="1164"/>
                      <a:pt x="1611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594" y="340"/>
                      <a:pt x="1432" y="197"/>
                    </a:cubicBezTo>
                    <a:cubicBezTo>
                      <a:pt x="1271" y="54"/>
                      <a:pt x="1039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5"/>
              <p:cNvSpPr/>
              <p:nvPr/>
            </p:nvSpPr>
            <p:spPr>
              <a:xfrm>
                <a:off x="4602493" y="4112001"/>
                <a:ext cx="44995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2757" extrusionOk="0">
                    <a:moveTo>
                      <a:pt x="967" y="1235"/>
                    </a:moveTo>
                    <a:cubicBezTo>
                      <a:pt x="1128" y="1235"/>
                      <a:pt x="1253" y="1289"/>
                      <a:pt x="1342" y="1396"/>
                    </a:cubicBezTo>
                    <a:cubicBezTo>
                      <a:pt x="1450" y="1504"/>
                      <a:pt x="1486" y="1665"/>
                      <a:pt x="1486" y="1861"/>
                    </a:cubicBezTo>
                    <a:cubicBezTo>
                      <a:pt x="1486" y="2040"/>
                      <a:pt x="1450" y="2201"/>
                      <a:pt x="1342" y="2309"/>
                    </a:cubicBezTo>
                    <a:cubicBezTo>
                      <a:pt x="1253" y="2416"/>
                      <a:pt x="1128" y="2470"/>
                      <a:pt x="967" y="2470"/>
                    </a:cubicBezTo>
                    <a:cubicBezTo>
                      <a:pt x="806" y="2470"/>
                      <a:pt x="662" y="2416"/>
                      <a:pt x="573" y="2309"/>
                    </a:cubicBezTo>
                    <a:cubicBezTo>
                      <a:pt x="483" y="2201"/>
                      <a:pt x="430" y="2040"/>
                      <a:pt x="430" y="1861"/>
                    </a:cubicBezTo>
                    <a:cubicBezTo>
                      <a:pt x="430" y="1665"/>
                      <a:pt x="483" y="1504"/>
                      <a:pt x="573" y="1396"/>
                    </a:cubicBezTo>
                    <a:cubicBezTo>
                      <a:pt x="662" y="1289"/>
                      <a:pt x="806" y="1235"/>
                      <a:pt x="967" y="1235"/>
                    </a:cubicBezTo>
                    <a:close/>
                    <a:moveTo>
                      <a:pt x="1110" y="0"/>
                    </a:moveTo>
                    <a:cubicBezTo>
                      <a:pt x="770" y="0"/>
                      <a:pt x="501" y="126"/>
                      <a:pt x="305" y="376"/>
                    </a:cubicBezTo>
                    <a:cubicBezTo>
                      <a:pt x="108" y="627"/>
                      <a:pt x="0" y="949"/>
                      <a:pt x="0" y="1378"/>
                    </a:cubicBezTo>
                    <a:cubicBezTo>
                      <a:pt x="0" y="1826"/>
                      <a:pt x="90" y="2166"/>
                      <a:pt x="251" y="2416"/>
                    </a:cubicBezTo>
                    <a:cubicBezTo>
                      <a:pt x="412" y="2649"/>
                      <a:pt x="645" y="2756"/>
                      <a:pt x="967" y="2756"/>
                    </a:cubicBezTo>
                    <a:cubicBezTo>
                      <a:pt x="1235" y="2756"/>
                      <a:pt x="1450" y="2685"/>
                      <a:pt x="1611" y="2524"/>
                    </a:cubicBezTo>
                    <a:cubicBezTo>
                      <a:pt x="1772" y="2345"/>
                      <a:pt x="1861" y="2130"/>
                      <a:pt x="1861" y="1861"/>
                    </a:cubicBezTo>
                    <a:cubicBezTo>
                      <a:pt x="1861" y="1575"/>
                      <a:pt x="1772" y="1360"/>
                      <a:pt x="1611" y="1199"/>
                    </a:cubicBezTo>
                    <a:cubicBezTo>
                      <a:pt x="1468" y="1020"/>
                      <a:pt x="1253" y="949"/>
                      <a:pt x="985" y="949"/>
                    </a:cubicBezTo>
                    <a:cubicBezTo>
                      <a:pt x="859" y="949"/>
                      <a:pt x="734" y="967"/>
                      <a:pt x="627" y="1038"/>
                    </a:cubicBezTo>
                    <a:cubicBezTo>
                      <a:pt x="519" y="1092"/>
                      <a:pt x="430" y="1164"/>
                      <a:pt x="376" y="1271"/>
                    </a:cubicBezTo>
                    <a:cubicBezTo>
                      <a:pt x="394" y="949"/>
                      <a:pt x="466" y="698"/>
                      <a:pt x="591" y="537"/>
                    </a:cubicBezTo>
                    <a:cubicBezTo>
                      <a:pt x="716" y="376"/>
                      <a:pt x="895" y="305"/>
                      <a:pt x="1128" y="305"/>
                    </a:cubicBezTo>
                    <a:cubicBezTo>
                      <a:pt x="1217" y="305"/>
                      <a:pt x="1307" y="305"/>
                      <a:pt x="1396" y="322"/>
                    </a:cubicBezTo>
                    <a:cubicBezTo>
                      <a:pt x="1504" y="358"/>
                      <a:pt x="1593" y="394"/>
                      <a:pt x="1682" y="430"/>
                    </a:cubicBezTo>
                    <a:lnTo>
                      <a:pt x="1682" y="108"/>
                    </a:lnTo>
                    <a:cubicBezTo>
                      <a:pt x="1575" y="72"/>
                      <a:pt x="1486" y="36"/>
                      <a:pt x="1396" y="18"/>
                    </a:cubicBezTo>
                    <a:cubicBezTo>
                      <a:pt x="1289" y="0"/>
                      <a:pt x="1199" y="0"/>
                      <a:pt x="1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5"/>
              <p:cNvSpPr/>
              <p:nvPr/>
            </p:nvSpPr>
            <p:spPr>
              <a:xfrm>
                <a:off x="4650484" y="4112001"/>
                <a:ext cx="44560" cy="6652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57" extrusionOk="0">
                    <a:moveTo>
                      <a:pt x="931" y="287"/>
                    </a:moveTo>
                    <a:cubicBezTo>
                      <a:pt x="1074" y="287"/>
                      <a:pt x="1200" y="322"/>
                      <a:pt x="1289" y="394"/>
                    </a:cubicBezTo>
                    <a:cubicBezTo>
                      <a:pt x="1379" y="466"/>
                      <a:pt x="1414" y="573"/>
                      <a:pt x="1414" y="716"/>
                    </a:cubicBezTo>
                    <a:cubicBezTo>
                      <a:pt x="1414" y="859"/>
                      <a:pt x="1379" y="967"/>
                      <a:pt x="1289" y="1038"/>
                    </a:cubicBezTo>
                    <a:cubicBezTo>
                      <a:pt x="1200" y="1128"/>
                      <a:pt x="1074" y="1164"/>
                      <a:pt x="931" y="1164"/>
                    </a:cubicBezTo>
                    <a:cubicBezTo>
                      <a:pt x="770" y="1164"/>
                      <a:pt x="645" y="1128"/>
                      <a:pt x="555" y="1038"/>
                    </a:cubicBezTo>
                    <a:cubicBezTo>
                      <a:pt x="466" y="967"/>
                      <a:pt x="430" y="859"/>
                      <a:pt x="430" y="716"/>
                    </a:cubicBezTo>
                    <a:cubicBezTo>
                      <a:pt x="430" y="573"/>
                      <a:pt x="466" y="466"/>
                      <a:pt x="555" y="394"/>
                    </a:cubicBezTo>
                    <a:cubicBezTo>
                      <a:pt x="645" y="322"/>
                      <a:pt x="770" y="287"/>
                      <a:pt x="931" y="287"/>
                    </a:cubicBezTo>
                    <a:close/>
                    <a:moveTo>
                      <a:pt x="931" y="1450"/>
                    </a:moveTo>
                    <a:cubicBezTo>
                      <a:pt x="1092" y="1450"/>
                      <a:pt x="1235" y="1486"/>
                      <a:pt x="1325" y="1575"/>
                    </a:cubicBezTo>
                    <a:cubicBezTo>
                      <a:pt x="1432" y="1665"/>
                      <a:pt x="1486" y="1808"/>
                      <a:pt x="1486" y="1969"/>
                    </a:cubicBezTo>
                    <a:cubicBezTo>
                      <a:pt x="1486" y="2112"/>
                      <a:pt x="1432" y="2255"/>
                      <a:pt x="1325" y="2345"/>
                    </a:cubicBezTo>
                    <a:cubicBezTo>
                      <a:pt x="1235" y="2434"/>
                      <a:pt x="1092" y="2470"/>
                      <a:pt x="931" y="2470"/>
                    </a:cubicBezTo>
                    <a:cubicBezTo>
                      <a:pt x="752" y="2470"/>
                      <a:pt x="609" y="2434"/>
                      <a:pt x="520" y="2345"/>
                    </a:cubicBezTo>
                    <a:cubicBezTo>
                      <a:pt x="412" y="2255"/>
                      <a:pt x="376" y="2130"/>
                      <a:pt x="376" y="1969"/>
                    </a:cubicBezTo>
                    <a:cubicBezTo>
                      <a:pt x="376" y="1808"/>
                      <a:pt x="412" y="1665"/>
                      <a:pt x="520" y="1575"/>
                    </a:cubicBezTo>
                    <a:cubicBezTo>
                      <a:pt x="609" y="1486"/>
                      <a:pt x="752" y="1450"/>
                      <a:pt x="931" y="1450"/>
                    </a:cubicBezTo>
                    <a:close/>
                    <a:moveTo>
                      <a:pt x="931" y="0"/>
                    </a:moveTo>
                    <a:cubicBezTo>
                      <a:pt x="663" y="0"/>
                      <a:pt x="448" y="54"/>
                      <a:pt x="305" y="179"/>
                    </a:cubicBezTo>
                    <a:cubicBezTo>
                      <a:pt x="144" y="305"/>
                      <a:pt x="72" y="466"/>
                      <a:pt x="72" y="680"/>
                    </a:cubicBezTo>
                    <a:cubicBezTo>
                      <a:pt x="72" y="841"/>
                      <a:pt x="108" y="967"/>
                      <a:pt x="198" y="1074"/>
                    </a:cubicBezTo>
                    <a:cubicBezTo>
                      <a:pt x="287" y="1181"/>
                      <a:pt x="412" y="1253"/>
                      <a:pt x="555" y="1289"/>
                    </a:cubicBezTo>
                    <a:cubicBezTo>
                      <a:pt x="394" y="1325"/>
                      <a:pt x="251" y="1414"/>
                      <a:pt x="162" y="1521"/>
                    </a:cubicBezTo>
                    <a:cubicBezTo>
                      <a:pt x="54" y="1647"/>
                      <a:pt x="1" y="1790"/>
                      <a:pt x="1" y="1969"/>
                    </a:cubicBezTo>
                    <a:cubicBezTo>
                      <a:pt x="1" y="2219"/>
                      <a:pt x="90" y="2416"/>
                      <a:pt x="251" y="2559"/>
                    </a:cubicBezTo>
                    <a:cubicBezTo>
                      <a:pt x="394" y="2703"/>
                      <a:pt x="627" y="2756"/>
                      <a:pt x="931" y="2756"/>
                    </a:cubicBezTo>
                    <a:cubicBezTo>
                      <a:pt x="1218" y="2756"/>
                      <a:pt x="1450" y="2703"/>
                      <a:pt x="1611" y="2559"/>
                    </a:cubicBezTo>
                    <a:cubicBezTo>
                      <a:pt x="1754" y="2416"/>
                      <a:pt x="1844" y="2219"/>
                      <a:pt x="1844" y="1969"/>
                    </a:cubicBezTo>
                    <a:cubicBezTo>
                      <a:pt x="1844" y="1790"/>
                      <a:pt x="1790" y="1647"/>
                      <a:pt x="1701" y="1521"/>
                    </a:cubicBezTo>
                    <a:cubicBezTo>
                      <a:pt x="1593" y="1414"/>
                      <a:pt x="1468" y="1325"/>
                      <a:pt x="1289" y="1289"/>
                    </a:cubicBezTo>
                    <a:cubicBezTo>
                      <a:pt x="1450" y="1253"/>
                      <a:pt x="1558" y="1181"/>
                      <a:pt x="1647" y="1074"/>
                    </a:cubicBezTo>
                    <a:cubicBezTo>
                      <a:pt x="1737" y="967"/>
                      <a:pt x="1772" y="841"/>
                      <a:pt x="1772" y="680"/>
                    </a:cubicBezTo>
                    <a:cubicBezTo>
                      <a:pt x="1772" y="466"/>
                      <a:pt x="1701" y="305"/>
                      <a:pt x="1558" y="179"/>
                    </a:cubicBezTo>
                    <a:cubicBezTo>
                      <a:pt x="1397" y="54"/>
                      <a:pt x="1182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5"/>
              <p:cNvSpPr/>
              <p:nvPr/>
            </p:nvSpPr>
            <p:spPr>
              <a:xfrm>
                <a:off x="4701521" y="4110264"/>
                <a:ext cx="18172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52" h="3258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0" y="3007"/>
                    </a:lnTo>
                    <a:lnTo>
                      <a:pt x="0" y="3258"/>
                    </a:lnTo>
                    <a:lnTo>
                      <a:pt x="752" y="3258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5"/>
              <p:cNvSpPr/>
              <p:nvPr/>
            </p:nvSpPr>
            <p:spPr>
              <a:xfrm>
                <a:off x="4576104" y="4216473"/>
                <a:ext cx="61427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614" extrusionOk="0">
                    <a:moveTo>
                      <a:pt x="1" y="1"/>
                    </a:moveTo>
                    <a:lnTo>
                      <a:pt x="1" y="2614"/>
                    </a:lnTo>
                    <a:lnTo>
                      <a:pt x="484" y="2614"/>
                    </a:lnTo>
                    <a:lnTo>
                      <a:pt x="484" y="556"/>
                    </a:lnTo>
                    <a:lnTo>
                      <a:pt x="1003" y="2614"/>
                    </a:lnTo>
                    <a:lnTo>
                      <a:pt x="1522" y="2614"/>
                    </a:lnTo>
                    <a:lnTo>
                      <a:pt x="2041" y="556"/>
                    </a:lnTo>
                    <a:lnTo>
                      <a:pt x="2041" y="2614"/>
                    </a:lnTo>
                    <a:lnTo>
                      <a:pt x="2542" y="2614"/>
                    </a:lnTo>
                    <a:lnTo>
                      <a:pt x="2542" y="1"/>
                    </a:lnTo>
                    <a:lnTo>
                      <a:pt x="1737" y="1"/>
                    </a:lnTo>
                    <a:lnTo>
                      <a:pt x="1271" y="1790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5"/>
              <p:cNvSpPr/>
              <p:nvPr/>
            </p:nvSpPr>
            <p:spPr>
              <a:xfrm>
                <a:off x="4644008" y="4217341"/>
                <a:ext cx="26823" cy="63504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632" extrusionOk="0">
                    <a:moveTo>
                      <a:pt x="734" y="1"/>
                    </a:moveTo>
                    <a:lnTo>
                      <a:pt x="233" y="305"/>
                    </a:lnTo>
                    <a:lnTo>
                      <a:pt x="233" y="681"/>
                    </a:lnTo>
                    <a:lnTo>
                      <a:pt x="0" y="681"/>
                    </a:lnTo>
                    <a:lnTo>
                      <a:pt x="0" y="1074"/>
                    </a:lnTo>
                    <a:lnTo>
                      <a:pt x="233" y="1074"/>
                    </a:lnTo>
                    <a:lnTo>
                      <a:pt x="233" y="1916"/>
                    </a:lnTo>
                    <a:cubicBezTo>
                      <a:pt x="233" y="2094"/>
                      <a:pt x="233" y="2202"/>
                      <a:pt x="251" y="2256"/>
                    </a:cubicBezTo>
                    <a:cubicBezTo>
                      <a:pt x="251" y="2345"/>
                      <a:pt x="287" y="2417"/>
                      <a:pt x="322" y="2452"/>
                    </a:cubicBezTo>
                    <a:cubicBezTo>
                      <a:pt x="340" y="2506"/>
                      <a:pt x="394" y="2542"/>
                      <a:pt x="483" y="2578"/>
                    </a:cubicBezTo>
                    <a:cubicBezTo>
                      <a:pt x="555" y="2613"/>
                      <a:pt x="627" y="2631"/>
                      <a:pt x="716" y="2631"/>
                    </a:cubicBezTo>
                    <a:cubicBezTo>
                      <a:pt x="877" y="2631"/>
                      <a:pt x="1002" y="2596"/>
                      <a:pt x="1110" y="2542"/>
                    </a:cubicBezTo>
                    <a:lnTo>
                      <a:pt x="1074" y="2166"/>
                    </a:lnTo>
                    <a:cubicBezTo>
                      <a:pt x="984" y="2184"/>
                      <a:pt x="913" y="2202"/>
                      <a:pt x="877" y="2202"/>
                    </a:cubicBezTo>
                    <a:cubicBezTo>
                      <a:pt x="841" y="2202"/>
                      <a:pt x="806" y="2202"/>
                      <a:pt x="788" y="2184"/>
                    </a:cubicBezTo>
                    <a:cubicBezTo>
                      <a:pt x="770" y="2166"/>
                      <a:pt x="752" y="2148"/>
                      <a:pt x="734" y="2112"/>
                    </a:cubicBezTo>
                    <a:cubicBezTo>
                      <a:pt x="734" y="2094"/>
                      <a:pt x="734" y="2005"/>
                      <a:pt x="734" y="1844"/>
                    </a:cubicBezTo>
                    <a:lnTo>
                      <a:pt x="734" y="1074"/>
                    </a:lnTo>
                    <a:lnTo>
                      <a:pt x="1074" y="1074"/>
                    </a:lnTo>
                    <a:lnTo>
                      <a:pt x="1074" y="681"/>
                    </a:lnTo>
                    <a:lnTo>
                      <a:pt x="734" y="681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5"/>
              <p:cNvSpPr/>
              <p:nvPr/>
            </p:nvSpPr>
            <p:spPr>
              <a:xfrm>
                <a:off x="4498704" y="4318387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305" y="90"/>
                      <a:pt x="251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33" y="340"/>
                      <a:pt x="287" y="269"/>
                    </a:cubicBezTo>
                    <a:cubicBezTo>
                      <a:pt x="358" y="197"/>
                      <a:pt x="430" y="161"/>
                      <a:pt x="537" y="161"/>
                    </a:cubicBezTo>
                    <a:cubicBezTo>
                      <a:pt x="609" y="161"/>
                      <a:pt x="680" y="197"/>
                      <a:pt x="716" y="251"/>
                    </a:cubicBezTo>
                    <a:cubicBezTo>
                      <a:pt x="770" y="304"/>
                      <a:pt x="788" y="394"/>
                      <a:pt x="788" y="501"/>
                    </a:cubicBezTo>
                    <a:lnTo>
                      <a:pt x="788" y="1217"/>
                    </a:lnTo>
                    <a:lnTo>
                      <a:pt x="985" y="1217"/>
                    </a:lnTo>
                    <a:lnTo>
                      <a:pt x="985" y="537"/>
                    </a:lnTo>
                    <a:cubicBezTo>
                      <a:pt x="985" y="430"/>
                      <a:pt x="1003" y="340"/>
                      <a:pt x="1074" y="269"/>
                    </a:cubicBezTo>
                    <a:cubicBezTo>
                      <a:pt x="1128" y="197"/>
                      <a:pt x="1217" y="161"/>
                      <a:pt x="1307" y="161"/>
                    </a:cubicBezTo>
                    <a:cubicBezTo>
                      <a:pt x="1396" y="161"/>
                      <a:pt x="1450" y="197"/>
                      <a:pt x="1504" y="251"/>
                    </a:cubicBezTo>
                    <a:cubicBezTo>
                      <a:pt x="1539" y="304"/>
                      <a:pt x="1557" y="394"/>
                      <a:pt x="1557" y="501"/>
                    </a:cubicBezTo>
                    <a:lnTo>
                      <a:pt x="1557" y="1217"/>
                    </a:lnTo>
                    <a:lnTo>
                      <a:pt x="1754" y="1217"/>
                    </a:lnTo>
                    <a:lnTo>
                      <a:pt x="1754" y="501"/>
                    </a:lnTo>
                    <a:cubicBezTo>
                      <a:pt x="1754" y="340"/>
                      <a:pt x="1718" y="215"/>
                      <a:pt x="1647" y="125"/>
                    </a:cubicBezTo>
                    <a:cubicBezTo>
                      <a:pt x="1593" y="36"/>
                      <a:pt x="1486" y="0"/>
                      <a:pt x="1361" y="0"/>
                    </a:cubicBezTo>
                    <a:cubicBezTo>
                      <a:pt x="1271" y="0"/>
                      <a:pt x="1199" y="18"/>
                      <a:pt x="1128" y="54"/>
                    </a:cubicBezTo>
                    <a:cubicBezTo>
                      <a:pt x="1056" y="108"/>
                      <a:pt x="1003" y="161"/>
                      <a:pt x="949" y="251"/>
                    </a:cubicBezTo>
                    <a:cubicBezTo>
                      <a:pt x="913" y="161"/>
                      <a:pt x="877" y="108"/>
                      <a:pt x="806" y="54"/>
                    </a:cubicBezTo>
                    <a:cubicBezTo>
                      <a:pt x="752" y="18"/>
                      <a:pt x="680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5"/>
              <p:cNvSpPr/>
              <p:nvPr/>
            </p:nvSpPr>
            <p:spPr>
              <a:xfrm>
                <a:off x="4540219" y="4318387"/>
                <a:ext cx="27258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253" extrusionOk="0">
                    <a:moveTo>
                      <a:pt x="591" y="161"/>
                    </a:moveTo>
                    <a:cubicBezTo>
                      <a:pt x="698" y="161"/>
                      <a:pt x="770" y="197"/>
                      <a:pt x="824" y="251"/>
                    </a:cubicBezTo>
                    <a:cubicBezTo>
                      <a:pt x="895" y="322"/>
                      <a:pt x="913" y="412"/>
                      <a:pt x="931" y="519"/>
                    </a:cubicBezTo>
                    <a:lnTo>
                      <a:pt x="215" y="519"/>
                    </a:lnTo>
                    <a:cubicBezTo>
                      <a:pt x="233" y="412"/>
                      <a:pt x="269" y="322"/>
                      <a:pt x="340" y="251"/>
                    </a:cubicBezTo>
                    <a:cubicBezTo>
                      <a:pt x="394" y="197"/>
                      <a:pt x="484" y="161"/>
                      <a:pt x="591" y="161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54"/>
                      <a:pt x="161" y="161"/>
                    </a:cubicBezTo>
                    <a:cubicBezTo>
                      <a:pt x="54" y="287"/>
                      <a:pt x="0" y="430"/>
                      <a:pt x="0" y="627"/>
                    </a:cubicBezTo>
                    <a:cubicBezTo>
                      <a:pt x="0" y="823"/>
                      <a:pt x="72" y="967"/>
                      <a:pt x="179" y="1092"/>
                    </a:cubicBezTo>
                    <a:cubicBezTo>
                      <a:pt x="287" y="1199"/>
                      <a:pt x="448" y="1253"/>
                      <a:pt x="627" y="1253"/>
                    </a:cubicBezTo>
                    <a:cubicBezTo>
                      <a:pt x="698" y="1253"/>
                      <a:pt x="788" y="1253"/>
                      <a:pt x="859" y="1235"/>
                    </a:cubicBezTo>
                    <a:cubicBezTo>
                      <a:pt x="931" y="1217"/>
                      <a:pt x="1003" y="1199"/>
                      <a:pt x="1074" y="1163"/>
                    </a:cubicBezTo>
                    <a:lnTo>
                      <a:pt x="1074" y="967"/>
                    </a:lnTo>
                    <a:cubicBezTo>
                      <a:pt x="1003" y="1020"/>
                      <a:pt x="931" y="1038"/>
                      <a:pt x="859" y="1056"/>
                    </a:cubicBezTo>
                    <a:cubicBezTo>
                      <a:pt x="788" y="1074"/>
                      <a:pt x="716" y="1092"/>
                      <a:pt x="645" y="1092"/>
                    </a:cubicBezTo>
                    <a:cubicBezTo>
                      <a:pt x="519" y="1092"/>
                      <a:pt x="412" y="1056"/>
                      <a:pt x="340" y="984"/>
                    </a:cubicBezTo>
                    <a:cubicBezTo>
                      <a:pt x="269" y="913"/>
                      <a:pt x="215" y="806"/>
                      <a:pt x="215" y="662"/>
                    </a:cubicBezTo>
                    <a:lnTo>
                      <a:pt x="1128" y="662"/>
                    </a:lnTo>
                    <a:lnTo>
                      <a:pt x="1128" y="573"/>
                    </a:lnTo>
                    <a:cubicBezTo>
                      <a:pt x="1128" y="394"/>
                      <a:pt x="1074" y="251"/>
                      <a:pt x="985" y="143"/>
                    </a:cubicBezTo>
                    <a:cubicBezTo>
                      <a:pt x="877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5"/>
              <p:cNvSpPr/>
              <p:nvPr/>
            </p:nvSpPr>
            <p:spPr>
              <a:xfrm>
                <a:off x="4570909" y="4307578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1"/>
                    </a:lnTo>
                    <a:close/>
                    <a:moveTo>
                      <a:pt x="1" y="466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5"/>
              <p:cNvSpPr/>
              <p:nvPr/>
            </p:nvSpPr>
            <p:spPr>
              <a:xfrm>
                <a:off x="4578279" y="4310618"/>
                <a:ext cx="18172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40" extrusionOk="0">
                    <a:moveTo>
                      <a:pt x="143" y="0"/>
                    </a:moveTo>
                    <a:lnTo>
                      <a:pt x="143" y="340"/>
                    </a:lnTo>
                    <a:lnTo>
                      <a:pt x="0" y="340"/>
                    </a:lnTo>
                    <a:lnTo>
                      <a:pt x="0" y="501"/>
                    </a:lnTo>
                    <a:lnTo>
                      <a:pt x="143" y="501"/>
                    </a:lnTo>
                    <a:lnTo>
                      <a:pt x="143" y="1145"/>
                    </a:lnTo>
                    <a:cubicBezTo>
                      <a:pt x="143" y="1306"/>
                      <a:pt x="179" y="1396"/>
                      <a:pt x="233" y="1468"/>
                    </a:cubicBezTo>
                    <a:cubicBezTo>
                      <a:pt x="287" y="1521"/>
                      <a:pt x="394" y="1539"/>
                      <a:pt x="555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55" y="1378"/>
                    </a:lnTo>
                    <a:cubicBezTo>
                      <a:pt x="465" y="1378"/>
                      <a:pt x="412" y="1360"/>
                      <a:pt x="376" y="1342"/>
                    </a:cubicBezTo>
                    <a:cubicBezTo>
                      <a:pt x="358" y="1306"/>
                      <a:pt x="340" y="1253"/>
                      <a:pt x="340" y="1145"/>
                    </a:cubicBezTo>
                    <a:lnTo>
                      <a:pt x="340" y="501"/>
                    </a:lnTo>
                    <a:lnTo>
                      <a:pt x="752" y="501"/>
                    </a:lnTo>
                    <a:lnTo>
                      <a:pt x="752" y="340"/>
                    </a:lnTo>
                    <a:lnTo>
                      <a:pt x="340" y="340"/>
                    </a:lnTo>
                    <a:lnTo>
                      <a:pt x="3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5"/>
              <p:cNvSpPr/>
              <p:nvPr/>
            </p:nvSpPr>
            <p:spPr>
              <a:xfrm>
                <a:off x="4595557" y="4318387"/>
                <a:ext cx="24262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218" extrusionOk="0">
                    <a:moveTo>
                      <a:pt x="574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287" y="90"/>
                      <a:pt x="234" y="143"/>
                      <a:pt x="198" y="215"/>
                    </a:cubicBezTo>
                    <a:lnTo>
                      <a:pt x="198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8" y="1217"/>
                    </a:lnTo>
                    <a:lnTo>
                      <a:pt x="198" y="537"/>
                    </a:lnTo>
                    <a:cubicBezTo>
                      <a:pt x="198" y="430"/>
                      <a:pt x="216" y="340"/>
                      <a:pt x="287" y="269"/>
                    </a:cubicBezTo>
                    <a:cubicBezTo>
                      <a:pt x="341" y="197"/>
                      <a:pt x="430" y="161"/>
                      <a:pt x="538" y="161"/>
                    </a:cubicBezTo>
                    <a:cubicBezTo>
                      <a:pt x="627" y="161"/>
                      <a:pt x="699" y="197"/>
                      <a:pt x="735" y="251"/>
                    </a:cubicBezTo>
                    <a:cubicBezTo>
                      <a:pt x="770" y="304"/>
                      <a:pt x="806" y="394"/>
                      <a:pt x="806" y="501"/>
                    </a:cubicBezTo>
                    <a:lnTo>
                      <a:pt x="806" y="1217"/>
                    </a:lnTo>
                    <a:lnTo>
                      <a:pt x="1003" y="1217"/>
                    </a:lnTo>
                    <a:lnTo>
                      <a:pt x="1003" y="501"/>
                    </a:lnTo>
                    <a:cubicBezTo>
                      <a:pt x="1003" y="340"/>
                      <a:pt x="967" y="215"/>
                      <a:pt x="896" y="125"/>
                    </a:cubicBezTo>
                    <a:cubicBezTo>
                      <a:pt x="824" y="36"/>
                      <a:pt x="717" y="0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5"/>
              <p:cNvSpPr/>
              <p:nvPr/>
            </p:nvSpPr>
            <p:spPr>
              <a:xfrm>
                <a:off x="4621945" y="4318387"/>
                <a:ext cx="26847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3" extrusionOk="0">
                    <a:moveTo>
                      <a:pt x="591" y="161"/>
                    </a:moveTo>
                    <a:cubicBezTo>
                      <a:pt x="681" y="161"/>
                      <a:pt x="770" y="197"/>
                      <a:pt x="824" y="251"/>
                    </a:cubicBezTo>
                    <a:cubicBezTo>
                      <a:pt x="877" y="322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15" y="412"/>
                      <a:pt x="269" y="322"/>
                      <a:pt x="323" y="251"/>
                    </a:cubicBezTo>
                    <a:cubicBezTo>
                      <a:pt x="394" y="197"/>
                      <a:pt x="484" y="161"/>
                      <a:pt x="591" y="161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54"/>
                      <a:pt x="162" y="161"/>
                    </a:cubicBezTo>
                    <a:cubicBezTo>
                      <a:pt x="54" y="287"/>
                      <a:pt x="1" y="430"/>
                      <a:pt x="1" y="627"/>
                    </a:cubicBezTo>
                    <a:cubicBezTo>
                      <a:pt x="1" y="823"/>
                      <a:pt x="54" y="967"/>
                      <a:pt x="162" y="1092"/>
                    </a:cubicBezTo>
                    <a:cubicBezTo>
                      <a:pt x="287" y="1199"/>
                      <a:pt x="430" y="1253"/>
                      <a:pt x="627" y="1253"/>
                    </a:cubicBezTo>
                    <a:cubicBezTo>
                      <a:pt x="699" y="1253"/>
                      <a:pt x="770" y="1253"/>
                      <a:pt x="842" y="1235"/>
                    </a:cubicBezTo>
                    <a:cubicBezTo>
                      <a:pt x="931" y="1217"/>
                      <a:pt x="1003" y="1199"/>
                      <a:pt x="1074" y="1163"/>
                    </a:cubicBezTo>
                    <a:lnTo>
                      <a:pt x="1074" y="967"/>
                    </a:lnTo>
                    <a:cubicBezTo>
                      <a:pt x="1003" y="1020"/>
                      <a:pt x="931" y="1038"/>
                      <a:pt x="860" y="1056"/>
                    </a:cubicBezTo>
                    <a:cubicBezTo>
                      <a:pt x="788" y="1074"/>
                      <a:pt x="716" y="1092"/>
                      <a:pt x="627" y="1092"/>
                    </a:cubicBezTo>
                    <a:cubicBezTo>
                      <a:pt x="502" y="1092"/>
                      <a:pt x="394" y="1056"/>
                      <a:pt x="323" y="984"/>
                    </a:cubicBezTo>
                    <a:cubicBezTo>
                      <a:pt x="251" y="913"/>
                      <a:pt x="215" y="806"/>
                      <a:pt x="197" y="662"/>
                    </a:cubicBezTo>
                    <a:lnTo>
                      <a:pt x="1110" y="662"/>
                    </a:lnTo>
                    <a:lnTo>
                      <a:pt x="1110" y="573"/>
                    </a:lnTo>
                    <a:cubicBezTo>
                      <a:pt x="1110" y="394"/>
                      <a:pt x="1074" y="251"/>
                      <a:pt x="967" y="143"/>
                    </a:cubicBezTo>
                    <a:cubicBezTo>
                      <a:pt x="877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5"/>
              <p:cNvSpPr/>
              <p:nvPr/>
            </p:nvSpPr>
            <p:spPr>
              <a:xfrm>
                <a:off x="4652224" y="4318387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609" y="0"/>
                    </a:moveTo>
                    <a:cubicBezTo>
                      <a:pt x="519" y="0"/>
                      <a:pt x="430" y="18"/>
                      <a:pt x="358" y="54"/>
                    </a:cubicBezTo>
                    <a:cubicBezTo>
                      <a:pt x="304" y="90"/>
                      <a:pt x="251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91"/>
                    </a:lnTo>
                    <a:cubicBezTo>
                      <a:pt x="197" y="448"/>
                      <a:pt x="233" y="358"/>
                      <a:pt x="287" y="287"/>
                    </a:cubicBezTo>
                    <a:cubicBezTo>
                      <a:pt x="358" y="215"/>
                      <a:pt x="430" y="161"/>
                      <a:pt x="555" y="161"/>
                    </a:cubicBezTo>
                    <a:cubicBezTo>
                      <a:pt x="573" y="161"/>
                      <a:pt x="609" y="179"/>
                      <a:pt x="627" y="179"/>
                    </a:cubicBezTo>
                    <a:cubicBezTo>
                      <a:pt x="662" y="179"/>
                      <a:pt x="680" y="197"/>
                      <a:pt x="698" y="215"/>
                    </a:cubicBez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5"/>
              <p:cNvSpPr/>
              <p:nvPr/>
            </p:nvSpPr>
            <p:spPr>
              <a:xfrm>
                <a:off x="4669091" y="4307578"/>
                <a:ext cx="4785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5"/>
              <p:cNvSpPr/>
              <p:nvPr/>
            </p:nvSpPr>
            <p:spPr>
              <a:xfrm>
                <a:off x="4679458" y="4318822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1" y="0"/>
                    </a:moveTo>
                    <a:lnTo>
                      <a:pt x="1" y="734"/>
                    </a:lnTo>
                    <a:cubicBezTo>
                      <a:pt x="1" y="895"/>
                      <a:pt x="36" y="1020"/>
                      <a:pt x="108" y="1110"/>
                    </a:cubicBezTo>
                    <a:cubicBezTo>
                      <a:pt x="180" y="1199"/>
                      <a:pt x="287" y="1235"/>
                      <a:pt x="412" y="1235"/>
                    </a:cubicBezTo>
                    <a:cubicBezTo>
                      <a:pt x="502" y="1235"/>
                      <a:pt x="573" y="1217"/>
                      <a:pt x="645" y="1181"/>
                    </a:cubicBezTo>
                    <a:cubicBezTo>
                      <a:pt x="699" y="1145"/>
                      <a:pt x="752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70" y="895"/>
                      <a:pt x="716" y="966"/>
                    </a:cubicBezTo>
                    <a:cubicBezTo>
                      <a:pt x="645" y="1038"/>
                      <a:pt x="573" y="1056"/>
                      <a:pt x="466" y="1056"/>
                    </a:cubicBezTo>
                    <a:cubicBezTo>
                      <a:pt x="376" y="1056"/>
                      <a:pt x="305" y="1038"/>
                      <a:pt x="251" y="984"/>
                    </a:cubicBezTo>
                    <a:cubicBezTo>
                      <a:pt x="215" y="931"/>
                      <a:pt x="198" y="841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5"/>
              <p:cNvSpPr/>
              <p:nvPr/>
            </p:nvSpPr>
            <p:spPr>
              <a:xfrm>
                <a:off x="4707997" y="4318387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305" y="90"/>
                      <a:pt x="251" y="143"/>
                      <a:pt x="198" y="215"/>
                    </a:cubicBezTo>
                    <a:lnTo>
                      <a:pt x="198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8" y="1217"/>
                    </a:lnTo>
                    <a:lnTo>
                      <a:pt x="198" y="537"/>
                    </a:lnTo>
                    <a:cubicBezTo>
                      <a:pt x="198" y="430"/>
                      <a:pt x="233" y="340"/>
                      <a:pt x="287" y="269"/>
                    </a:cubicBezTo>
                    <a:cubicBezTo>
                      <a:pt x="359" y="197"/>
                      <a:pt x="430" y="161"/>
                      <a:pt x="538" y="161"/>
                    </a:cubicBezTo>
                    <a:cubicBezTo>
                      <a:pt x="609" y="161"/>
                      <a:pt x="681" y="197"/>
                      <a:pt x="717" y="251"/>
                    </a:cubicBezTo>
                    <a:cubicBezTo>
                      <a:pt x="770" y="304"/>
                      <a:pt x="788" y="394"/>
                      <a:pt x="788" y="501"/>
                    </a:cubicBezTo>
                    <a:lnTo>
                      <a:pt x="788" y="1217"/>
                    </a:lnTo>
                    <a:lnTo>
                      <a:pt x="985" y="1217"/>
                    </a:lnTo>
                    <a:lnTo>
                      <a:pt x="985" y="537"/>
                    </a:lnTo>
                    <a:cubicBezTo>
                      <a:pt x="985" y="430"/>
                      <a:pt x="1003" y="340"/>
                      <a:pt x="1074" y="269"/>
                    </a:cubicBezTo>
                    <a:cubicBezTo>
                      <a:pt x="1128" y="197"/>
                      <a:pt x="1218" y="161"/>
                      <a:pt x="1307" y="161"/>
                    </a:cubicBezTo>
                    <a:cubicBezTo>
                      <a:pt x="1397" y="161"/>
                      <a:pt x="1450" y="197"/>
                      <a:pt x="1504" y="251"/>
                    </a:cubicBezTo>
                    <a:cubicBezTo>
                      <a:pt x="1540" y="304"/>
                      <a:pt x="1558" y="394"/>
                      <a:pt x="1558" y="501"/>
                    </a:cubicBezTo>
                    <a:lnTo>
                      <a:pt x="1558" y="1217"/>
                    </a:lnTo>
                    <a:lnTo>
                      <a:pt x="1754" y="1217"/>
                    </a:lnTo>
                    <a:lnTo>
                      <a:pt x="1754" y="501"/>
                    </a:lnTo>
                    <a:cubicBezTo>
                      <a:pt x="1754" y="340"/>
                      <a:pt x="1719" y="215"/>
                      <a:pt x="1647" y="125"/>
                    </a:cubicBezTo>
                    <a:cubicBezTo>
                      <a:pt x="1593" y="36"/>
                      <a:pt x="1486" y="0"/>
                      <a:pt x="1361" y="0"/>
                    </a:cubicBezTo>
                    <a:cubicBezTo>
                      <a:pt x="1271" y="0"/>
                      <a:pt x="1200" y="18"/>
                      <a:pt x="1128" y="54"/>
                    </a:cubicBezTo>
                    <a:cubicBezTo>
                      <a:pt x="1057" y="108"/>
                      <a:pt x="1003" y="161"/>
                      <a:pt x="949" y="251"/>
                    </a:cubicBezTo>
                    <a:cubicBezTo>
                      <a:pt x="913" y="161"/>
                      <a:pt x="878" y="108"/>
                      <a:pt x="806" y="54"/>
                    </a:cubicBezTo>
                    <a:cubicBezTo>
                      <a:pt x="752" y="18"/>
                      <a:pt x="681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5"/>
              <p:cNvSpPr/>
              <p:nvPr/>
            </p:nvSpPr>
            <p:spPr>
              <a:xfrm>
                <a:off x="4557957" y="4377090"/>
                <a:ext cx="38495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8" extrusionOk="0">
                    <a:moveTo>
                      <a:pt x="626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4" y="323"/>
                    </a:lnTo>
                    <a:lnTo>
                      <a:pt x="644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5"/>
              <p:cNvSpPr/>
              <p:nvPr/>
            </p:nvSpPr>
            <p:spPr>
              <a:xfrm>
                <a:off x="4602058" y="4375811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31" y="287"/>
                    </a:moveTo>
                    <a:cubicBezTo>
                      <a:pt x="1110" y="287"/>
                      <a:pt x="1253" y="376"/>
                      <a:pt x="1343" y="573"/>
                    </a:cubicBezTo>
                    <a:cubicBezTo>
                      <a:pt x="1450" y="752"/>
                      <a:pt x="1486" y="1020"/>
                      <a:pt x="1486" y="1396"/>
                    </a:cubicBezTo>
                    <a:cubicBezTo>
                      <a:pt x="1486" y="1754"/>
                      <a:pt x="1450" y="2040"/>
                      <a:pt x="1343" y="2219"/>
                    </a:cubicBezTo>
                    <a:cubicBezTo>
                      <a:pt x="1253" y="2398"/>
                      <a:pt x="1110" y="2488"/>
                      <a:pt x="931" y="2488"/>
                    </a:cubicBezTo>
                    <a:cubicBezTo>
                      <a:pt x="734" y="2488"/>
                      <a:pt x="609" y="2398"/>
                      <a:pt x="501" y="2219"/>
                    </a:cubicBezTo>
                    <a:cubicBezTo>
                      <a:pt x="412" y="2040"/>
                      <a:pt x="376" y="1754"/>
                      <a:pt x="376" y="1396"/>
                    </a:cubicBezTo>
                    <a:cubicBezTo>
                      <a:pt x="376" y="1020"/>
                      <a:pt x="412" y="752"/>
                      <a:pt x="501" y="573"/>
                    </a:cubicBezTo>
                    <a:cubicBezTo>
                      <a:pt x="609" y="376"/>
                      <a:pt x="734" y="287"/>
                      <a:pt x="931" y="287"/>
                    </a:cubicBezTo>
                    <a:close/>
                    <a:moveTo>
                      <a:pt x="931" y="0"/>
                    </a:moveTo>
                    <a:cubicBezTo>
                      <a:pt x="627" y="0"/>
                      <a:pt x="394" y="126"/>
                      <a:pt x="233" y="358"/>
                    </a:cubicBezTo>
                    <a:cubicBezTo>
                      <a:pt x="90" y="591"/>
                      <a:pt x="0" y="949"/>
                      <a:pt x="0" y="1396"/>
                    </a:cubicBezTo>
                    <a:cubicBezTo>
                      <a:pt x="0" y="1843"/>
                      <a:pt x="90" y="2183"/>
                      <a:pt x="233" y="2416"/>
                    </a:cubicBezTo>
                    <a:cubicBezTo>
                      <a:pt x="394" y="2667"/>
                      <a:pt x="627" y="2774"/>
                      <a:pt x="931" y="2774"/>
                    </a:cubicBezTo>
                    <a:cubicBezTo>
                      <a:pt x="1235" y="2774"/>
                      <a:pt x="1450" y="2667"/>
                      <a:pt x="1611" y="2416"/>
                    </a:cubicBezTo>
                    <a:cubicBezTo>
                      <a:pt x="1772" y="2183"/>
                      <a:pt x="1844" y="1843"/>
                      <a:pt x="1844" y="1396"/>
                    </a:cubicBezTo>
                    <a:cubicBezTo>
                      <a:pt x="1844" y="949"/>
                      <a:pt x="1772" y="591"/>
                      <a:pt x="1611" y="358"/>
                    </a:cubicBezTo>
                    <a:cubicBezTo>
                      <a:pt x="1450" y="126"/>
                      <a:pt x="1235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5"/>
              <p:cNvSpPr/>
              <p:nvPr/>
            </p:nvSpPr>
            <p:spPr>
              <a:xfrm>
                <a:off x="4650049" y="4375811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896" y="287"/>
                    </a:moveTo>
                    <a:cubicBezTo>
                      <a:pt x="1057" y="287"/>
                      <a:pt x="1182" y="340"/>
                      <a:pt x="1289" y="466"/>
                    </a:cubicBezTo>
                    <a:cubicBezTo>
                      <a:pt x="1379" y="573"/>
                      <a:pt x="1432" y="716"/>
                      <a:pt x="1432" y="913"/>
                    </a:cubicBezTo>
                    <a:cubicBezTo>
                      <a:pt x="1432" y="1110"/>
                      <a:pt x="1379" y="1253"/>
                      <a:pt x="1289" y="1378"/>
                    </a:cubicBezTo>
                    <a:cubicBezTo>
                      <a:pt x="1182" y="1486"/>
                      <a:pt x="1057" y="1539"/>
                      <a:pt x="896" y="1539"/>
                    </a:cubicBezTo>
                    <a:cubicBezTo>
                      <a:pt x="734" y="1539"/>
                      <a:pt x="609" y="1486"/>
                      <a:pt x="502" y="1378"/>
                    </a:cubicBezTo>
                    <a:cubicBezTo>
                      <a:pt x="412" y="1253"/>
                      <a:pt x="377" y="1110"/>
                      <a:pt x="377" y="913"/>
                    </a:cubicBezTo>
                    <a:cubicBezTo>
                      <a:pt x="377" y="716"/>
                      <a:pt x="412" y="573"/>
                      <a:pt x="502" y="466"/>
                    </a:cubicBezTo>
                    <a:cubicBezTo>
                      <a:pt x="609" y="340"/>
                      <a:pt x="734" y="287"/>
                      <a:pt x="896" y="287"/>
                    </a:cubicBezTo>
                    <a:close/>
                    <a:moveTo>
                      <a:pt x="896" y="0"/>
                    </a:moveTo>
                    <a:cubicBezTo>
                      <a:pt x="627" y="0"/>
                      <a:pt x="412" y="90"/>
                      <a:pt x="251" y="251"/>
                    </a:cubicBezTo>
                    <a:cubicBezTo>
                      <a:pt x="90" y="430"/>
                      <a:pt x="1" y="645"/>
                      <a:pt x="1" y="913"/>
                    </a:cubicBezTo>
                    <a:cubicBezTo>
                      <a:pt x="1" y="1199"/>
                      <a:pt x="90" y="1414"/>
                      <a:pt x="233" y="1575"/>
                    </a:cubicBezTo>
                    <a:cubicBezTo>
                      <a:pt x="394" y="1736"/>
                      <a:pt x="609" y="1826"/>
                      <a:pt x="878" y="1826"/>
                    </a:cubicBezTo>
                    <a:cubicBezTo>
                      <a:pt x="1003" y="1826"/>
                      <a:pt x="1128" y="1790"/>
                      <a:pt x="1218" y="1736"/>
                    </a:cubicBezTo>
                    <a:cubicBezTo>
                      <a:pt x="1325" y="1682"/>
                      <a:pt x="1415" y="1611"/>
                      <a:pt x="1486" y="1503"/>
                    </a:cubicBezTo>
                    <a:lnTo>
                      <a:pt x="1486" y="1503"/>
                    </a:lnTo>
                    <a:cubicBezTo>
                      <a:pt x="1468" y="1826"/>
                      <a:pt x="1397" y="2076"/>
                      <a:pt x="1271" y="2237"/>
                    </a:cubicBezTo>
                    <a:cubicBezTo>
                      <a:pt x="1146" y="2398"/>
                      <a:pt x="967" y="2470"/>
                      <a:pt x="734" y="2470"/>
                    </a:cubicBezTo>
                    <a:cubicBezTo>
                      <a:pt x="645" y="2470"/>
                      <a:pt x="538" y="2470"/>
                      <a:pt x="448" y="2434"/>
                    </a:cubicBezTo>
                    <a:cubicBezTo>
                      <a:pt x="359" y="2416"/>
                      <a:pt x="269" y="2380"/>
                      <a:pt x="180" y="2345"/>
                    </a:cubicBezTo>
                    <a:lnTo>
                      <a:pt x="180" y="2667"/>
                    </a:lnTo>
                    <a:cubicBezTo>
                      <a:pt x="269" y="2702"/>
                      <a:pt x="377" y="2738"/>
                      <a:pt x="466" y="2756"/>
                    </a:cubicBezTo>
                    <a:cubicBezTo>
                      <a:pt x="556" y="2774"/>
                      <a:pt x="645" y="2774"/>
                      <a:pt x="734" y="2774"/>
                    </a:cubicBezTo>
                    <a:cubicBezTo>
                      <a:pt x="1074" y="2774"/>
                      <a:pt x="1343" y="2649"/>
                      <a:pt x="1540" y="2398"/>
                    </a:cubicBezTo>
                    <a:cubicBezTo>
                      <a:pt x="1755" y="2148"/>
                      <a:pt x="1844" y="1808"/>
                      <a:pt x="1844" y="1396"/>
                    </a:cubicBezTo>
                    <a:cubicBezTo>
                      <a:pt x="1844" y="949"/>
                      <a:pt x="1772" y="591"/>
                      <a:pt x="1611" y="358"/>
                    </a:cubicBezTo>
                    <a:cubicBezTo>
                      <a:pt x="1450" y="126"/>
                      <a:pt x="1200" y="0"/>
                      <a:pt x="8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5"/>
              <p:cNvSpPr/>
              <p:nvPr/>
            </p:nvSpPr>
            <p:spPr>
              <a:xfrm>
                <a:off x="4914269" y="4115017"/>
                <a:ext cx="18196" cy="7904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76" extrusionOk="0">
                    <a:moveTo>
                      <a:pt x="1" y="1"/>
                    </a:moveTo>
                    <a:lnTo>
                      <a:pt x="1" y="3275"/>
                    </a:lnTo>
                    <a:lnTo>
                      <a:pt x="752" y="3275"/>
                    </a:lnTo>
                    <a:lnTo>
                      <a:pt x="752" y="3007"/>
                    </a:lnTo>
                    <a:lnTo>
                      <a:pt x="323" y="3007"/>
                    </a:lnTo>
                    <a:lnTo>
                      <a:pt x="323" y="251"/>
                    </a:lnTo>
                    <a:lnTo>
                      <a:pt x="752" y="251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5"/>
              <p:cNvSpPr/>
              <p:nvPr/>
            </p:nvSpPr>
            <p:spPr>
              <a:xfrm>
                <a:off x="4936332" y="4116754"/>
                <a:ext cx="41105" cy="65651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88" y="0"/>
                    </a:moveTo>
                    <a:cubicBezTo>
                      <a:pt x="680" y="0"/>
                      <a:pt x="555" y="0"/>
                      <a:pt x="430" y="36"/>
                    </a:cubicBezTo>
                    <a:cubicBezTo>
                      <a:pt x="305" y="72"/>
                      <a:pt x="179" y="108"/>
                      <a:pt x="18" y="161"/>
                    </a:cubicBezTo>
                    <a:lnTo>
                      <a:pt x="18" y="537"/>
                    </a:lnTo>
                    <a:cubicBezTo>
                      <a:pt x="161" y="448"/>
                      <a:pt x="305" y="394"/>
                      <a:pt x="430" y="358"/>
                    </a:cubicBezTo>
                    <a:cubicBezTo>
                      <a:pt x="555" y="322"/>
                      <a:pt x="680" y="304"/>
                      <a:pt x="788" y="304"/>
                    </a:cubicBezTo>
                    <a:cubicBezTo>
                      <a:pt x="949" y="304"/>
                      <a:pt x="1074" y="340"/>
                      <a:pt x="1181" y="430"/>
                    </a:cubicBezTo>
                    <a:cubicBezTo>
                      <a:pt x="1271" y="519"/>
                      <a:pt x="1325" y="644"/>
                      <a:pt x="1325" y="770"/>
                    </a:cubicBezTo>
                    <a:cubicBezTo>
                      <a:pt x="1325" y="859"/>
                      <a:pt x="1307" y="949"/>
                      <a:pt x="1253" y="1038"/>
                    </a:cubicBezTo>
                    <a:cubicBezTo>
                      <a:pt x="1217" y="1128"/>
                      <a:pt x="1128" y="1235"/>
                      <a:pt x="1020" y="1378"/>
                    </a:cubicBezTo>
                    <a:cubicBezTo>
                      <a:pt x="949" y="1450"/>
                      <a:pt x="806" y="1593"/>
                      <a:pt x="573" y="1843"/>
                    </a:cubicBezTo>
                    <a:cubicBezTo>
                      <a:pt x="340" y="2076"/>
                      <a:pt x="144" y="2273"/>
                      <a:pt x="0" y="2416"/>
                    </a:cubicBezTo>
                    <a:lnTo>
                      <a:pt x="0" y="2720"/>
                    </a:lnTo>
                    <a:lnTo>
                      <a:pt x="1700" y="2720"/>
                    </a:lnTo>
                    <a:lnTo>
                      <a:pt x="1700" y="2416"/>
                    </a:lnTo>
                    <a:lnTo>
                      <a:pt x="448" y="2416"/>
                    </a:lnTo>
                    <a:cubicBezTo>
                      <a:pt x="734" y="2112"/>
                      <a:pt x="967" y="1879"/>
                      <a:pt x="1128" y="1718"/>
                    </a:cubicBezTo>
                    <a:cubicBezTo>
                      <a:pt x="1289" y="1557"/>
                      <a:pt x="1378" y="1450"/>
                      <a:pt x="1396" y="1414"/>
                    </a:cubicBezTo>
                    <a:cubicBezTo>
                      <a:pt x="1521" y="1289"/>
                      <a:pt x="1593" y="1163"/>
                      <a:pt x="1629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611" y="340"/>
                      <a:pt x="1450" y="197"/>
                    </a:cubicBezTo>
                    <a:cubicBezTo>
                      <a:pt x="1271" y="54"/>
                      <a:pt x="1056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5"/>
              <p:cNvSpPr/>
              <p:nvPr/>
            </p:nvSpPr>
            <p:spPr>
              <a:xfrm>
                <a:off x="4985629" y="4117598"/>
                <a:ext cx="41540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86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1271" y="305"/>
                    </a:lnTo>
                    <a:lnTo>
                      <a:pt x="358" y="2685"/>
                    </a:lnTo>
                    <a:lnTo>
                      <a:pt x="734" y="2685"/>
                    </a:lnTo>
                    <a:lnTo>
                      <a:pt x="1718" y="162"/>
                    </a:lnTo>
                    <a:lnTo>
                      <a:pt x="17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5"/>
              <p:cNvSpPr/>
              <p:nvPr/>
            </p:nvSpPr>
            <p:spPr>
              <a:xfrm>
                <a:off x="5036230" y="4117598"/>
                <a:ext cx="38495" cy="64806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86" extrusionOk="0">
                    <a:moveTo>
                      <a:pt x="627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4" y="341"/>
                    </a:lnTo>
                    <a:lnTo>
                      <a:pt x="644" y="2381"/>
                    </a:lnTo>
                    <a:lnTo>
                      <a:pt x="54" y="2381"/>
                    </a:lnTo>
                    <a:lnTo>
                      <a:pt x="54" y="2685"/>
                    </a:lnTo>
                    <a:lnTo>
                      <a:pt x="1593" y="2685"/>
                    </a:lnTo>
                    <a:lnTo>
                      <a:pt x="1593" y="2381"/>
                    </a:lnTo>
                    <a:lnTo>
                      <a:pt x="1002" y="2381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5083352" y="4115017"/>
                <a:ext cx="18196" cy="7904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76" extrusionOk="0">
                    <a:moveTo>
                      <a:pt x="1" y="1"/>
                    </a:moveTo>
                    <a:lnTo>
                      <a:pt x="1" y="251"/>
                    </a:lnTo>
                    <a:lnTo>
                      <a:pt x="412" y="251"/>
                    </a:lnTo>
                    <a:lnTo>
                      <a:pt x="412" y="3007"/>
                    </a:lnTo>
                    <a:lnTo>
                      <a:pt x="1" y="3007"/>
                    </a:lnTo>
                    <a:lnTo>
                      <a:pt x="1" y="3275"/>
                    </a:lnTo>
                    <a:lnTo>
                      <a:pt x="752" y="3275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4953199" y="4221226"/>
                <a:ext cx="53211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14" extrusionOk="0">
                    <a:moveTo>
                      <a:pt x="770" y="430"/>
                    </a:moveTo>
                    <a:cubicBezTo>
                      <a:pt x="985" y="430"/>
                      <a:pt x="1128" y="448"/>
                      <a:pt x="1199" y="466"/>
                    </a:cubicBezTo>
                    <a:cubicBezTo>
                      <a:pt x="1307" y="484"/>
                      <a:pt x="1378" y="520"/>
                      <a:pt x="1450" y="591"/>
                    </a:cubicBezTo>
                    <a:cubicBezTo>
                      <a:pt x="1503" y="645"/>
                      <a:pt x="1557" y="735"/>
                      <a:pt x="1593" y="842"/>
                    </a:cubicBezTo>
                    <a:cubicBezTo>
                      <a:pt x="1629" y="949"/>
                      <a:pt x="1647" y="1110"/>
                      <a:pt x="1647" y="1307"/>
                    </a:cubicBezTo>
                    <a:cubicBezTo>
                      <a:pt x="1647" y="1504"/>
                      <a:pt x="1629" y="1665"/>
                      <a:pt x="1593" y="1790"/>
                    </a:cubicBezTo>
                    <a:cubicBezTo>
                      <a:pt x="1557" y="1898"/>
                      <a:pt x="1521" y="1987"/>
                      <a:pt x="1450" y="2041"/>
                    </a:cubicBezTo>
                    <a:cubicBezTo>
                      <a:pt x="1396" y="2095"/>
                      <a:pt x="1325" y="2130"/>
                      <a:pt x="1253" y="2148"/>
                    </a:cubicBezTo>
                    <a:cubicBezTo>
                      <a:pt x="1181" y="2166"/>
                      <a:pt x="1074" y="2166"/>
                      <a:pt x="931" y="2166"/>
                    </a:cubicBezTo>
                    <a:lnTo>
                      <a:pt x="537" y="2166"/>
                    </a:lnTo>
                    <a:lnTo>
                      <a:pt x="537" y="430"/>
                    </a:lnTo>
                    <a:close/>
                    <a:moveTo>
                      <a:pt x="0" y="1"/>
                    </a:moveTo>
                    <a:lnTo>
                      <a:pt x="0" y="2614"/>
                    </a:lnTo>
                    <a:lnTo>
                      <a:pt x="1002" y="2614"/>
                    </a:lnTo>
                    <a:cubicBezTo>
                      <a:pt x="1199" y="2614"/>
                      <a:pt x="1342" y="2596"/>
                      <a:pt x="1468" y="2560"/>
                    </a:cubicBezTo>
                    <a:cubicBezTo>
                      <a:pt x="1629" y="2506"/>
                      <a:pt x="1754" y="2435"/>
                      <a:pt x="1844" y="2345"/>
                    </a:cubicBezTo>
                    <a:cubicBezTo>
                      <a:pt x="1951" y="2238"/>
                      <a:pt x="2058" y="2077"/>
                      <a:pt x="2112" y="1880"/>
                    </a:cubicBezTo>
                    <a:cubicBezTo>
                      <a:pt x="2166" y="1737"/>
                      <a:pt x="2201" y="1540"/>
                      <a:pt x="2201" y="1325"/>
                    </a:cubicBezTo>
                    <a:cubicBezTo>
                      <a:pt x="2201" y="1092"/>
                      <a:pt x="2166" y="878"/>
                      <a:pt x="2112" y="717"/>
                    </a:cubicBezTo>
                    <a:cubicBezTo>
                      <a:pt x="2058" y="538"/>
                      <a:pt x="1969" y="395"/>
                      <a:pt x="1861" y="287"/>
                    </a:cubicBezTo>
                    <a:cubicBezTo>
                      <a:pt x="1754" y="162"/>
                      <a:pt x="1629" y="90"/>
                      <a:pt x="1468" y="37"/>
                    </a:cubicBezTo>
                    <a:cubicBezTo>
                      <a:pt x="1360" y="19"/>
                      <a:pt x="1181" y="1"/>
                      <a:pt x="9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5012017" y="4237633"/>
                <a:ext cx="42820" cy="4796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988" extrusionOk="0">
                    <a:moveTo>
                      <a:pt x="859" y="1"/>
                    </a:moveTo>
                    <a:cubicBezTo>
                      <a:pt x="591" y="1"/>
                      <a:pt x="394" y="55"/>
                      <a:pt x="268" y="162"/>
                    </a:cubicBezTo>
                    <a:cubicBezTo>
                      <a:pt x="125" y="269"/>
                      <a:pt x="72" y="412"/>
                      <a:pt x="72" y="573"/>
                    </a:cubicBezTo>
                    <a:cubicBezTo>
                      <a:pt x="72" y="752"/>
                      <a:pt x="143" y="896"/>
                      <a:pt x="286" y="1003"/>
                    </a:cubicBezTo>
                    <a:cubicBezTo>
                      <a:pt x="394" y="1075"/>
                      <a:pt x="662" y="1164"/>
                      <a:pt x="1056" y="1253"/>
                    </a:cubicBezTo>
                    <a:cubicBezTo>
                      <a:pt x="1145" y="1271"/>
                      <a:pt x="1199" y="1289"/>
                      <a:pt x="1235" y="1307"/>
                    </a:cubicBezTo>
                    <a:cubicBezTo>
                      <a:pt x="1253" y="1343"/>
                      <a:pt x="1271" y="1379"/>
                      <a:pt x="1271" y="1415"/>
                    </a:cubicBezTo>
                    <a:cubicBezTo>
                      <a:pt x="1271" y="1468"/>
                      <a:pt x="1253" y="1504"/>
                      <a:pt x="1199" y="1540"/>
                    </a:cubicBezTo>
                    <a:cubicBezTo>
                      <a:pt x="1127" y="1593"/>
                      <a:pt x="1038" y="1611"/>
                      <a:pt x="913" y="1611"/>
                    </a:cubicBezTo>
                    <a:cubicBezTo>
                      <a:pt x="787" y="1611"/>
                      <a:pt x="698" y="1593"/>
                      <a:pt x="626" y="1540"/>
                    </a:cubicBezTo>
                    <a:cubicBezTo>
                      <a:pt x="573" y="1486"/>
                      <a:pt x="519" y="1415"/>
                      <a:pt x="501" y="1325"/>
                    </a:cubicBezTo>
                    <a:lnTo>
                      <a:pt x="0" y="1397"/>
                    </a:lnTo>
                    <a:cubicBezTo>
                      <a:pt x="36" y="1576"/>
                      <a:pt x="143" y="1719"/>
                      <a:pt x="286" y="1826"/>
                    </a:cubicBezTo>
                    <a:cubicBezTo>
                      <a:pt x="447" y="1934"/>
                      <a:pt x="644" y="1987"/>
                      <a:pt x="913" y="1987"/>
                    </a:cubicBezTo>
                    <a:cubicBezTo>
                      <a:pt x="1199" y="1987"/>
                      <a:pt x="1414" y="1916"/>
                      <a:pt x="1557" y="1790"/>
                    </a:cubicBezTo>
                    <a:cubicBezTo>
                      <a:pt x="1700" y="1665"/>
                      <a:pt x="1772" y="1522"/>
                      <a:pt x="1772" y="1343"/>
                    </a:cubicBezTo>
                    <a:cubicBezTo>
                      <a:pt x="1772" y="1182"/>
                      <a:pt x="1718" y="1057"/>
                      <a:pt x="1611" y="967"/>
                    </a:cubicBezTo>
                    <a:cubicBezTo>
                      <a:pt x="1503" y="878"/>
                      <a:pt x="1324" y="806"/>
                      <a:pt x="1056" y="752"/>
                    </a:cubicBezTo>
                    <a:cubicBezTo>
                      <a:pt x="787" y="681"/>
                      <a:pt x="626" y="645"/>
                      <a:pt x="591" y="609"/>
                    </a:cubicBezTo>
                    <a:cubicBezTo>
                      <a:pt x="555" y="573"/>
                      <a:pt x="537" y="556"/>
                      <a:pt x="537" y="520"/>
                    </a:cubicBezTo>
                    <a:cubicBezTo>
                      <a:pt x="537" y="466"/>
                      <a:pt x="555" y="430"/>
                      <a:pt x="591" y="412"/>
                    </a:cubicBezTo>
                    <a:cubicBezTo>
                      <a:pt x="644" y="377"/>
                      <a:pt x="752" y="359"/>
                      <a:pt x="877" y="359"/>
                    </a:cubicBezTo>
                    <a:cubicBezTo>
                      <a:pt x="984" y="359"/>
                      <a:pt x="1056" y="377"/>
                      <a:pt x="1110" y="412"/>
                    </a:cubicBezTo>
                    <a:cubicBezTo>
                      <a:pt x="1181" y="448"/>
                      <a:pt x="1217" y="502"/>
                      <a:pt x="1235" y="591"/>
                    </a:cubicBezTo>
                    <a:lnTo>
                      <a:pt x="1700" y="502"/>
                    </a:lnTo>
                    <a:cubicBezTo>
                      <a:pt x="1664" y="323"/>
                      <a:pt x="1575" y="198"/>
                      <a:pt x="1450" y="126"/>
                    </a:cubicBezTo>
                    <a:cubicBezTo>
                      <a:pt x="1324" y="37"/>
                      <a:pt x="1127" y="1"/>
                      <a:pt x="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5"/>
              <p:cNvSpPr/>
              <p:nvPr/>
            </p:nvSpPr>
            <p:spPr>
              <a:xfrm>
                <a:off x="4876210" y="4311463"/>
                <a:ext cx="21217" cy="33706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397" extrusionOk="0">
                    <a:moveTo>
                      <a:pt x="448" y="502"/>
                    </a:moveTo>
                    <a:cubicBezTo>
                      <a:pt x="520" y="502"/>
                      <a:pt x="592" y="538"/>
                      <a:pt x="645" y="591"/>
                    </a:cubicBezTo>
                    <a:cubicBezTo>
                      <a:pt x="699" y="663"/>
                      <a:pt x="717" y="752"/>
                      <a:pt x="717" y="878"/>
                    </a:cubicBezTo>
                    <a:cubicBezTo>
                      <a:pt x="717" y="1003"/>
                      <a:pt x="699" y="1093"/>
                      <a:pt x="645" y="1164"/>
                    </a:cubicBezTo>
                    <a:cubicBezTo>
                      <a:pt x="592" y="1236"/>
                      <a:pt x="520" y="1271"/>
                      <a:pt x="448" y="1271"/>
                    </a:cubicBezTo>
                    <a:cubicBezTo>
                      <a:pt x="359" y="1271"/>
                      <a:pt x="287" y="1236"/>
                      <a:pt x="234" y="1164"/>
                    </a:cubicBezTo>
                    <a:cubicBezTo>
                      <a:pt x="180" y="1093"/>
                      <a:pt x="162" y="1003"/>
                      <a:pt x="162" y="878"/>
                    </a:cubicBezTo>
                    <a:cubicBezTo>
                      <a:pt x="162" y="752"/>
                      <a:pt x="180" y="663"/>
                      <a:pt x="234" y="591"/>
                    </a:cubicBezTo>
                    <a:cubicBezTo>
                      <a:pt x="287" y="538"/>
                      <a:pt x="359" y="502"/>
                      <a:pt x="448" y="502"/>
                    </a:cubicBezTo>
                    <a:close/>
                    <a:moveTo>
                      <a:pt x="717" y="1"/>
                    </a:moveTo>
                    <a:lnTo>
                      <a:pt x="717" y="538"/>
                    </a:lnTo>
                    <a:cubicBezTo>
                      <a:pt x="681" y="466"/>
                      <a:pt x="645" y="430"/>
                      <a:pt x="592" y="395"/>
                    </a:cubicBezTo>
                    <a:cubicBezTo>
                      <a:pt x="538" y="377"/>
                      <a:pt x="484" y="359"/>
                      <a:pt x="395" y="359"/>
                    </a:cubicBezTo>
                    <a:cubicBezTo>
                      <a:pt x="287" y="359"/>
                      <a:pt x="180" y="412"/>
                      <a:pt x="108" y="502"/>
                    </a:cubicBezTo>
                    <a:cubicBezTo>
                      <a:pt x="37" y="591"/>
                      <a:pt x="1" y="717"/>
                      <a:pt x="1" y="878"/>
                    </a:cubicBezTo>
                    <a:cubicBezTo>
                      <a:pt x="1" y="1039"/>
                      <a:pt x="37" y="1164"/>
                      <a:pt x="108" y="1254"/>
                    </a:cubicBezTo>
                    <a:cubicBezTo>
                      <a:pt x="180" y="1361"/>
                      <a:pt x="287" y="1397"/>
                      <a:pt x="395" y="1397"/>
                    </a:cubicBezTo>
                    <a:cubicBezTo>
                      <a:pt x="484" y="1397"/>
                      <a:pt x="538" y="1397"/>
                      <a:pt x="592" y="1361"/>
                    </a:cubicBezTo>
                    <a:cubicBezTo>
                      <a:pt x="645" y="1325"/>
                      <a:pt x="681" y="1289"/>
                      <a:pt x="717" y="1236"/>
                    </a:cubicBezTo>
                    <a:lnTo>
                      <a:pt x="717" y="1379"/>
                    </a:lnTo>
                    <a:lnTo>
                      <a:pt x="878" y="1379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5"/>
              <p:cNvSpPr/>
              <p:nvPr/>
            </p:nvSpPr>
            <p:spPr>
              <a:xfrm>
                <a:off x="4899577" y="4320100"/>
                <a:ext cx="20347" cy="25068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039" extrusionOk="0">
                    <a:moveTo>
                      <a:pt x="680" y="520"/>
                    </a:moveTo>
                    <a:lnTo>
                      <a:pt x="680" y="556"/>
                    </a:lnTo>
                    <a:cubicBezTo>
                      <a:pt x="680" y="663"/>
                      <a:pt x="645" y="752"/>
                      <a:pt x="591" y="806"/>
                    </a:cubicBezTo>
                    <a:cubicBezTo>
                      <a:pt x="537" y="878"/>
                      <a:pt x="466" y="913"/>
                      <a:pt x="376" y="913"/>
                    </a:cubicBezTo>
                    <a:cubicBezTo>
                      <a:pt x="305" y="913"/>
                      <a:pt x="269" y="896"/>
                      <a:pt x="215" y="860"/>
                    </a:cubicBezTo>
                    <a:cubicBezTo>
                      <a:pt x="179" y="824"/>
                      <a:pt x="161" y="770"/>
                      <a:pt x="161" y="717"/>
                    </a:cubicBezTo>
                    <a:cubicBezTo>
                      <a:pt x="161" y="645"/>
                      <a:pt x="197" y="591"/>
                      <a:pt x="251" y="573"/>
                    </a:cubicBezTo>
                    <a:cubicBezTo>
                      <a:pt x="287" y="538"/>
                      <a:pt x="376" y="520"/>
                      <a:pt x="519" y="520"/>
                    </a:cubicBezTo>
                    <a:close/>
                    <a:moveTo>
                      <a:pt x="412" y="1"/>
                    </a:moveTo>
                    <a:cubicBezTo>
                      <a:pt x="358" y="1"/>
                      <a:pt x="305" y="1"/>
                      <a:pt x="251" y="19"/>
                    </a:cubicBezTo>
                    <a:cubicBezTo>
                      <a:pt x="197" y="37"/>
                      <a:pt x="143" y="54"/>
                      <a:pt x="72" y="72"/>
                    </a:cubicBezTo>
                    <a:lnTo>
                      <a:pt x="72" y="216"/>
                    </a:lnTo>
                    <a:cubicBezTo>
                      <a:pt x="126" y="198"/>
                      <a:pt x="179" y="180"/>
                      <a:pt x="233" y="162"/>
                    </a:cubicBezTo>
                    <a:cubicBezTo>
                      <a:pt x="287" y="144"/>
                      <a:pt x="340" y="144"/>
                      <a:pt x="394" y="144"/>
                    </a:cubicBezTo>
                    <a:cubicBezTo>
                      <a:pt x="483" y="144"/>
                      <a:pt x="555" y="162"/>
                      <a:pt x="609" y="198"/>
                    </a:cubicBezTo>
                    <a:cubicBezTo>
                      <a:pt x="662" y="233"/>
                      <a:pt x="680" y="305"/>
                      <a:pt x="680" y="377"/>
                    </a:cubicBezTo>
                    <a:lnTo>
                      <a:pt x="680" y="394"/>
                    </a:lnTo>
                    <a:lnTo>
                      <a:pt x="448" y="394"/>
                    </a:lnTo>
                    <a:cubicBezTo>
                      <a:pt x="305" y="394"/>
                      <a:pt x="197" y="412"/>
                      <a:pt x="108" y="484"/>
                    </a:cubicBezTo>
                    <a:cubicBezTo>
                      <a:pt x="36" y="538"/>
                      <a:pt x="0" y="627"/>
                      <a:pt x="0" y="735"/>
                    </a:cubicBezTo>
                    <a:cubicBezTo>
                      <a:pt x="0" y="824"/>
                      <a:pt x="36" y="896"/>
                      <a:pt x="90" y="967"/>
                    </a:cubicBezTo>
                    <a:cubicBezTo>
                      <a:pt x="143" y="1021"/>
                      <a:pt x="233" y="1039"/>
                      <a:pt x="340" y="1039"/>
                    </a:cubicBezTo>
                    <a:cubicBezTo>
                      <a:pt x="412" y="1039"/>
                      <a:pt x="483" y="1039"/>
                      <a:pt x="537" y="1003"/>
                    </a:cubicBezTo>
                    <a:cubicBezTo>
                      <a:pt x="591" y="967"/>
                      <a:pt x="645" y="931"/>
                      <a:pt x="680" y="878"/>
                    </a:cubicBezTo>
                    <a:lnTo>
                      <a:pt x="680" y="1021"/>
                    </a:lnTo>
                    <a:lnTo>
                      <a:pt x="841" y="1021"/>
                    </a:lnTo>
                    <a:lnTo>
                      <a:pt x="841" y="448"/>
                    </a:lnTo>
                    <a:cubicBezTo>
                      <a:pt x="841" y="305"/>
                      <a:pt x="806" y="180"/>
                      <a:pt x="734" y="108"/>
                    </a:cubicBezTo>
                    <a:cubicBezTo>
                      <a:pt x="662" y="37"/>
                      <a:pt x="555" y="1"/>
                      <a:pt x="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4924225" y="4320100"/>
                <a:ext cx="14282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021" extrusionOk="0">
                    <a:moveTo>
                      <a:pt x="501" y="1"/>
                    </a:moveTo>
                    <a:cubicBezTo>
                      <a:pt x="430" y="1"/>
                      <a:pt x="358" y="19"/>
                      <a:pt x="305" y="37"/>
                    </a:cubicBezTo>
                    <a:cubicBezTo>
                      <a:pt x="251" y="72"/>
                      <a:pt x="197" y="126"/>
                      <a:pt x="161" y="180"/>
                    </a:cubicBezTo>
                    <a:lnTo>
                      <a:pt x="161" y="19"/>
                    </a:lnTo>
                    <a:lnTo>
                      <a:pt x="0" y="19"/>
                    </a:lnTo>
                    <a:lnTo>
                      <a:pt x="0" y="1021"/>
                    </a:lnTo>
                    <a:lnTo>
                      <a:pt x="161" y="1021"/>
                    </a:lnTo>
                    <a:lnTo>
                      <a:pt x="161" y="502"/>
                    </a:lnTo>
                    <a:cubicBezTo>
                      <a:pt x="161" y="377"/>
                      <a:pt x="197" y="305"/>
                      <a:pt x="233" y="233"/>
                    </a:cubicBezTo>
                    <a:cubicBezTo>
                      <a:pt x="287" y="180"/>
                      <a:pt x="358" y="144"/>
                      <a:pt x="448" y="144"/>
                    </a:cubicBezTo>
                    <a:cubicBezTo>
                      <a:pt x="483" y="144"/>
                      <a:pt x="501" y="144"/>
                      <a:pt x="519" y="162"/>
                    </a:cubicBezTo>
                    <a:cubicBezTo>
                      <a:pt x="555" y="162"/>
                      <a:pt x="573" y="162"/>
                      <a:pt x="591" y="180"/>
                    </a:cubicBez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4938048" y="4320100"/>
                <a:ext cx="35063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021" extrusionOk="0">
                    <a:moveTo>
                      <a:pt x="484" y="1"/>
                    </a:moveTo>
                    <a:cubicBezTo>
                      <a:pt x="413" y="1"/>
                      <a:pt x="359" y="19"/>
                      <a:pt x="305" y="37"/>
                    </a:cubicBezTo>
                    <a:cubicBezTo>
                      <a:pt x="252" y="72"/>
                      <a:pt x="198" y="126"/>
                      <a:pt x="162" y="180"/>
                    </a:cubicBezTo>
                    <a:lnTo>
                      <a:pt x="162" y="19"/>
                    </a:lnTo>
                    <a:lnTo>
                      <a:pt x="1" y="19"/>
                    </a:lnTo>
                    <a:lnTo>
                      <a:pt x="1" y="1021"/>
                    </a:lnTo>
                    <a:lnTo>
                      <a:pt x="162" y="1021"/>
                    </a:lnTo>
                    <a:lnTo>
                      <a:pt x="162" y="466"/>
                    </a:lnTo>
                    <a:cubicBezTo>
                      <a:pt x="162" y="359"/>
                      <a:pt x="198" y="287"/>
                      <a:pt x="234" y="233"/>
                    </a:cubicBezTo>
                    <a:cubicBezTo>
                      <a:pt x="287" y="180"/>
                      <a:pt x="359" y="144"/>
                      <a:pt x="448" y="144"/>
                    </a:cubicBezTo>
                    <a:cubicBezTo>
                      <a:pt x="502" y="144"/>
                      <a:pt x="556" y="162"/>
                      <a:pt x="592" y="216"/>
                    </a:cubicBezTo>
                    <a:cubicBezTo>
                      <a:pt x="627" y="251"/>
                      <a:pt x="645" y="323"/>
                      <a:pt x="645" y="430"/>
                    </a:cubicBezTo>
                    <a:lnTo>
                      <a:pt x="645" y="1021"/>
                    </a:lnTo>
                    <a:lnTo>
                      <a:pt x="806" y="1021"/>
                    </a:lnTo>
                    <a:lnTo>
                      <a:pt x="806" y="466"/>
                    </a:lnTo>
                    <a:cubicBezTo>
                      <a:pt x="806" y="359"/>
                      <a:pt x="842" y="287"/>
                      <a:pt x="878" y="233"/>
                    </a:cubicBezTo>
                    <a:cubicBezTo>
                      <a:pt x="932" y="162"/>
                      <a:pt x="1003" y="144"/>
                      <a:pt x="1093" y="144"/>
                    </a:cubicBezTo>
                    <a:cubicBezTo>
                      <a:pt x="1164" y="144"/>
                      <a:pt x="1200" y="162"/>
                      <a:pt x="1236" y="216"/>
                    </a:cubicBezTo>
                    <a:cubicBezTo>
                      <a:pt x="1272" y="251"/>
                      <a:pt x="1289" y="323"/>
                      <a:pt x="1289" y="430"/>
                    </a:cubicBezTo>
                    <a:lnTo>
                      <a:pt x="1289" y="1021"/>
                    </a:lnTo>
                    <a:lnTo>
                      <a:pt x="1450" y="1021"/>
                    </a:lnTo>
                    <a:lnTo>
                      <a:pt x="1450" y="412"/>
                    </a:lnTo>
                    <a:cubicBezTo>
                      <a:pt x="1450" y="287"/>
                      <a:pt x="1433" y="180"/>
                      <a:pt x="1379" y="108"/>
                    </a:cubicBezTo>
                    <a:cubicBezTo>
                      <a:pt x="1307" y="37"/>
                      <a:pt x="1236" y="1"/>
                      <a:pt x="1128" y="1"/>
                    </a:cubicBezTo>
                    <a:cubicBezTo>
                      <a:pt x="1057" y="1"/>
                      <a:pt x="985" y="19"/>
                      <a:pt x="932" y="54"/>
                    </a:cubicBezTo>
                    <a:cubicBezTo>
                      <a:pt x="878" y="90"/>
                      <a:pt x="824" y="144"/>
                      <a:pt x="788" y="216"/>
                    </a:cubicBezTo>
                    <a:cubicBezTo>
                      <a:pt x="753" y="144"/>
                      <a:pt x="717" y="90"/>
                      <a:pt x="663" y="54"/>
                    </a:cubicBezTo>
                    <a:cubicBezTo>
                      <a:pt x="627" y="19"/>
                      <a:pt x="556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4973087" y="4320100"/>
                <a:ext cx="18607" cy="2506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039" extrusionOk="0">
                    <a:moveTo>
                      <a:pt x="394" y="1"/>
                    </a:moveTo>
                    <a:cubicBezTo>
                      <a:pt x="269" y="1"/>
                      <a:pt x="179" y="19"/>
                      <a:pt x="108" y="72"/>
                    </a:cubicBezTo>
                    <a:cubicBezTo>
                      <a:pt x="36" y="126"/>
                      <a:pt x="0" y="198"/>
                      <a:pt x="0" y="287"/>
                    </a:cubicBezTo>
                    <a:cubicBezTo>
                      <a:pt x="0" y="377"/>
                      <a:pt x="36" y="430"/>
                      <a:pt x="72" y="484"/>
                    </a:cubicBezTo>
                    <a:cubicBezTo>
                      <a:pt x="126" y="520"/>
                      <a:pt x="197" y="556"/>
                      <a:pt x="287" y="573"/>
                    </a:cubicBezTo>
                    <a:lnTo>
                      <a:pt x="358" y="591"/>
                    </a:lnTo>
                    <a:cubicBezTo>
                      <a:pt x="448" y="609"/>
                      <a:pt x="519" y="627"/>
                      <a:pt x="555" y="663"/>
                    </a:cubicBezTo>
                    <a:cubicBezTo>
                      <a:pt x="573" y="681"/>
                      <a:pt x="591" y="717"/>
                      <a:pt x="591" y="752"/>
                    </a:cubicBezTo>
                    <a:cubicBezTo>
                      <a:pt x="591" y="806"/>
                      <a:pt x="573" y="842"/>
                      <a:pt x="537" y="878"/>
                    </a:cubicBezTo>
                    <a:cubicBezTo>
                      <a:pt x="484" y="896"/>
                      <a:pt x="430" y="913"/>
                      <a:pt x="358" y="913"/>
                    </a:cubicBezTo>
                    <a:cubicBezTo>
                      <a:pt x="287" y="913"/>
                      <a:pt x="233" y="896"/>
                      <a:pt x="179" y="878"/>
                    </a:cubicBezTo>
                    <a:cubicBezTo>
                      <a:pt x="126" y="878"/>
                      <a:pt x="54" y="842"/>
                      <a:pt x="0" y="806"/>
                    </a:cubicBezTo>
                    <a:lnTo>
                      <a:pt x="0" y="985"/>
                    </a:lnTo>
                    <a:cubicBezTo>
                      <a:pt x="72" y="1003"/>
                      <a:pt x="126" y="1021"/>
                      <a:pt x="179" y="1039"/>
                    </a:cubicBezTo>
                    <a:lnTo>
                      <a:pt x="358" y="1039"/>
                    </a:lnTo>
                    <a:cubicBezTo>
                      <a:pt x="484" y="1039"/>
                      <a:pt x="573" y="1021"/>
                      <a:pt x="645" y="967"/>
                    </a:cubicBezTo>
                    <a:cubicBezTo>
                      <a:pt x="716" y="913"/>
                      <a:pt x="770" y="842"/>
                      <a:pt x="770" y="752"/>
                    </a:cubicBezTo>
                    <a:cubicBezTo>
                      <a:pt x="770" y="663"/>
                      <a:pt x="734" y="609"/>
                      <a:pt x="680" y="556"/>
                    </a:cubicBezTo>
                    <a:cubicBezTo>
                      <a:pt x="645" y="502"/>
                      <a:pt x="555" y="484"/>
                      <a:pt x="448" y="448"/>
                    </a:cubicBezTo>
                    <a:lnTo>
                      <a:pt x="376" y="430"/>
                    </a:lnTo>
                    <a:cubicBezTo>
                      <a:pt x="305" y="412"/>
                      <a:pt x="233" y="394"/>
                      <a:pt x="215" y="377"/>
                    </a:cubicBezTo>
                    <a:cubicBezTo>
                      <a:pt x="179" y="359"/>
                      <a:pt x="162" y="323"/>
                      <a:pt x="162" y="287"/>
                    </a:cubicBezTo>
                    <a:cubicBezTo>
                      <a:pt x="162" y="233"/>
                      <a:pt x="179" y="198"/>
                      <a:pt x="233" y="180"/>
                    </a:cubicBezTo>
                    <a:cubicBezTo>
                      <a:pt x="269" y="144"/>
                      <a:pt x="323" y="144"/>
                      <a:pt x="412" y="144"/>
                    </a:cubicBezTo>
                    <a:cubicBezTo>
                      <a:pt x="466" y="144"/>
                      <a:pt x="519" y="144"/>
                      <a:pt x="555" y="162"/>
                    </a:cubicBezTo>
                    <a:cubicBezTo>
                      <a:pt x="609" y="162"/>
                      <a:pt x="663" y="180"/>
                      <a:pt x="716" y="216"/>
                    </a:cubicBezTo>
                    <a:lnTo>
                      <a:pt x="716" y="54"/>
                    </a:lnTo>
                    <a:cubicBezTo>
                      <a:pt x="663" y="37"/>
                      <a:pt x="609" y="19"/>
                      <a:pt x="555" y="19"/>
                    </a:cubicBezTo>
                    <a:cubicBezTo>
                      <a:pt x="502" y="1"/>
                      <a:pt x="448" y="1"/>
                      <a:pt x="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4992975" y="4314069"/>
                <a:ext cx="15151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271" extrusionOk="0">
                    <a:moveTo>
                      <a:pt x="126" y="0"/>
                    </a:moveTo>
                    <a:lnTo>
                      <a:pt x="126" y="269"/>
                    </a:lnTo>
                    <a:lnTo>
                      <a:pt x="1" y="269"/>
                    </a:lnTo>
                    <a:lnTo>
                      <a:pt x="1" y="394"/>
                    </a:lnTo>
                    <a:lnTo>
                      <a:pt x="126" y="394"/>
                    </a:lnTo>
                    <a:lnTo>
                      <a:pt x="126" y="949"/>
                    </a:lnTo>
                    <a:cubicBezTo>
                      <a:pt x="126" y="1074"/>
                      <a:pt x="144" y="1146"/>
                      <a:pt x="198" y="1199"/>
                    </a:cubicBezTo>
                    <a:cubicBezTo>
                      <a:pt x="251" y="1253"/>
                      <a:pt x="341" y="1271"/>
                      <a:pt x="466" y="1271"/>
                    </a:cubicBezTo>
                    <a:lnTo>
                      <a:pt x="627" y="1271"/>
                    </a:lnTo>
                    <a:lnTo>
                      <a:pt x="627" y="1128"/>
                    </a:lnTo>
                    <a:lnTo>
                      <a:pt x="466" y="1128"/>
                    </a:lnTo>
                    <a:cubicBezTo>
                      <a:pt x="394" y="1128"/>
                      <a:pt x="341" y="1128"/>
                      <a:pt x="323" y="1092"/>
                    </a:cubicBezTo>
                    <a:cubicBezTo>
                      <a:pt x="305" y="1074"/>
                      <a:pt x="287" y="1020"/>
                      <a:pt x="287" y="949"/>
                    </a:cubicBezTo>
                    <a:lnTo>
                      <a:pt x="287" y="394"/>
                    </a:lnTo>
                    <a:lnTo>
                      <a:pt x="627" y="394"/>
                    </a:lnTo>
                    <a:lnTo>
                      <a:pt x="627" y="269"/>
                    </a:lnTo>
                    <a:lnTo>
                      <a:pt x="287" y="269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5"/>
              <p:cNvSpPr/>
              <p:nvPr/>
            </p:nvSpPr>
            <p:spPr>
              <a:xfrm>
                <a:off x="5005517" y="4320100"/>
                <a:ext cx="20347" cy="25068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039" extrusionOk="0">
                    <a:moveTo>
                      <a:pt x="681" y="520"/>
                    </a:moveTo>
                    <a:lnTo>
                      <a:pt x="681" y="556"/>
                    </a:lnTo>
                    <a:cubicBezTo>
                      <a:pt x="681" y="663"/>
                      <a:pt x="663" y="752"/>
                      <a:pt x="609" y="806"/>
                    </a:cubicBezTo>
                    <a:cubicBezTo>
                      <a:pt x="537" y="878"/>
                      <a:pt x="466" y="913"/>
                      <a:pt x="376" y="913"/>
                    </a:cubicBezTo>
                    <a:cubicBezTo>
                      <a:pt x="323" y="913"/>
                      <a:pt x="269" y="896"/>
                      <a:pt x="233" y="860"/>
                    </a:cubicBezTo>
                    <a:cubicBezTo>
                      <a:pt x="180" y="824"/>
                      <a:pt x="162" y="770"/>
                      <a:pt x="162" y="717"/>
                    </a:cubicBezTo>
                    <a:cubicBezTo>
                      <a:pt x="162" y="645"/>
                      <a:pt x="197" y="591"/>
                      <a:pt x="251" y="573"/>
                    </a:cubicBezTo>
                    <a:cubicBezTo>
                      <a:pt x="305" y="538"/>
                      <a:pt x="394" y="520"/>
                      <a:pt x="520" y="520"/>
                    </a:cubicBezTo>
                    <a:close/>
                    <a:moveTo>
                      <a:pt x="412" y="1"/>
                    </a:moveTo>
                    <a:cubicBezTo>
                      <a:pt x="359" y="1"/>
                      <a:pt x="305" y="1"/>
                      <a:pt x="251" y="19"/>
                    </a:cubicBezTo>
                    <a:cubicBezTo>
                      <a:pt x="197" y="37"/>
                      <a:pt x="144" y="54"/>
                      <a:pt x="72" y="72"/>
                    </a:cubicBezTo>
                    <a:lnTo>
                      <a:pt x="72" y="216"/>
                    </a:lnTo>
                    <a:cubicBezTo>
                      <a:pt x="126" y="198"/>
                      <a:pt x="180" y="180"/>
                      <a:pt x="233" y="162"/>
                    </a:cubicBezTo>
                    <a:cubicBezTo>
                      <a:pt x="287" y="144"/>
                      <a:pt x="341" y="144"/>
                      <a:pt x="394" y="144"/>
                    </a:cubicBezTo>
                    <a:cubicBezTo>
                      <a:pt x="484" y="144"/>
                      <a:pt x="555" y="162"/>
                      <a:pt x="609" y="198"/>
                    </a:cubicBezTo>
                    <a:cubicBezTo>
                      <a:pt x="663" y="233"/>
                      <a:pt x="681" y="305"/>
                      <a:pt x="681" y="377"/>
                    </a:cubicBezTo>
                    <a:lnTo>
                      <a:pt x="681" y="394"/>
                    </a:lnTo>
                    <a:lnTo>
                      <a:pt x="448" y="394"/>
                    </a:lnTo>
                    <a:cubicBezTo>
                      <a:pt x="305" y="394"/>
                      <a:pt x="197" y="412"/>
                      <a:pt x="126" y="484"/>
                    </a:cubicBezTo>
                    <a:cubicBezTo>
                      <a:pt x="36" y="538"/>
                      <a:pt x="1" y="627"/>
                      <a:pt x="1" y="735"/>
                    </a:cubicBezTo>
                    <a:cubicBezTo>
                      <a:pt x="1" y="824"/>
                      <a:pt x="36" y="896"/>
                      <a:pt x="90" y="967"/>
                    </a:cubicBezTo>
                    <a:cubicBezTo>
                      <a:pt x="162" y="1021"/>
                      <a:pt x="233" y="1039"/>
                      <a:pt x="341" y="1039"/>
                    </a:cubicBezTo>
                    <a:cubicBezTo>
                      <a:pt x="412" y="1039"/>
                      <a:pt x="484" y="1039"/>
                      <a:pt x="537" y="1003"/>
                    </a:cubicBezTo>
                    <a:cubicBezTo>
                      <a:pt x="591" y="967"/>
                      <a:pt x="645" y="931"/>
                      <a:pt x="681" y="878"/>
                    </a:cubicBezTo>
                    <a:lnTo>
                      <a:pt x="681" y="1021"/>
                    </a:lnTo>
                    <a:lnTo>
                      <a:pt x="842" y="1021"/>
                    </a:lnTo>
                    <a:lnTo>
                      <a:pt x="842" y="448"/>
                    </a:lnTo>
                    <a:cubicBezTo>
                      <a:pt x="842" y="305"/>
                      <a:pt x="806" y="180"/>
                      <a:pt x="734" y="108"/>
                    </a:cubicBezTo>
                    <a:cubicBezTo>
                      <a:pt x="663" y="37"/>
                      <a:pt x="555" y="1"/>
                      <a:pt x="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5"/>
              <p:cNvSpPr/>
              <p:nvPr/>
            </p:nvSpPr>
            <p:spPr>
              <a:xfrm>
                <a:off x="5029295" y="4311463"/>
                <a:ext cx="21652" cy="33706"/>
              </a:xfrm>
              <a:custGeom>
                <a:avLst/>
                <a:gdLst/>
                <a:ahLst/>
                <a:cxnLst/>
                <a:rect l="l" t="t" r="r" b="b"/>
                <a:pathLst>
                  <a:path w="896" h="1397" extrusionOk="0">
                    <a:moveTo>
                      <a:pt x="448" y="502"/>
                    </a:moveTo>
                    <a:cubicBezTo>
                      <a:pt x="538" y="502"/>
                      <a:pt x="609" y="538"/>
                      <a:pt x="645" y="591"/>
                    </a:cubicBezTo>
                    <a:cubicBezTo>
                      <a:pt x="699" y="663"/>
                      <a:pt x="735" y="752"/>
                      <a:pt x="735" y="878"/>
                    </a:cubicBezTo>
                    <a:cubicBezTo>
                      <a:pt x="735" y="1003"/>
                      <a:pt x="699" y="1093"/>
                      <a:pt x="645" y="1164"/>
                    </a:cubicBezTo>
                    <a:cubicBezTo>
                      <a:pt x="609" y="1236"/>
                      <a:pt x="538" y="1271"/>
                      <a:pt x="448" y="1271"/>
                    </a:cubicBezTo>
                    <a:cubicBezTo>
                      <a:pt x="359" y="1271"/>
                      <a:pt x="287" y="1236"/>
                      <a:pt x="251" y="1164"/>
                    </a:cubicBezTo>
                    <a:cubicBezTo>
                      <a:pt x="198" y="1093"/>
                      <a:pt x="162" y="1003"/>
                      <a:pt x="162" y="878"/>
                    </a:cubicBezTo>
                    <a:cubicBezTo>
                      <a:pt x="162" y="752"/>
                      <a:pt x="198" y="663"/>
                      <a:pt x="251" y="591"/>
                    </a:cubicBezTo>
                    <a:cubicBezTo>
                      <a:pt x="287" y="538"/>
                      <a:pt x="359" y="502"/>
                      <a:pt x="448" y="502"/>
                    </a:cubicBezTo>
                    <a:close/>
                    <a:moveTo>
                      <a:pt x="735" y="1"/>
                    </a:moveTo>
                    <a:lnTo>
                      <a:pt x="735" y="538"/>
                    </a:lnTo>
                    <a:cubicBezTo>
                      <a:pt x="699" y="466"/>
                      <a:pt x="645" y="430"/>
                      <a:pt x="591" y="395"/>
                    </a:cubicBezTo>
                    <a:cubicBezTo>
                      <a:pt x="538" y="377"/>
                      <a:pt x="484" y="359"/>
                      <a:pt x="412" y="359"/>
                    </a:cubicBezTo>
                    <a:cubicBezTo>
                      <a:pt x="287" y="359"/>
                      <a:pt x="198" y="412"/>
                      <a:pt x="108" y="502"/>
                    </a:cubicBezTo>
                    <a:cubicBezTo>
                      <a:pt x="37" y="591"/>
                      <a:pt x="1" y="717"/>
                      <a:pt x="1" y="878"/>
                    </a:cubicBezTo>
                    <a:cubicBezTo>
                      <a:pt x="1" y="1039"/>
                      <a:pt x="37" y="1164"/>
                      <a:pt x="108" y="1254"/>
                    </a:cubicBezTo>
                    <a:cubicBezTo>
                      <a:pt x="198" y="1361"/>
                      <a:pt x="287" y="1397"/>
                      <a:pt x="412" y="1397"/>
                    </a:cubicBezTo>
                    <a:cubicBezTo>
                      <a:pt x="484" y="1397"/>
                      <a:pt x="538" y="1397"/>
                      <a:pt x="591" y="1361"/>
                    </a:cubicBezTo>
                    <a:cubicBezTo>
                      <a:pt x="645" y="1325"/>
                      <a:pt x="699" y="1289"/>
                      <a:pt x="735" y="1236"/>
                    </a:cubicBezTo>
                    <a:lnTo>
                      <a:pt x="735" y="1379"/>
                    </a:lnTo>
                    <a:lnTo>
                      <a:pt x="896" y="1379"/>
                    </a:lnTo>
                    <a:lnTo>
                      <a:pt x="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5"/>
              <p:cNvSpPr/>
              <p:nvPr/>
            </p:nvSpPr>
            <p:spPr>
              <a:xfrm>
                <a:off x="5051358" y="4314069"/>
                <a:ext cx="15151" cy="306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271" extrusionOk="0">
                    <a:moveTo>
                      <a:pt x="126" y="0"/>
                    </a:moveTo>
                    <a:lnTo>
                      <a:pt x="126" y="269"/>
                    </a:lnTo>
                    <a:lnTo>
                      <a:pt x="1" y="269"/>
                    </a:lnTo>
                    <a:lnTo>
                      <a:pt x="1" y="394"/>
                    </a:lnTo>
                    <a:lnTo>
                      <a:pt x="126" y="394"/>
                    </a:lnTo>
                    <a:lnTo>
                      <a:pt x="126" y="949"/>
                    </a:lnTo>
                    <a:cubicBezTo>
                      <a:pt x="126" y="1074"/>
                      <a:pt x="144" y="1146"/>
                      <a:pt x="197" y="1199"/>
                    </a:cubicBezTo>
                    <a:cubicBezTo>
                      <a:pt x="233" y="1253"/>
                      <a:pt x="323" y="1271"/>
                      <a:pt x="448" y="1271"/>
                    </a:cubicBezTo>
                    <a:lnTo>
                      <a:pt x="627" y="1271"/>
                    </a:lnTo>
                    <a:lnTo>
                      <a:pt x="627" y="1128"/>
                    </a:lnTo>
                    <a:lnTo>
                      <a:pt x="448" y="1128"/>
                    </a:lnTo>
                    <a:cubicBezTo>
                      <a:pt x="394" y="1128"/>
                      <a:pt x="341" y="1128"/>
                      <a:pt x="323" y="1092"/>
                    </a:cubicBezTo>
                    <a:cubicBezTo>
                      <a:pt x="305" y="1074"/>
                      <a:pt x="287" y="1020"/>
                      <a:pt x="287" y="949"/>
                    </a:cubicBezTo>
                    <a:lnTo>
                      <a:pt x="287" y="394"/>
                    </a:lnTo>
                    <a:lnTo>
                      <a:pt x="627" y="394"/>
                    </a:lnTo>
                    <a:lnTo>
                      <a:pt x="627" y="269"/>
                    </a:lnTo>
                    <a:lnTo>
                      <a:pt x="287" y="269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5066050" y="4311463"/>
                <a:ext cx="3915" cy="3327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379" extrusionOk="0">
                    <a:moveTo>
                      <a:pt x="1" y="1"/>
                    </a:moveTo>
                    <a:lnTo>
                      <a:pt x="1" y="198"/>
                    </a:lnTo>
                    <a:lnTo>
                      <a:pt x="162" y="198"/>
                    </a:lnTo>
                    <a:lnTo>
                      <a:pt x="162" y="1"/>
                    </a:lnTo>
                    <a:close/>
                    <a:moveTo>
                      <a:pt x="1" y="377"/>
                    </a:moveTo>
                    <a:lnTo>
                      <a:pt x="1" y="1379"/>
                    </a:lnTo>
                    <a:lnTo>
                      <a:pt x="162" y="1379"/>
                    </a:lnTo>
                    <a:lnTo>
                      <a:pt x="162" y="37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5074701" y="4320535"/>
                <a:ext cx="19936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825" h="1021" extrusionOk="0">
                    <a:moveTo>
                      <a:pt x="1" y="1"/>
                    </a:moveTo>
                    <a:lnTo>
                      <a:pt x="1" y="609"/>
                    </a:lnTo>
                    <a:cubicBezTo>
                      <a:pt x="1" y="752"/>
                      <a:pt x="19" y="842"/>
                      <a:pt x="90" y="913"/>
                    </a:cubicBezTo>
                    <a:cubicBezTo>
                      <a:pt x="144" y="985"/>
                      <a:pt x="233" y="1021"/>
                      <a:pt x="341" y="1021"/>
                    </a:cubicBezTo>
                    <a:cubicBezTo>
                      <a:pt x="412" y="1021"/>
                      <a:pt x="484" y="1021"/>
                      <a:pt x="538" y="985"/>
                    </a:cubicBezTo>
                    <a:cubicBezTo>
                      <a:pt x="573" y="949"/>
                      <a:pt x="627" y="913"/>
                      <a:pt x="663" y="842"/>
                    </a:cubicBezTo>
                    <a:lnTo>
                      <a:pt x="663" y="1003"/>
                    </a:lnTo>
                    <a:lnTo>
                      <a:pt x="824" y="1003"/>
                    </a:lnTo>
                    <a:lnTo>
                      <a:pt x="824" y="1"/>
                    </a:lnTo>
                    <a:lnTo>
                      <a:pt x="663" y="1"/>
                    </a:lnTo>
                    <a:lnTo>
                      <a:pt x="663" y="573"/>
                    </a:lnTo>
                    <a:cubicBezTo>
                      <a:pt x="663" y="663"/>
                      <a:pt x="645" y="752"/>
                      <a:pt x="591" y="806"/>
                    </a:cubicBezTo>
                    <a:cubicBezTo>
                      <a:pt x="538" y="860"/>
                      <a:pt x="466" y="878"/>
                      <a:pt x="377" y="878"/>
                    </a:cubicBezTo>
                    <a:cubicBezTo>
                      <a:pt x="305" y="878"/>
                      <a:pt x="251" y="860"/>
                      <a:pt x="216" y="824"/>
                    </a:cubicBezTo>
                    <a:cubicBezTo>
                      <a:pt x="180" y="770"/>
                      <a:pt x="162" y="699"/>
                      <a:pt x="162" y="609"/>
                    </a:cubicBez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5098068" y="4320100"/>
                <a:ext cx="35474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021" extrusionOk="0">
                    <a:moveTo>
                      <a:pt x="483" y="1"/>
                    </a:moveTo>
                    <a:cubicBezTo>
                      <a:pt x="412" y="1"/>
                      <a:pt x="358" y="19"/>
                      <a:pt x="304" y="37"/>
                    </a:cubicBezTo>
                    <a:cubicBezTo>
                      <a:pt x="251" y="72"/>
                      <a:pt x="215" y="126"/>
                      <a:pt x="179" y="180"/>
                    </a:cubicBezTo>
                    <a:lnTo>
                      <a:pt x="179" y="19"/>
                    </a:lnTo>
                    <a:lnTo>
                      <a:pt x="0" y="19"/>
                    </a:lnTo>
                    <a:lnTo>
                      <a:pt x="0" y="1021"/>
                    </a:lnTo>
                    <a:lnTo>
                      <a:pt x="179" y="1021"/>
                    </a:lnTo>
                    <a:lnTo>
                      <a:pt x="179" y="466"/>
                    </a:lnTo>
                    <a:cubicBezTo>
                      <a:pt x="179" y="359"/>
                      <a:pt x="197" y="287"/>
                      <a:pt x="251" y="233"/>
                    </a:cubicBezTo>
                    <a:cubicBezTo>
                      <a:pt x="287" y="180"/>
                      <a:pt x="358" y="144"/>
                      <a:pt x="448" y="144"/>
                    </a:cubicBezTo>
                    <a:cubicBezTo>
                      <a:pt x="519" y="144"/>
                      <a:pt x="573" y="162"/>
                      <a:pt x="609" y="216"/>
                    </a:cubicBezTo>
                    <a:cubicBezTo>
                      <a:pt x="627" y="251"/>
                      <a:pt x="644" y="323"/>
                      <a:pt x="644" y="430"/>
                    </a:cubicBezTo>
                    <a:lnTo>
                      <a:pt x="644" y="1021"/>
                    </a:lnTo>
                    <a:lnTo>
                      <a:pt x="823" y="1021"/>
                    </a:lnTo>
                    <a:lnTo>
                      <a:pt x="823" y="466"/>
                    </a:lnTo>
                    <a:cubicBezTo>
                      <a:pt x="823" y="359"/>
                      <a:pt x="841" y="287"/>
                      <a:pt x="895" y="233"/>
                    </a:cubicBezTo>
                    <a:cubicBezTo>
                      <a:pt x="931" y="162"/>
                      <a:pt x="1002" y="144"/>
                      <a:pt x="1092" y="144"/>
                    </a:cubicBezTo>
                    <a:cubicBezTo>
                      <a:pt x="1163" y="144"/>
                      <a:pt x="1217" y="162"/>
                      <a:pt x="1253" y="216"/>
                    </a:cubicBezTo>
                    <a:cubicBezTo>
                      <a:pt x="1271" y="251"/>
                      <a:pt x="1289" y="323"/>
                      <a:pt x="1289" y="430"/>
                    </a:cubicBezTo>
                    <a:lnTo>
                      <a:pt x="1289" y="1021"/>
                    </a:lnTo>
                    <a:lnTo>
                      <a:pt x="1468" y="1021"/>
                    </a:lnTo>
                    <a:lnTo>
                      <a:pt x="1468" y="412"/>
                    </a:lnTo>
                    <a:cubicBezTo>
                      <a:pt x="1468" y="287"/>
                      <a:pt x="1432" y="180"/>
                      <a:pt x="1378" y="108"/>
                    </a:cubicBezTo>
                    <a:cubicBezTo>
                      <a:pt x="1324" y="37"/>
                      <a:pt x="1235" y="1"/>
                      <a:pt x="1128" y="1"/>
                    </a:cubicBezTo>
                    <a:cubicBezTo>
                      <a:pt x="1056" y="1"/>
                      <a:pt x="984" y="19"/>
                      <a:pt x="931" y="54"/>
                    </a:cubicBezTo>
                    <a:cubicBezTo>
                      <a:pt x="877" y="90"/>
                      <a:pt x="823" y="144"/>
                      <a:pt x="788" y="216"/>
                    </a:cubicBezTo>
                    <a:cubicBezTo>
                      <a:pt x="770" y="144"/>
                      <a:pt x="734" y="90"/>
                      <a:pt x="680" y="54"/>
                    </a:cubicBezTo>
                    <a:cubicBezTo>
                      <a:pt x="627" y="19"/>
                      <a:pt x="555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5"/>
              <p:cNvSpPr/>
              <p:nvPr/>
            </p:nvSpPr>
            <p:spPr>
              <a:xfrm>
                <a:off x="4939788" y="4371492"/>
                <a:ext cx="38084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667" extrusionOk="0">
                    <a:moveTo>
                      <a:pt x="627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27" y="322"/>
                    </a:lnTo>
                    <a:lnTo>
                      <a:pt x="627" y="2362"/>
                    </a:lnTo>
                    <a:lnTo>
                      <a:pt x="36" y="2362"/>
                    </a:lnTo>
                    <a:lnTo>
                      <a:pt x="36" y="2667"/>
                    </a:lnTo>
                    <a:lnTo>
                      <a:pt x="1575" y="2667"/>
                    </a:lnTo>
                    <a:lnTo>
                      <a:pt x="1575" y="2362"/>
                    </a:lnTo>
                    <a:lnTo>
                      <a:pt x="985" y="2362"/>
                    </a:lnTo>
                    <a:lnTo>
                      <a:pt x="9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5"/>
              <p:cNvSpPr/>
              <p:nvPr/>
            </p:nvSpPr>
            <p:spPr>
              <a:xfrm>
                <a:off x="4987779" y="4371492"/>
                <a:ext cx="38519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5" y="2362"/>
                    </a:lnTo>
                    <a:lnTo>
                      <a:pt x="55" y="2667"/>
                    </a:lnTo>
                    <a:lnTo>
                      <a:pt x="1594" y="2667"/>
                    </a:lnTo>
                    <a:lnTo>
                      <a:pt x="1594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5032340" y="4370189"/>
                <a:ext cx="44560" cy="6695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75" extrusionOk="0">
                    <a:moveTo>
                      <a:pt x="913" y="287"/>
                    </a:moveTo>
                    <a:cubicBezTo>
                      <a:pt x="1110" y="287"/>
                      <a:pt x="1253" y="376"/>
                      <a:pt x="1342" y="555"/>
                    </a:cubicBezTo>
                    <a:cubicBezTo>
                      <a:pt x="1432" y="734"/>
                      <a:pt x="1485" y="1021"/>
                      <a:pt x="1485" y="1379"/>
                    </a:cubicBezTo>
                    <a:cubicBezTo>
                      <a:pt x="1485" y="1754"/>
                      <a:pt x="1432" y="2023"/>
                      <a:pt x="1342" y="2202"/>
                    </a:cubicBezTo>
                    <a:cubicBezTo>
                      <a:pt x="1253" y="2399"/>
                      <a:pt x="1110" y="2488"/>
                      <a:pt x="913" y="2488"/>
                    </a:cubicBezTo>
                    <a:cubicBezTo>
                      <a:pt x="734" y="2488"/>
                      <a:pt x="591" y="2399"/>
                      <a:pt x="501" y="2202"/>
                    </a:cubicBezTo>
                    <a:cubicBezTo>
                      <a:pt x="412" y="2023"/>
                      <a:pt x="358" y="1754"/>
                      <a:pt x="358" y="1379"/>
                    </a:cubicBezTo>
                    <a:cubicBezTo>
                      <a:pt x="358" y="1021"/>
                      <a:pt x="412" y="734"/>
                      <a:pt x="501" y="555"/>
                    </a:cubicBezTo>
                    <a:cubicBezTo>
                      <a:pt x="591" y="376"/>
                      <a:pt x="734" y="287"/>
                      <a:pt x="913" y="287"/>
                    </a:cubicBezTo>
                    <a:close/>
                    <a:moveTo>
                      <a:pt x="913" y="1"/>
                    </a:moveTo>
                    <a:cubicBezTo>
                      <a:pt x="626" y="1"/>
                      <a:pt x="394" y="126"/>
                      <a:pt x="233" y="359"/>
                    </a:cubicBezTo>
                    <a:cubicBezTo>
                      <a:pt x="72" y="591"/>
                      <a:pt x="0" y="931"/>
                      <a:pt x="0" y="1379"/>
                    </a:cubicBezTo>
                    <a:cubicBezTo>
                      <a:pt x="0" y="1826"/>
                      <a:pt x="72" y="2184"/>
                      <a:pt x="233" y="2416"/>
                    </a:cubicBezTo>
                    <a:cubicBezTo>
                      <a:pt x="394" y="2649"/>
                      <a:pt x="626" y="2774"/>
                      <a:pt x="913" y="2774"/>
                    </a:cubicBezTo>
                    <a:cubicBezTo>
                      <a:pt x="1217" y="2774"/>
                      <a:pt x="1450" y="2649"/>
                      <a:pt x="1611" y="2416"/>
                    </a:cubicBezTo>
                    <a:cubicBezTo>
                      <a:pt x="1754" y="2184"/>
                      <a:pt x="1843" y="1826"/>
                      <a:pt x="1843" y="1379"/>
                    </a:cubicBezTo>
                    <a:cubicBezTo>
                      <a:pt x="1843" y="931"/>
                      <a:pt x="1754" y="591"/>
                      <a:pt x="1611" y="359"/>
                    </a:cubicBezTo>
                    <a:cubicBezTo>
                      <a:pt x="1450" y="126"/>
                      <a:pt x="1217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5295690" y="4110264"/>
                <a:ext cx="18607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0" h="3258" extrusionOk="0">
                    <a:moveTo>
                      <a:pt x="0" y="1"/>
                    </a:moveTo>
                    <a:lnTo>
                      <a:pt x="0" y="3258"/>
                    </a:lnTo>
                    <a:lnTo>
                      <a:pt x="770" y="3258"/>
                    </a:lnTo>
                    <a:lnTo>
                      <a:pt x="770" y="3007"/>
                    </a:lnTo>
                    <a:lnTo>
                      <a:pt x="340" y="3007"/>
                    </a:lnTo>
                    <a:lnTo>
                      <a:pt x="340" y="251"/>
                    </a:lnTo>
                    <a:lnTo>
                      <a:pt x="770" y="251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5318163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88" y="0"/>
                    </a:moveTo>
                    <a:cubicBezTo>
                      <a:pt x="681" y="0"/>
                      <a:pt x="556" y="0"/>
                      <a:pt x="430" y="36"/>
                    </a:cubicBezTo>
                    <a:cubicBezTo>
                      <a:pt x="305" y="72"/>
                      <a:pt x="162" y="108"/>
                      <a:pt x="19" y="161"/>
                    </a:cubicBezTo>
                    <a:lnTo>
                      <a:pt x="19" y="537"/>
                    </a:lnTo>
                    <a:cubicBezTo>
                      <a:pt x="162" y="448"/>
                      <a:pt x="305" y="394"/>
                      <a:pt x="430" y="358"/>
                    </a:cubicBezTo>
                    <a:cubicBezTo>
                      <a:pt x="556" y="322"/>
                      <a:pt x="681" y="287"/>
                      <a:pt x="788" y="287"/>
                    </a:cubicBezTo>
                    <a:cubicBezTo>
                      <a:pt x="949" y="287"/>
                      <a:pt x="1075" y="340"/>
                      <a:pt x="1182" y="430"/>
                    </a:cubicBezTo>
                    <a:cubicBezTo>
                      <a:pt x="1271" y="519"/>
                      <a:pt x="1325" y="627"/>
                      <a:pt x="1325" y="770"/>
                    </a:cubicBezTo>
                    <a:cubicBezTo>
                      <a:pt x="1325" y="859"/>
                      <a:pt x="1307" y="949"/>
                      <a:pt x="1253" y="1038"/>
                    </a:cubicBezTo>
                    <a:cubicBezTo>
                      <a:pt x="1218" y="1128"/>
                      <a:pt x="1128" y="1235"/>
                      <a:pt x="1021" y="1378"/>
                    </a:cubicBezTo>
                    <a:cubicBezTo>
                      <a:pt x="949" y="1450"/>
                      <a:pt x="806" y="1593"/>
                      <a:pt x="573" y="1844"/>
                    </a:cubicBezTo>
                    <a:cubicBezTo>
                      <a:pt x="323" y="2076"/>
                      <a:pt x="144" y="2273"/>
                      <a:pt x="1" y="2398"/>
                    </a:cubicBezTo>
                    <a:lnTo>
                      <a:pt x="1" y="2703"/>
                    </a:lnTo>
                    <a:lnTo>
                      <a:pt x="1701" y="2703"/>
                    </a:lnTo>
                    <a:lnTo>
                      <a:pt x="1701" y="2398"/>
                    </a:lnTo>
                    <a:lnTo>
                      <a:pt x="448" y="2398"/>
                    </a:lnTo>
                    <a:cubicBezTo>
                      <a:pt x="735" y="2112"/>
                      <a:pt x="949" y="1879"/>
                      <a:pt x="1110" y="1718"/>
                    </a:cubicBezTo>
                    <a:cubicBezTo>
                      <a:pt x="1271" y="1557"/>
                      <a:pt x="1379" y="1450"/>
                      <a:pt x="1397" y="1414"/>
                    </a:cubicBezTo>
                    <a:cubicBezTo>
                      <a:pt x="1504" y="1289"/>
                      <a:pt x="1593" y="1164"/>
                      <a:pt x="1629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611" y="340"/>
                      <a:pt x="1450" y="197"/>
                    </a:cubicBezTo>
                    <a:cubicBezTo>
                      <a:pt x="1271" y="54"/>
                      <a:pt x="1057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5367460" y="4112869"/>
                <a:ext cx="41540" cy="64348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667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1271" y="304"/>
                    </a:lnTo>
                    <a:lnTo>
                      <a:pt x="359" y="2667"/>
                    </a:lnTo>
                    <a:lnTo>
                      <a:pt x="735" y="2667"/>
                    </a:lnTo>
                    <a:lnTo>
                      <a:pt x="1719" y="161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15"/>
              <p:cNvSpPr/>
              <p:nvPr/>
            </p:nvSpPr>
            <p:spPr>
              <a:xfrm>
                <a:off x="5414606" y="4112001"/>
                <a:ext cx="41105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03" extrusionOk="0">
                    <a:moveTo>
                      <a:pt x="770" y="0"/>
                    </a:moveTo>
                    <a:cubicBezTo>
                      <a:pt x="663" y="0"/>
                      <a:pt x="555" y="0"/>
                      <a:pt x="430" y="36"/>
                    </a:cubicBezTo>
                    <a:cubicBezTo>
                      <a:pt x="305" y="72"/>
                      <a:pt x="161" y="108"/>
                      <a:pt x="18" y="161"/>
                    </a:cubicBezTo>
                    <a:lnTo>
                      <a:pt x="18" y="537"/>
                    </a:lnTo>
                    <a:cubicBezTo>
                      <a:pt x="161" y="448"/>
                      <a:pt x="305" y="394"/>
                      <a:pt x="430" y="358"/>
                    </a:cubicBezTo>
                    <a:cubicBezTo>
                      <a:pt x="555" y="322"/>
                      <a:pt x="663" y="287"/>
                      <a:pt x="788" y="287"/>
                    </a:cubicBezTo>
                    <a:cubicBezTo>
                      <a:pt x="949" y="287"/>
                      <a:pt x="1074" y="340"/>
                      <a:pt x="1164" y="430"/>
                    </a:cubicBezTo>
                    <a:cubicBezTo>
                      <a:pt x="1271" y="519"/>
                      <a:pt x="1325" y="627"/>
                      <a:pt x="1325" y="770"/>
                    </a:cubicBezTo>
                    <a:cubicBezTo>
                      <a:pt x="1325" y="859"/>
                      <a:pt x="1307" y="949"/>
                      <a:pt x="1253" y="1038"/>
                    </a:cubicBezTo>
                    <a:cubicBezTo>
                      <a:pt x="1199" y="1128"/>
                      <a:pt x="1128" y="1235"/>
                      <a:pt x="1003" y="1378"/>
                    </a:cubicBezTo>
                    <a:cubicBezTo>
                      <a:pt x="949" y="1450"/>
                      <a:pt x="806" y="1593"/>
                      <a:pt x="555" y="1844"/>
                    </a:cubicBezTo>
                    <a:cubicBezTo>
                      <a:pt x="323" y="2076"/>
                      <a:pt x="144" y="2273"/>
                      <a:pt x="0" y="2398"/>
                    </a:cubicBezTo>
                    <a:lnTo>
                      <a:pt x="0" y="2703"/>
                    </a:lnTo>
                    <a:lnTo>
                      <a:pt x="1700" y="2703"/>
                    </a:lnTo>
                    <a:lnTo>
                      <a:pt x="1700" y="2398"/>
                    </a:lnTo>
                    <a:lnTo>
                      <a:pt x="430" y="2398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60" y="1450"/>
                      <a:pt x="1396" y="1414"/>
                    </a:cubicBezTo>
                    <a:cubicBezTo>
                      <a:pt x="1504" y="1289"/>
                      <a:pt x="1575" y="1164"/>
                      <a:pt x="1629" y="1074"/>
                    </a:cubicBezTo>
                    <a:cubicBezTo>
                      <a:pt x="1665" y="967"/>
                      <a:pt x="1683" y="859"/>
                      <a:pt x="1683" y="752"/>
                    </a:cubicBezTo>
                    <a:cubicBezTo>
                      <a:pt x="1683" y="519"/>
                      <a:pt x="1611" y="340"/>
                      <a:pt x="1432" y="197"/>
                    </a:cubicBezTo>
                    <a:cubicBezTo>
                      <a:pt x="1271" y="54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5"/>
              <p:cNvSpPr/>
              <p:nvPr/>
            </p:nvSpPr>
            <p:spPr>
              <a:xfrm>
                <a:off x="5464772" y="4110264"/>
                <a:ext cx="18607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770" h="3258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430" y="251"/>
                    </a:lnTo>
                    <a:lnTo>
                      <a:pt x="430" y="3007"/>
                    </a:lnTo>
                    <a:lnTo>
                      <a:pt x="0" y="3007"/>
                    </a:lnTo>
                    <a:lnTo>
                      <a:pt x="0" y="3258"/>
                    </a:lnTo>
                    <a:lnTo>
                      <a:pt x="770" y="325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5332445" y="4216473"/>
                <a:ext cx="57102" cy="63069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614" extrusionOk="0">
                    <a:moveTo>
                      <a:pt x="949" y="430"/>
                    </a:moveTo>
                    <a:cubicBezTo>
                      <a:pt x="1164" y="430"/>
                      <a:pt x="1289" y="448"/>
                      <a:pt x="1325" y="448"/>
                    </a:cubicBezTo>
                    <a:cubicBezTo>
                      <a:pt x="1414" y="466"/>
                      <a:pt x="1486" y="502"/>
                      <a:pt x="1521" y="556"/>
                    </a:cubicBezTo>
                    <a:cubicBezTo>
                      <a:pt x="1575" y="609"/>
                      <a:pt x="1593" y="681"/>
                      <a:pt x="1593" y="770"/>
                    </a:cubicBezTo>
                    <a:cubicBezTo>
                      <a:pt x="1593" y="842"/>
                      <a:pt x="1575" y="914"/>
                      <a:pt x="1539" y="967"/>
                    </a:cubicBezTo>
                    <a:cubicBezTo>
                      <a:pt x="1504" y="1003"/>
                      <a:pt x="1468" y="1057"/>
                      <a:pt x="1396" y="1075"/>
                    </a:cubicBezTo>
                    <a:cubicBezTo>
                      <a:pt x="1325" y="1093"/>
                      <a:pt x="1181" y="1110"/>
                      <a:pt x="913" y="1110"/>
                    </a:cubicBezTo>
                    <a:lnTo>
                      <a:pt x="519" y="1110"/>
                    </a:lnTo>
                    <a:lnTo>
                      <a:pt x="519" y="430"/>
                    </a:lnTo>
                    <a:close/>
                    <a:moveTo>
                      <a:pt x="0" y="1"/>
                    </a:moveTo>
                    <a:lnTo>
                      <a:pt x="0" y="2614"/>
                    </a:lnTo>
                    <a:lnTo>
                      <a:pt x="519" y="2614"/>
                    </a:lnTo>
                    <a:lnTo>
                      <a:pt x="519" y="1522"/>
                    </a:lnTo>
                    <a:lnTo>
                      <a:pt x="627" y="1522"/>
                    </a:lnTo>
                    <a:cubicBezTo>
                      <a:pt x="752" y="1522"/>
                      <a:pt x="841" y="1540"/>
                      <a:pt x="895" y="1558"/>
                    </a:cubicBezTo>
                    <a:cubicBezTo>
                      <a:pt x="967" y="1576"/>
                      <a:pt x="1002" y="1612"/>
                      <a:pt x="1056" y="1665"/>
                    </a:cubicBezTo>
                    <a:cubicBezTo>
                      <a:pt x="1110" y="1719"/>
                      <a:pt x="1199" y="1844"/>
                      <a:pt x="1342" y="2041"/>
                    </a:cubicBezTo>
                    <a:lnTo>
                      <a:pt x="1718" y="2614"/>
                    </a:lnTo>
                    <a:lnTo>
                      <a:pt x="2363" y="2614"/>
                    </a:lnTo>
                    <a:lnTo>
                      <a:pt x="2040" y="2113"/>
                    </a:lnTo>
                    <a:cubicBezTo>
                      <a:pt x="1915" y="1898"/>
                      <a:pt x="1808" y="1755"/>
                      <a:pt x="1736" y="1683"/>
                    </a:cubicBezTo>
                    <a:cubicBezTo>
                      <a:pt x="1665" y="1594"/>
                      <a:pt x="1557" y="1522"/>
                      <a:pt x="1450" y="1450"/>
                    </a:cubicBezTo>
                    <a:cubicBezTo>
                      <a:pt x="1683" y="1433"/>
                      <a:pt x="1861" y="1343"/>
                      <a:pt x="1969" y="1218"/>
                    </a:cubicBezTo>
                    <a:cubicBezTo>
                      <a:pt x="2094" y="1093"/>
                      <a:pt x="2148" y="932"/>
                      <a:pt x="2148" y="735"/>
                    </a:cubicBezTo>
                    <a:cubicBezTo>
                      <a:pt x="2148" y="574"/>
                      <a:pt x="2112" y="430"/>
                      <a:pt x="2023" y="323"/>
                    </a:cubicBezTo>
                    <a:cubicBezTo>
                      <a:pt x="1951" y="198"/>
                      <a:pt x="1844" y="108"/>
                      <a:pt x="1718" y="73"/>
                    </a:cubicBezTo>
                    <a:cubicBezTo>
                      <a:pt x="1593" y="19"/>
                      <a:pt x="1396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5392543" y="4232880"/>
                <a:ext cx="44560" cy="65241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704" extrusionOk="0">
                    <a:moveTo>
                      <a:pt x="931" y="377"/>
                    </a:moveTo>
                    <a:cubicBezTo>
                      <a:pt x="1057" y="377"/>
                      <a:pt x="1164" y="430"/>
                      <a:pt x="1236" y="520"/>
                    </a:cubicBezTo>
                    <a:cubicBezTo>
                      <a:pt x="1325" y="609"/>
                      <a:pt x="1361" y="770"/>
                      <a:pt x="1361" y="967"/>
                    </a:cubicBezTo>
                    <a:cubicBezTo>
                      <a:pt x="1361" y="1146"/>
                      <a:pt x="1325" y="1289"/>
                      <a:pt x="1236" y="1379"/>
                    </a:cubicBezTo>
                    <a:cubicBezTo>
                      <a:pt x="1146" y="1486"/>
                      <a:pt x="1039" y="1522"/>
                      <a:pt x="913" y="1522"/>
                    </a:cubicBezTo>
                    <a:cubicBezTo>
                      <a:pt x="806" y="1522"/>
                      <a:pt x="717" y="1486"/>
                      <a:pt x="627" y="1397"/>
                    </a:cubicBezTo>
                    <a:cubicBezTo>
                      <a:pt x="556" y="1289"/>
                      <a:pt x="520" y="1146"/>
                      <a:pt x="520" y="949"/>
                    </a:cubicBezTo>
                    <a:cubicBezTo>
                      <a:pt x="520" y="753"/>
                      <a:pt x="556" y="609"/>
                      <a:pt x="627" y="520"/>
                    </a:cubicBezTo>
                    <a:cubicBezTo>
                      <a:pt x="717" y="430"/>
                      <a:pt x="806" y="377"/>
                      <a:pt x="931" y="377"/>
                    </a:cubicBezTo>
                    <a:close/>
                    <a:moveTo>
                      <a:pt x="806" y="1"/>
                    </a:moveTo>
                    <a:cubicBezTo>
                      <a:pt x="573" y="1"/>
                      <a:pt x="377" y="73"/>
                      <a:pt x="233" y="252"/>
                    </a:cubicBezTo>
                    <a:cubicBezTo>
                      <a:pt x="72" y="413"/>
                      <a:pt x="1" y="663"/>
                      <a:pt x="1" y="967"/>
                    </a:cubicBezTo>
                    <a:cubicBezTo>
                      <a:pt x="1" y="1236"/>
                      <a:pt x="54" y="1450"/>
                      <a:pt x="180" y="1612"/>
                    </a:cubicBezTo>
                    <a:cubicBezTo>
                      <a:pt x="323" y="1826"/>
                      <a:pt x="520" y="1934"/>
                      <a:pt x="788" y="1934"/>
                    </a:cubicBezTo>
                    <a:cubicBezTo>
                      <a:pt x="1003" y="1934"/>
                      <a:pt x="1200" y="1826"/>
                      <a:pt x="1343" y="1629"/>
                    </a:cubicBezTo>
                    <a:lnTo>
                      <a:pt x="1343" y="1898"/>
                    </a:lnTo>
                    <a:cubicBezTo>
                      <a:pt x="1343" y="2023"/>
                      <a:pt x="1343" y="2095"/>
                      <a:pt x="1325" y="2131"/>
                    </a:cubicBezTo>
                    <a:cubicBezTo>
                      <a:pt x="1307" y="2202"/>
                      <a:pt x="1271" y="2238"/>
                      <a:pt x="1218" y="2256"/>
                    </a:cubicBezTo>
                    <a:cubicBezTo>
                      <a:pt x="1164" y="2309"/>
                      <a:pt x="1057" y="2327"/>
                      <a:pt x="931" y="2327"/>
                    </a:cubicBezTo>
                    <a:cubicBezTo>
                      <a:pt x="824" y="2327"/>
                      <a:pt x="752" y="2309"/>
                      <a:pt x="699" y="2274"/>
                    </a:cubicBezTo>
                    <a:cubicBezTo>
                      <a:pt x="663" y="2238"/>
                      <a:pt x="645" y="2202"/>
                      <a:pt x="645" y="2131"/>
                    </a:cubicBezTo>
                    <a:lnTo>
                      <a:pt x="72" y="2059"/>
                    </a:lnTo>
                    <a:cubicBezTo>
                      <a:pt x="72" y="2077"/>
                      <a:pt x="54" y="2113"/>
                      <a:pt x="54" y="2131"/>
                    </a:cubicBezTo>
                    <a:cubicBezTo>
                      <a:pt x="54" y="2292"/>
                      <a:pt x="126" y="2435"/>
                      <a:pt x="269" y="2542"/>
                    </a:cubicBezTo>
                    <a:cubicBezTo>
                      <a:pt x="394" y="2649"/>
                      <a:pt x="627" y="2703"/>
                      <a:pt x="949" y="2703"/>
                    </a:cubicBezTo>
                    <a:cubicBezTo>
                      <a:pt x="1128" y="2703"/>
                      <a:pt x="1253" y="2685"/>
                      <a:pt x="1379" y="2649"/>
                    </a:cubicBezTo>
                    <a:cubicBezTo>
                      <a:pt x="1486" y="2614"/>
                      <a:pt x="1576" y="2560"/>
                      <a:pt x="1647" y="2506"/>
                    </a:cubicBezTo>
                    <a:cubicBezTo>
                      <a:pt x="1701" y="2435"/>
                      <a:pt x="1755" y="2363"/>
                      <a:pt x="1790" y="2238"/>
                    </a:cubicBezTo>
                    <a:cubicBezTo>
                      <a:pt x="1826" y="2131"/>
                      <a:pt x="1844" y="1969"/>
                      <a:pt x="1844" y="1737"/>
                    </a:cubicBezTo>
                    <a:lnTo>
                      <a:pt x="1844" y="37"/>
                    </a:lnTo>
                    <a:lnTo>
                      <a:pt x="1379" y="37"/>
                    </a:lnTo>
                    <a:lnTo>
                      <a:pt x="1379" y="305"/>
                    </a:lnTo>
                    <a:cubicBezTo>
                      <a:pt x="1236" y="90"/>
                      <a:pt x="1039" y="1"/>
                      <a:pt x="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5246393" y="4318387"/>
                <a:ext cx="16891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609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287" y="90"/>
                      <a:pt x="233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91"/>
                    </a:lnTo>
                    <a:cubicBezTo>
                      <a:pt x="197" y="448"/>
                      <a:pt x="233" y="358"/>
                      <a:pt x="287" y="287"/>
                    </a:cubicBezTo>
                    <a:cubicBezTo>
                      <a:pt x="340" y="215"/>
                      <a:pt x="430" y="161"/>
                      <a:pt x="537" y="161"/>
                    </a:cubicBezTo>
                    <a:cubicBezTo>
                      <a:pt x="573" y="161"/>
                      <a:pt x="609" y="179"/>
                      <a:pt x="627" y="179"/>
                    </a:cubicBezTo>
                    <a:cubicBezTo>
                      <a:pt x="662" y="179"/>
                      <a:pt x="680" y="197"/>
                      <a:pt x="698" y="215"/>
                    </a:cubicBez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5261086" y="4318387"/>
                <a:ext cx="26412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53" extrusionOk="0">
                    <a:moveTo>
                      <a:pt x="555" y="161"/>
                    </a:moveTo>
                    <a:cubicBezTo>
                      <a:pt x="645" y="161"/>
                      <a:pt x="734" y="197"/>
                      <a:pt x="788" y="287"/>
                    </a:cubicBezTo>
                    <a:cubicBezTo>
                      <a:pt x="860" y="376"/>
                      <a:pt x="895" y="483"/>
                      <a:pt x="895" y="627"/>
                    </a:cubicBezTo>
                    <a:cubicBezTo>
                      <a:pt x="895" y="770"/>
                      <a:pt x="860" y="877"/>
                      <a:pt x="788" y="967"/>
                    </a:cubicBezTo>
                    <a:cubicBezTo>
                      <a:pt x="734" y="1038"/>
                      <a:pt x="645" y="1092"/>
                      <a:pt x="555" y="1092"/>
                    </a:cubicBezTo>
                    <a:cubicBezTo>
                      <a:pt x="448" y="1092"/>
                      <a:pt x="359" y="1038"/>
                      <a:pt x="287" y="967"/>
                    </a:cubicBezTo>
                    <a:cubicBezTo>
                      <a:pt x="233" y="877"/>
                      <a:pt x="198" y="770"/>
                      <a:pt x="198" y="627"/>
                    </a:cubicBezTo>
                    <a:cubicBezTo>
                      <a:pt x="198" y="483"/>
                      <a:pt x="233" y="376"/>
                      <a:pt x="305" y="287"/>
                    </a:cubicBezTo>
                    <a:cubicBezTo>
                      <a:pt x="359" y="197"/>
                      <a:pt x="448" y="161"/>
                      <a:pt x="555" y="161"/>
                    </a:cubicBezTo>
                    <a:close/>
                    <a:moveTo>
                      <a:pt x="555" y="0"/>
                    </a:moveTo>
                    <a:cubicBezTo>
                      <a:pt x="376" y="0"/>
                      <a:pt x="233" y="54"/>
                      <a:pt x="144" y="161"/>
                    </a:cubicBezTo>
                    <a:cubicBezTo>
                      <a:pt x="36" y="269"/>
                      <a:pt x="1" y="430"/>
                      <a:pt x="1" y="627"/>
                    </a:cubicBezTo>
                    <a:cubicBezTo>
                      <a:pt x="1" y="823"/>
                      <a:pt x="36" y="967"/>
                      <a:pt x="144" y="1092"/>
                    </a:cubicBezTo>
                    <a:cubicBezTo>
                      <a:pt x="233" y="1199"/>
                      <a:pt x="376" y="1253"/>
                      <a:pt x="555" y="1253"/>
                    </a:cubicBezTo>
                    <a:cubicBezTo>
                      <a:pt x="716" y="1253"/>
                      <a:pt x="860" y="1199"/>
                      <a:pt x="949" y="1092"/>
                    </a:cubicBezTo>
                    <a:cubicBezTo>
                      <a:pt x="1056" y="967"/>
                      <a:pt x="1092" y="823"/>
                      <a:pt x="1092" y="627"/>
                    </a:cubicBezTo>
                    <a:cubicBezTo>
                      <a:pt x="1092" y="430"/>
                      <a:pt x="1056" y="269"/>
                      <a:pt x="949" y="161"/>
                    </a:cubicBezTo>
                    <a:cubicBezTo>
                      <a:pt x="860" y="54"/>
                      <a:pt x="716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5"/>
              <p:cNvSpPr/>
              <p:nvPr/>
            </p:nvSpPr>
            <p:spPr>
              <a:xfrm>
                <a:off x="5289624" y="4318387"/>
                <a:ext cx="26847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3" extrusionOk="0">
                    <a:moveTo>
                      <a:pt x="591" y="161"/>
                    </a:moveTo>
                    <a:cubicBezTo>
                      <a:pt x="681" y="161"/>
                      <a:pt x="770" y="197"/>
                      <a:pt x="824" y="251"/>
                    </a:cubicBezTo>
                    <a:cubicBezTo>
                      <a:pt x="878" y="322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15" y="412"/>
                      <a:pt x="251" y="322"/>
                      <a:pt x="323" y="251"/>
                    </a:cubicBezTo>
                    <a:cubicBezTo>
                      <a:pt x="394" y="197"/>
                      <a:pt x="484" y="161"/>
                      <a:pt x="591" y="161"/>
                    </a:cubicBezTo>
                    <a:close/>
                    <a:moveTo>
                      <a:pt x="591" y="0"/>
                    </a:moveTo>
                    <a:cubicBezTo>
                      <a:pt x="412" y="0"/>
                      <a:pt x="269" y="54"/>
                      <a:pt x="162" y="161"/>
                    </a:cubicBezTo>
                    <a:cubicBezTo>
                      <a:pt x="54" y="287"/>
                      <a:pt x="1" y="430"/>
                      <a:pt x="1" y="627"/>
                    </a:cubicBezTo>
                    <a:cubicBezTo>
                      <a:pt x="1" y="823"/>
                      <a:pt x="54" y="967"/>
                      <a:pt x="162" y="1092"/>
                    </a:cubicBezTo>
                    <a:cubicBezTo>
                      <a:pt x="287" y="1199"/>
                      <a:pt x="430" y="1253"/>
                      <a:pt x="627" y="1253"/>
                    </a:cubicBezTo>
                    <a:cubicBezTo>
                      <a:pt x="699" y="1253"/>
                      <a:pt x="770" y="1253"/>
                      <a:pt x="842" y="1235"/>
                    </a:cubicBezTo>
                    <a:cubicBezTo>
                      <a:pt x="931" y="1217"/>
                      <a:pt x="1003" y="1199"/>
                      <a:pt x="1074" y="1163"/>
                    </a:cubicBezTo>
                    <a:lnTo>
                      <a:pt x="1074" y="967"/>
                    </a:lnTo>
                    <a:cubicBezTo>
                      <a:pt x="1003" y="1020"/>
                      <a:pt x="931" y="1038"/>
                      <a:pt x="860" y="1056"/>
                    </a:cubicBezTo>
                    <a:cubicBezTo>
                      <a:pt x="788" y="1074"/>
                      <a:pt x="717" y="1092"/>
                      <a:pt x="627" y="1092"/>
                    </a:cubicBezTo>
                    <a:cubicBezTo>
                      <a:pt x="502" y="1092"/>
                      <a:pt x="394" y="1056"/>
                      <a:pt x="323" y="984"/>
                    </a:cubicBezTo>
                    <a:cubicBezTo>
                      <a:pt x="251" y="913"/>
                      <a:pt x="215" y="806"/>
                      <a:pt x="198" y="662"/>
                    </a:cubicBezTo>
                    <a:lnTo>
                      <a:pt x="1110" y="662"/>
                    </a:lnTo>
                    <a:lnTo>
                      <a:pt x="1110" y="573"/>
                    </a:lnTo>
                    <a:cubicBezTo>
                      <a:pt x="1110" y="394"/>
                      <a:pt x="1057" y="251"/>
                      <a:pt x="967" y="143"/>
                    </a:cubicBezTo>
                    <a:cubicBezTo>
                      <a:pt x="878" y="54"/>
                      <a:pt x="752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5"/>
              <p:cNvSpPr/>
              <p:nvPr/>
            </p:nvSpPr>
            <p:spPr>
              <a:xfrm>
                <a:off x="5320338" y="4318387"/>
                <a:ext cx="24237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18" extrusionOk="0">
                    <a:moveTo>
                      <a:pt x="573" y="0"/>
                    </a:moveTo>
                    <a:cubicBezTo>
                      <a:pt x="501" y="0"/>
                      <a:pt x="430" y="18"/>
                      <a:pt x="358" y="54"/>
                    </a:cubicBezTo>
                    <a:cubicBezTo>
                      <a:pt x="287" y="90"/>
                      <a:pt x="233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15" y="340"/>
                      <a:pt x="287" y="269"/>
                    </a:cubicBezTo>
                    <a:cubicBezTo>
                      <a:pt x="340" y="197"/>
                      <a:pt x="430" y="161"/>
                      <a:pt x="537" y="161"/>
                    </a:cubicBezTo>
                    <a:cubicBezTo>
                      <a:pt x="627" y="161"/>
                      <a:pt x="698" y="197"/>
                      <a:pt x="734" y="251"/>
                    </a:cubicBezTo>
                    <a:cubicBezTo>
                      <a:pt x="770" y="304"/>
                      <a:pt x="806" y="394"/>
                      <a:pt x="806" y="501"/>
                    </a:cubicBezTo>
                    <a:lnTo>
                      <a:pt x="806" y="1217"/>
                    </a:lnTo>
                    <a:lnTo>
                      <a:pt x="1002" y="1217"/>
                    </a:lnTo>
                    <a:lnTo>
                      <a:pt x="1002" y="501"/>
                    </a:lnTo>
                    <a:cubicBezTo>
                      <a:pt x="1002" y="340"/>
                      <a:pt x="967" y="215"/>
                      <a:pt x="895" y="125"/>
                    </a:cubicBezTo>
                    <a:cubicBezTo>
                      <a:pt x="823" y="36"/>
                      <a:pt x="716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5345421" y="4310618"/>
                <a:ext cx="18172" cy="37156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40" extrusionOk="0">
                    <a:moveTo>
                      <a:pt x="143" y="0"/>
                    </a:moveTo>
                    <a:lnTo>
                      <a:pt x="143" y="340"/>
                    </a:lnTo>
                    <a:lnTo>
                      <a:pt x="0" y="340"/>
                    </a:lnTo>
                    <a:lnTo>
                      <a:pt x="0" y="501"/>
                    </a:lnTo>
                    <a:lnTo>
                      <a:pt x="143" y="501"/>
                    </a:lnTo>
                    <a:lnTo>
                      <a:pt x="143" y="1145"/>
                    </a:lnTo>
                    <a:cubicBezTo>
                      <a:pt x="143" y="1306"/>
                      <a:pt x="179" y="1396"/>
                      <a:pt x="233" y="1468"/>
                    </a:cubicBezTo>
                    <a:cubicBezTo>
                      <a:pt x="287" y="1521"/>
                      <a:pt x="394" y="1539"/>
                      <a:pt x="537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37" y="1378"/>
                    </a:lnTo>
                    <a:cubicBezTo>
                      <a:pt x="465" y="1378"/>
                      <a:pt x="412" y="1360"/>
                      <a:pt x="376" y="1342"/>
                    </a:cubicBezTo>
                    <a:cubicBezTo>
                      <a:pt x="358" y="1306"/>
                      <a:pt x="340" y="1253"/>
                      <a:pt x="340" y="1145"/>
                    </a:cubicBezTo>
                    <a:lnTo>
                      <a:pt x="340" y="501"/>
                    </a:lnTo>
                    <a:lnTo>
                      <a:pt x="752" y="501"/>
                    </a:lnTo>
                    <a:lnTo>
                      <a:pt x="752" y="340"/>
                    </a:lnTo>
                    <a:lnTo>
                      <a:pt x="340" y="340"/>
                    </a:lnTo>
                    <a:lnTo>
                      <a:pt x="3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5361419" y="4318387"/>
                <a:ext cx="25977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683" extrusionOk="0">
                    <a:moveTo>
                      <a:pt x="537" y="161"/>
                    </a:moveTo>
                    <a:cubicBezTo>
                      <a:pt x="645" y="161"/>
                      <a:pt x="716" y="197"/>
                      <a:pt x="788" y="269"/>
                    </a:cubicBezTo>
                    <a:cubicBezTo>
                      <a:pt x="841" y="358"/>
                      <a:pt x="877" y="465"/>
                      <a:pt x="877" y="609"/>
                    </a:cubicBezTo>
                    <a:cubicBezTo>
                      <a:pt x="877" y="752"/>
                      <a:pt x="841" y="859"/>
                      <a:pt x="788" y="949"/>
                    </a:cubicBezTo>
                    <a:cubicBezTo>
                      <a:pt x="716" y="1020"/>
                      <a:pt x="645" y="1056"/>
                      <a:pt x="537" y="1056"/>
                    </a:cubicBezTo>
                    <a:cubicBezTo>
                      <a:pt x="430" y="1056"/>
                      <a:pt x="340" y="1020"/>
                      <a:pt x="287" y="949"/>
                    </a:cubicBezTo>
                    <a:cubicBezTo>
                      <a:pt x="233" y="859"/>
                      <a:pt x="197" y="752"/>
                      <a:pt x="197" y="609"/>
                    </a:cubicBezTo>
                    <a:cubicBezTo>
                      <a:pt x="197" y="465"/>
                      <a:pt x="233" y="358"/>
                      <a:pt x="287" y="269"/>
                    </a:cubicBezTo>
                    <a:cubicBezTo>
                      <a:pt x="340" y="197"/>
                      <a:pt x="430" y="161"/>
                      <a:pt x="537" y="161"/>
                    </a:cubicBezTo>
                    <a:close/>
                    <a:moveTo>
                      <a:pt x="484" y="0"/>
                    </a:moveTo>
                    <a:cubicBezTo>
                      <a:pt x="340" y="0"/>
                      <a:pt x="215" y="54"/>
                      <a:pt x="126" y="161"/>
                    </a:cubicBezTo>
                    <a:cubicBezTo>
                      <a:pt x="36" y="269"/>
                      <a:pt x="0" y="430"/>
                      <a:pt x="0" y="609"/>
                    </a:cubicBezTo>
                    <a:cubicBezTo>
                      <a:pt x="0" y="788"/>
                      <a:pt x="36" y="949"/>
                      <a:pt x="126" y="1056"/>
                    </a:cubicBezTo>
                    <a:cubicBezTo>
                      <a:pt x="215" y="1163"/>
                      <a:pt x="340" y="1217"/>
                      <a:pt x="484" y="1217"/>
                    </a:cubicBezTo>
                    <a:cubicBezTo>
                      <a:pt x="573" y="1217"/>
                      <a:pt x="645" y="1199"/>
                      <a:pt x="716" y="1163"/>
                    </a:cubicBezTo>
                    <a:cubicBezTo>
                      <a:pt x="770" y="1128"/>
                      <a:pt x="824" y="1074"/>
                      <a:pt x="877" y="1020"/>
                    </a:cubicBezTo>
                    <a:lnTo>
                      <a:pt x="877" y="1110"/>
                    </a:lnTo>
                    <a:cubicBezTo>
                      <a:pt x="877" y="1253"/>
                      <a:pt x="841" y="1342"/>
                      <a:pt x="770" y="1414"/>
                    </a:cubicBezTo>
                    <a:cubicBezTo>
                      <a:pt x="716" y="1486"/>
                      <a:pt x="609" y="1521"/>
                      <a:pt x="484" y="1521"/>
                    </a:cubicBezTo>
                    <a:cubicBezTo>
                      <a:pt x="430" y="1521"/>
                      <a:pt x="358" y="1503"/>
                      <a:pt x="305" y="1486"/>
                    </a:cubicBezTo>
                    <a:cubicBezTo>
                      <a:pt x="251" y="1486"/>
                      <a:pt x="197" y="1450"/>
                      <a:pt x="143" y="1432"/>
                    </a:cubicBezTo>
                    <a:lnTo>
                      <a:pt x="143" y="1611"/>
                    </a:lnTo>
                    <a:cubicBezTo>
                      <a:pt x="197" y="1629"/>
                      <a:pt x="251" y="1647"/>
                      <a:pt x="322" y="1664"/>
                    </a:cubicBezTo>
                    <a:cubicBezTo>
                      <a:pt x="376" y="1682"/>
                      <a:pt x="448" y="1682"/>
                      <a:pt x="519" y="1682"/>
                    </a:cubicBezTo>
                    <a:cubicBezTo>
                      <a:pt x="698" y="1682"/>
                      <a:pt x="841" y="1629"/>
                      <a:pt x="931" y="1521"/>
                    </a:cubicBezTo>
                    <a:cubicBezTo>
                      <a:pt x="1020" y="1432"/>
                      <a:pt x="1074" y="1271"/>
                      <a:pt x="1074" y="1074"/>
                    </a:cubicBezTo>
                    <a:lnTo>
                      <a:pt x="1074" y="18"/>
                    </a:lnTo>
                    <a:lnTo>
                      <a:pt x="877" y="18"/>
                    </a:lnTo>
                    <a:lnTo>
                      <a:pt x="877" y="197"/>
                    </a:lnTo>
                    <a:cubicBezTo>
                      <a:pt x="824" y="125"/>
                      <a:pt x="770" y="90"/>
                      <a:pt x="716" y="54"/>
                    </a:cubicBezTo>
                    <a:cubicBezTo>
                      <a:pt x="645" y="18"/>
                      <a:pt x="573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5389523" y="4318387"/>
                <a:ext cx="26847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3" extrusionOk="0">
                    <a:moveTo>
                      <a:pt x="591" y="161"/>
                    </a:moveTo>
                    <a:cubicBezTo>
                      <a:pt x="681" y="161"/>
                      <a:pt x="752" y="197"/>
                      <a:pt x="824" y="251"/>
                    </a:cubicBezTo>
                    <a:cubicBezTo>
                      <a:pt x="877" y="322"/>
                      <a:pt x="913" y="412"/>
                      <a:pt x="913" y="519"/>
                    </a:cubicBezTo>
                    <a:lnTo>
                      <a:pt x="197" y="519"/>
                    </a:lnTo>
                    <a:cubicBezTo>
                      <a:pt x="215" y="412"/>
                      <a:pt x="251" y="322"/>
                      <a:pt x="323" y="251"/>
                    </a:cubicBezTo>
                    <a:cubicBezTo>
                      <a:pt x="394" y="197"/>
                      <a:pt x="466" y="161"/>
                      <a:pt x="591" y="161"/>
                    </a:cubicBezTo>
                    <a:close/>
                    <a:moveTo>
                      <a:pt x="573" y="0"/>
                    </a:moveTo>
                    <a:cubicBezTo>
                      <a:pt x="394" y="0"/>
                      <a:pt x="251" y="54"/>
                      <a:pt x="144" y="161"/>
                    </a:cubicBezTo>
                    <a:cubicBezTo>
                      <a:pt x="54" y="287"/>
                      <a:pt x="1" y="430"/>
                      <a:pt x="1" y="627"/>
                    </a:cubicBezTo>
                    <a:cubicBezTo>
                      <a:pt x="1" y="823"/>
                      <a:pt x="54" y="967"/>
                      <a:pt x="162" y="1092"/>
                    </a:cubicBezTo>
                    <a:cubicBezTo>
                      <a:pt x="269" y="1199"/>
                      <a:pt x="430" y="1253"/>
                      <a:pt x="609" y="1253"/>
                    </a:cubicBezTo>
                    <a:cubicBezTo>
                      <a:pt x="698" y="1253"/>
                      <a:pt x="770" y="1253"/>
                      <a:pt x="842" y="1235"/>
                    </a:cubicBezTo>
                    <a:cubicBezTo>
                      <a:pt x="913" y="1217"/>
                      <a:pt x="985" y="1199"/>
                      <a:pt x="1056" y="1163"/>
                    </a:cubicBezTo>
                    <a:lnTo>
                      <a:pt x="1056" y="967"/>
                    </a:lnTo>
                    <a:cubicBezTo>
                      <a:pt x="985" y="1020"/>
                      <a:pt x="913" y="1038"/>
                      <a:pt x="842" y="1056"/>
                    </a:cubicBezTo>
                    <a:cubicBezTo>
                      <a:pt x="770" y="1074"/>
                      <a:pt x="698" y="1092"/>
                      <a:pt x="627" y="1092"/>
                    </a:cubicBezTo>
                    <a:cubicBezTo>
                      <a:pt x="502" y="1092"/>
                      <a:pt x="394" y="1056"/>
                      <a:pt x="323" y="984"/>
                    </a:cubicBezTo>
                    <a:cubicBezTo>
                      <a:pt x="251" y="913"/>
                      <a:pt x="215" y="806"/>
                      <a:pt x="197" y="662"/>
                    </a:cubicBezTo>
                    <a:lnTo>
                      <a:pt x="1110" y="662"/>
                    </a:lnTo>
                    <a:lnTo>
                      <a:pt x="1110" y="573"/>
                    </a:lnTo>
                    <a:cubicBezTo>
                      <a:pt x="1110" y="394"/>
                      <a:pt x="1056" y="251"/>
                      <a:pt x="967" y="143"/>
                    </a:cubicBezTo>
                    <a:cubicBezTo>
                      <a:pt x="877" y="54"/>
                      <a:pt x="73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5419801" y="4318387"/>
                <a:ext cx="24237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18" extrusionOk="0">
                    <a:moveTo>
                      <a:pt x="591" y="0"/>
                    </a:moveTo>
                    <a:cubicBezTo>
                      <a:pt x="501" y="0"/>
                      <a:pt x="430" y="18"/>
                      <a:pt x="376" y="54"/>
                    </a:cubicBezTo>
                    <a:cubicBezTo>
                      <a:pt x="304" y="90"/>
                      <a:pt x="251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33" y="340"/>
                      <a:pt x="287" y="269"/>
                    </a:cubicBezTo>
                    <a:cubicBezTo>
                      <a:pt x="358" y="197"/>
                      <a:pt x="448" y="161"/>
                      <a:pt x="537" y="161"/>
                    </a:cubicBezTo>
                    <a:cubicBezTo>
                      <a:pt x="627" y="161"/>
                      <a:pt x="698" y="197"/>
                      <a:pt x="752" y="251"/>
                    </a:cubicBezTo>
                    <a:cubicBezTo>
                      <a:pt x="788" y="304"/>
                      <a:pt x="805" y="394"/>
                      <a:pt x="805" y="501"/>
                    </a:cubicBezTo>
                    <a:lnTo>
                      <a:pt x="805" y="1217"/>
                    </a:lnTo>
                    <a:lnTo>
                      <a:pt x="1002" y="1217"/>
                    </a:lnTo>
                    <a:lnTo>
                      <a:pt x="1002" y="501"/>
                    </a:lnTo>
                    <a:cubicBezTo>
                      <a:pt x="1002" y="340"/>
                      <a:pt x="967" y="215"/>
                      <a:pt x="895" y="125"/>
                    </a:cubicBezTo>
                    <a:cubicBezTo>
                      <a:pt x="823" y="36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5"/>
              <p:cNvSpPr/>
              <p:nvPr/>
            </p:nvSpPr>
            <p:spPr>
              <a:xfrm>
                <a:off x="5448775" y="4307578"/>
                <a:ext cx="4761" cy="40196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5"/>
              <p:cNvSpPr/>
              <p:nvPr/>
            </p:nvSpPr>
            <p:spPr>
              <a:xfrm>
                <a:off x="5458707" y="4318822"/>
                <a:ext cx="24237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5" extrusionOk="0">
                    <a:moveTo>
                      <a:pt x="1" y="0"/>
                    </a:moveTo>
                    <a:lnTo>
                      <a:pt x="1" y="734"/>
                    </a:lnTo>
                    <a:cubicBezTo>
                      <a:pt x="1" y="895"/>
                      <a:pt x="37" y="1020"/>
                      <a:pt x="108" y="1110"/>
                    </a:cubicBezTo>
                    <a:cubicBezTo>
                      <a:pt x="180" y="1199"/>
                      <a:pt x="287" y="1235"/>
                      <a:pt x="430" y="1235"/>
                    </a:cubicBezTo>
                    <a:cubicBezTo>
                      <a:pt x="502" y="1235"/>
                      <a:pt x="591" y="1217"/>
                      <a:pt x="645" y="1181"/>
                    </a:cubicBezTo>
                    <a:cubicBezTo>
                      <a:pt x="717" y="1145"/>
                      <a:pt x="770" y="1092"/>
                      <a:pt x="806" y="1020"/>
                    </a:cubicBezTo>
                    <a:lnTo>
                      <a:pt x="806" y="1199"/>
                    </a:lnTo>
                    <a:lnTo>
                      <a:pt x="1003" y="1199"/>
                    </a:lnTo>
                    <a:lnTo>
                      <a:pt x="1003" y="0"/>
                    </a:lnTo>
                    <a:lnTo>
                      <a:pt x="806" y="0"/>
                    </a:lnTo>
                    <a:lnTo>
                      <a:pt x="806" y="680"/>
                    </a:lnTo>
                    <a:cubicBezTo>
                      <a:pt x="806" y="805"/>
                      <a:pt x="788" y="895"/>
                      <a:pt x="717" y="966"/>
                    </a:cubicBezTo>
                    <a:cubicBezTo>
                      <a:pt x="663" y="1038"/>
                      <a:pt x="573" y="1056"/>
                      <a:pt x="466" y="1056"/>
                    </a:cubicBezTo>
                    <a:cubicBezTo>
                      <a:pt x="377" y="1056"/>
                      <a:pt x="305" y="1038"/>
                      <a:pt x="269" y="984"/>
                    </a:cubicBezTo>
                    <a:cubicBezTo>
                      <a:pt x="233" y="931"/>
                      <a:pt x="198" y="841"/>
                      <a:pt x="198" y="716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5487681" y="4318387"/>
                <a:ext cx="42410" cy="2938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18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59" y="54"/>
                    </a:cubicBezTo>
                    <a:cubicBezTo>
                      <a:pt x="305" y="90"/>
                      <a:pt x="251" y="143"/>
                      <a:pt x="198" y="215"/>
                    </a:cubicBezTo>
                    <a:lnTo>
                      <a:pt x="198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8" y="1217"/>
                    </a:lnTo>
                    <a:lnTo>
                      <a:pt x="198" y="537"/>
                    </a:lnTo>
                    <a:cubicBezTo>
                      <a:pt x="198" y="430"/>
                      <a:pt x="233" y="340"/>
                      <a:pt x="287" y="269"/>
                    </a:cubicBezTo>
                    <a:cubicBezTo>
                      <a:pt x="359" y="197"/>
                      <a:pt x="430" y="161"/>
                      <a:pt x="538" y="161"/>
                    </a:cubicBezTo>
                    <a:cubicBezTo>
                      <a:pt x="609" y="161"/>
                      <a:pt x="681" y="197"/>
                      <a:pt x="717" y="251"/>
                    </a:cubicBezTo>
                    <a:cubicBezTo>
                      <a:pt x="752" y="304"/>
                      <a:pt x="788" y="394"/>
                      <a:pt x="788" y="501"/>
                    </a:cubicBezTo>
                    <a:lnTo>
                      <a:pt x="788" y="1217"/>
                    </a:lnTo>
                    <a:lnTo>
                      <a:pt x="985" y="1217"/>
                    </a:lnTo>
                    <a:lnTo>
                      <a:pt x="985" y="537"/>
                    </a:lnTo>
                    <a:cubicBezTo>
                      <a:pt x="985" y="430"/>
                      <a:pt x="1003" y="340"/>
                      <a:pt x="1074" y="269"/>
                    </a:cubicBezTo>
                    <a:cubicBezTo>
                      <a:pt x="1128" y="197"/>
                      <a:pt x="1200" y="161"/>
                      <a:pt x="1307" y="161"/>
                    </a:cubicBezTo>
                    <a:cubicBezTo>
                      <a:pt x="1397" y="161"/>
                      <a:pt x="1450" y="197"/>
                      <a:pt x="1504" y="251"/>
                    </a:cubicBezTo>
                    <a:cubicBezTo>
                      <a:pt x="1540" y="304"/>
                      <a:pt x="1558" y="394"/>
                      <a:pt x="1558" y="501"/>
                    </a:cubicBezTo>
                    <a:lnTo>
                      <a:pt x="1558" y="1217"/>
                    </a:lnTo>
                    <a:lnTo>
                      <a:pt x="1754" y="1217"/>
                    </a:lnTo>
                    <a:lnTo>
                      <a:pt x="1754" y="501"/>
                    </a:lnTo>
                    <a:cubicBezTo>
                      <a:pt x="1754" y="340"/>
                      <a:pt x="1719" y="215"/>
                      <a:pt x="1647" y="125"/>
                    </a:cubicBezTo>
                    <a:cubicBezTo>
                      <a:pt x="1593" y="36"/>
                      <a:pt x="1486" y="0"/>
                      <a:pt x="1361" y="0"/>
                    </a:cubicBezTo>
                    <a:cubicBezTo>
                      <a:pt x="1271" y="0"/>
                      <a:pt x="1200" y="18"/>
                      <a:pt x="1128" y="54"/>
                    </a:cubicBezTo>
                    <a:cubicBezTo>
                      <a:pt x="1057" y="108"/>
                      <a:pt x="1003" y="161"/>
                      <a:pt x="949" y="251"/>
                    </a:cubicBezTo>
                    <a:cubicBezTo>
                      <a:pt x="913" y="161"/>
                      <a:pt x="878" y="108"/>
                      <a:pt x="806" y="54"/>
                    </a:cubicBezTo>
                    <a:cubicBezTo>
                      <a:pt x="752" y="18"/>
                      <a:pt x="681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5321208" y="4377090"/>
                <a:ext cx="38495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8" extrusionOk="0">
                    <a:moveTo>
                      <a:pt x="644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4" y="323"/>
                    </a:lnTo>
                    <a:lnTo>
                      <a:pt x="644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5369635" y="4377090"/>
                <a:ext cx="38495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668" extrusionOk="0">
                    <a:moveTo>
                      <a:pt x="645" y="1"/>
                    </a:moveTo>
                    <a:lnTo>
                      <a:pt x="0" y="126"/>
                    </a:lnTo>
                    <a:lnTo>
                      <a:pt x="0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2" y="2363"/>
                    </a:lnTo>
                    <a:lnTo>
                      <a:pt x="10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5418061" y="4377090"/>
                <a:ext cx="38084" cy="64372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668" extrusionOk="0">
                    <a:moveTo>
                      <a:pt x="627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27" y="323"/>
                    </a:lnTo>
                    <a:lnTo>
                      <a:pt x="627" y="2363"/>
                    </a:lnTo>
                    <a:lnTo>
                      <a:pt x="36" y="2363"/>
                    </a:lnTo>
                    <a:lnTo>
                      <a:pt x="36" y="2667"/>
                    </a:lnTo>
                    <a:lnTo>
                      <a:pt x="1575" y="2667"/>
                    </a:lnTo>
                    <a:lnTo>
                      <a:pt x="1575" y="2363"/>
                    </a:lnTo>
                    <a:lnTo>
                      <a:pt x="985" y="2363"/>
                    </a:lnTo>
                    <a:lnTo>
                      <a:pt x="9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5"/>
              <p:cNvSpPr/>
              <p:nvPr/>
            </p:nvSpPr>
            <p:spPr>
              <a:xfrm>
                <a:off x="5821085" y="4241517"/>
                <a:ext cx="33324" cy="51416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31" extrusionOk="0">
                    <a:moveTo>
                      <a:pt x="1" y="1"/>
                    </a:moveTo>
                    <a:lnTo>
                      <a:pt x="1" y="2130"/>
                    </a:lnTo>
                    <a:lnTo>
                      <a:pt x="1379" y="2130"/>
                    </a:lnTo>
                    <a:lnTo>
                      <a:pt x="1379" y="1880"/>
                    </a:lnTo>
                    <a:lnTo>
                      <a:pt x="287" y="1880"/>
                    </a:lnTo>
                    <a:lnTo>
                      <a:pt x="287" y="1110"/>
                    </a:lnTo>
                    <a:lnTo>
                      <a:pt x="1307" y="1110"/>
                    </a:lnTo>
                    <a:lnTo>
                      <a:pt x="1307" y="878"/>
                    </a:lnTo>
                    <a:lnTo>
                      <a:pt x="287" y="878"/>
                    </a:lnTo>
                    <a:lnTo>
                      <a:pt x="287" y="234"/>
                    </a:lnTo>
                    <a:lnTo>
                      <a:pt x="1343" y="234"/>
                    </a:lnTo>
                    <a:lnTo>
                      <a:pt x="134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5"/>
              <p:cNvSpPr/>
              <p:nvPr/>
            </p:nvSpPr>
            <p:spPr>
              <a:xfrm>
                <a:off x="5866926" y="4239370"/>
                <a:ext cx="6525" cy="53563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220" extrusionOk="0">
                    <a:moveTo>
                      <a:pt x="1" y="0"/>
                    </a:moveTo>
                    <a:lnTo>
                      <a:pt x="1" y="2219"/>
                    </a:lnTo>
                    <a:lnTo>
                      <a:pt x="269" y="2219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5878598" y="4253195"/>
                <a:ext cx="35933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683" extrusionOk="0">
                    <a:moveTo>
                      <a:pt x="788" y="233"/>
                    </a:moveTo>
                    <a:cubicBezTo>
                      <a:pt x="914" y="233"/>
                      <a:pt x="1021" y="268"/>
                      <a:pt x="1110" y="358"/>
                    </a:cubicBezTo>
                    <a:cubicBezTo>
                      <a:pt x="1182" y="447"/>
                      <a:pt x="1218" y="555"/>
                      <a:pt x="1218" y="698"/>
                    </a:cubicBezTo>
                    <a:lnTo>
                      <a:pt x="287" y="698"/>
                    </a:lnTo>
                    <a:cubicBezTo>
                      <a:pt x="305" y="555"/>
                      <a:pt x="359" y="430"/>
                      <a:pt x="430" y="358"/>
                    </a:cubicBezTo>
                    <a:cubicBezTo>
                      <a:pt x="520" y="268"/>
                      <a:pt x="645" y="233"/>
                      <a:pt x="788" y="233"/>
                    </a:cubicBezTo>
                    <a:close/>
                    <a:moveTo>
                      <a:pt x="788" y="0"/>
                    </a:moveTo>
                    <a:cubicBezTo>
                      <a:pt x="556" y="0"/>
                      <a:pt x="359" y="90"/>
                      <a:pt x="216" y="233"/>
                    </a:cubicBezTo>
                    <a:cubicBezTo>
                      <a:pt x="73" y="394"/>
                      <a:pt x="1" y="591"/>
                      <a:pt x="1" y="859"/>
                    </a:cubicBezTo>
                    <a:cubicBezTo>
                      <a:pt x="1" y="1110"/>
                      <a:pt x="73" y="1306"/>
                      <a:pt x="234" y="1467"/>
                    </a:cubicBezTo>
                    <a:cubicBezTo>
                      <a:pt x="377" y="1611"/>
                      <a:pt x="574" y="1682"/>
                      <a:pt x="842" y="1682"/>
                    </a:cubicBezTo>
                    <a:cubicBezTo>
                      <a:pt x="932" y="1682"/>
                      <a:pt x="1039" y="1682"/>
                      <a:pt x="1128" y="1646"/>
                    </a:cubicBezTo>
                    <a:cubicBezTo>
                      <a:pt x="1236" y="1629"/>
                      <a:pt x="1325" y="1611"/>
                      <a:pt x="1415" y="1557"/>
                    </a:cubicBezTo>
                    <a:lnTo>
                      <a:pt x="1415" y="1306"/>
                    </a:lnTo>
                    <a:cubicBezTo>
                      <a:pt x="1325" y="1360"/>
                      <a:pt x="1236" y="1396"/>
                      <a:pt x="1146" y="1432"/>
                    </a:cubicBezTo>
                    <a:cubicBezTo>
                      <a:pt x="1039" y="1450"/>
                      <a:pt x="949" y="1467"/>
                      <a:pt x="842" y="1467"/>
                    </a:cubicBezTo>
                    <a:cubicBezTo>
                      <a:pt x="681" y="1467"/>
                      <a:pt x="538" y="1414"/>
                      <a:pt x="448" y="1324"/>
                    </a:cubicBezTo>
                    <a:cubicBezTo>
                      <a:pt x="341" y="1235"/>
                      <a:pt x="287" y="1092"/>
                      <a:pt x="287" y="913"/>
                    </a:cubicBezTo>
                    <a:lnTo>
                      <a:pt x="1486" y="913"/>
                    </a:lnTo>
                    <a:lnTo>
                      <a:pt x="1486" y="787"/>
                    </a:lnTo>
                    <a:cubicBezTo>
                      <a:pt x="1486" y="537"/>
                      <a:pt x="1415" y="358"/>
                      <a:pt x="1289" y="215"/>
                    </a:cubicBezTo>
                    <a:cubicBezTo>
                      <a:pt x="1164" y="72"/>
                      <a:pt x="1003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5919268" y="4253195"/>
                <a:ext cx="56667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647" extrusionOk="0">
                    <a:moveTo>
                      <a:pt x="787" y="0"/>
                    </a:moveTo>
                    <a:cubicBezTo>
                      <a:pt x="662" y="0"/>
                      <a:pt x="573" y="36"/>
                      <a:pt x="483" y="72"/>
                    </a:cubicBezTo>
                    <a:cubicBezTo>
                      <a:pt x="394" y="125"/>
                      <a:pt x="322" y="197"/>
                      <a:pt x="269" y="286"/>
                    </a:cubicBezTo>
                    <a:lnTo>
                      <a:pt x="269" y="54"/>
                    </a:lnTo>
                    <a:lnTo>
                      <a:pt x="0" y="54"/>
                    </a:lnTo>
                    <a:lnTo>
                      <a:pt x="0" y="1646"/>
                    </a:lnTo>
                    <a:lnTo>
                      <a:pt x="269" y="1646"/>
                    </a:lnTo>
                    <a:lnTo>
                      <a:pt x="269" y="734"/>
                    </a:lnTo>
                    <a:cubicBezTo>
                      <a:pt x="269" y="591"/>
                      <a:pt x="304" y="465"/>
                      <a:pt x="394" y="376"/>
                    </a:cubicBezTo>
                    <a:cubicBezTo>
                      <a:pt x="465" y="286"/>
                      <a:pt x="573" y="233"/>
                      <a:pt x="698" y="233"/>
                    </a:cubicBezTo>
                    <a:cubicBezTo>
                      <a:pt x="823" y="233"/>
                      <a:pt x="895" y="268"/>
                      <a:pt x="966" y="340"/>
                    </a:cubicBezTo>
                    <a:cubicBezTo>
                      <a:pt x="1020" y="430"/>
                      <a:pt x="1038" y="537"/>
                      <a:pt x="1038" y="680"/>
                    </a:cubicBezTo>
                    <a:lnTo>
                      <a:pt x="1038" y="1646"/>
                    </a:lnTo>
                    <a:lnTo>
                      <a:pt x="1306" y="1646"/>
                    </a:lnTo>
                    <a:lnTo>
                      <a:pt x="1306" y="734"/>
                    </a:lnTo>
                    <a:cubicBezTo>
                      <a:pt x="1306" y="591"/>
                      <a:pt x="1342" y="465"/>
                      <a:pt x="1414" y="376"/>
                    </a:cubicBezTo>
                    <a:cubicBezTo>
                      <a:pt x="1503" y="286"/>
                      <a:pt x="1611" y="233"/>
                      <a:pt x="1736" y="233"/>
                    </a:cubicBezTo>
                    <a:cubicBezTo>
                      <a:pt x="1861" y="233"/>
                      <a:pt x="1933" y="268"/>
                      <a:pt x="1986" y="340"/>
                    </a:cubicBezTo>
                    <a:cubicBezTo>
                      <a:pt x="2040" y="430"/>
                      <a:pt x="2076" y="537"/>
                      <a:pt x="2076" y="680"/>
                    </a:cubicBezTo>
                    <a:lnTo>
                      <a:pt x="2076" y="1646"/>
                    </a:lnTo>
                    <a:lnTo>
                      <a:pt x="2344" y="1646"/>
                    </a:lnTo>
                    <a:lnTo>
                      <a:pt x="2344" y="680"/>
                    </a:lnTo>
                    <a:cubicBezTo>
                      <a:pt x="2344" y="465"/>
                      <a:pt x="2291" y="304"/>
                      <a:pt x="2201" y="179"/>
                    </a:cubicBezTo>
                    <a:cubicBezTo>
                      <a:pt x="2112" y="72"/>
                      <a:pt x="1986" y="0"/>
                      <a:pt x="1808" y="0"/>
                    </a:cubicBezTo>
                    <a:cubicBezTo>
                      <a:pt x="1700" y="0"/>
                      <a:pt x="1593" y="36"/>
                      <a:pt x="1485" y="90"/>
                    </a:cubicBezTo>
                    <a:cubicBezTo>
                      <a:pt x="1396" y="143"/>
                      <a:pt x="1324" y="233"/>
                      <a:pt x="1253" y="358"/>
                    </a:cubicBezTo>
                    <a:cubicBezTo>
                      <a:pt x="1217" y="233"/>
                      <a:pt x="1163" y="161"/>
                      <a:pt x="1074" y="90"/>
                    </a:cubicBezTo>
                    <a:cubicBezTo>
                      <a:pt x="1002" y="36"/>
                      <a:pt x="895" y="0"/>
                      <a:pt x="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5975475" y="4253195"/>
                <a:ext cx="35474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683" extrusionOk="0">
                    <a:moveTo>
                      <a:pt x="770" y="233"/>
                    </a:moveTo>
                    <a:cubicBezTo>
                      <a:pt x="913" y="233"/>
                      <a:pt x="1003" y="268"/>
                      <a:pt x="1092" y="358"/>
                    </a:cubicBezTo>
                    <a:cubicBezTo>
                      <a:pt x="1164" y="447"/>
                      <a:pt x="1199" y="555"/>
                      <a:pt x="1217" y="698"/>
                    </a:cubicBezTo>
                    <a:lnTo>
                      <a:pt x="269" y="698"/>
                    </a:lnTo>
                    <a:cubicBezTo>
                      <a:pt x="287" y="555"/>
                      <a:pt x="340" y="430"/>
                      <a:pt x="430" y="358"/>
                    </a:cubicBezTo>
                    <a:cubicBezTo>
                      <a:pt x="519" y="268"/>
                      <a:pt x="627" y="233"/>
                      <a:pt x="770" y="233"/>
                    </a:cubicBezTo>
                    <a:close/>
                    <a:moveTo>
                      <a:pt x="770" y="0"/>
                    </a:moveTo>
                    <a:cubicBezTo>
                      <a:pt x="537" y="0"/>
                      <a:pt x="340" y="90"/>
                      <a:pt x="197" y="233"/>
                    </a:cubicBezTo>
                    <a:cubicBezTo>
                      <a:pt x="54" y="394"/>
                      <a:pt x="0" y="591"/>
                      <a:pt x="0" y="859"/>
                    </a:cubicBezTo>
                    <a:cubicBezTo>
                      <a:pt x="0" y="1110"/>
                      <a:pt x="72" y="1306"/>
                      <a:pt x="215" y="1467"/>
                    </a:cubicBezTo>
                    <a:cubicBezTo>
                      <a:pt x="358" y="1611"/>
                      <a:pt x="573" y="1682"/>
                      <a:pt x="824" y="1682"/>
                    </a:cubicBezTo>
                    <a:cubicBezTo>
                      <a:pt x="913" y="1682"/>
                      <a:pt x="1020" y="1682"/>
                      <a:pt x="1128" y="1646"/>
                    </a:cubicBezTo>
                    <a:cubicBezTo>
                      <a:pt x="1217" y="1629"/>
                      <a:pt x="1325" y="1611"/>
                      <a:pt x="1414" y="1557"/>
                    </a:cubicBezTo>
                    <a:lnTo>
                      <a:pt x="1414" y="1306"/>
                    </a:lnTo>
                    <a:cubicBezTo>
                      <a:pt x="1325" y="1360"/>
                      <a:pt x="1217" y="1396"/>
                      <a:pt x="1128" y="1432"/>
                    </a:cubicBezTo>
                    <a:cubicBezTo>
                      <a:pt x="1038" y="1450"/>
                      <a:pt x="931" y="1467"/>
                      <a:pt x="842" y="1467"/>
                    </a:cubicBezTo>
                    <a:cubicBezTo>
                      <a:pt x="663" y="1467"/>
                      <a:pt x="519" y="1414"/>
                      <a:pt x="430" y="1324"/>
                    </a:cubicBezTo>
                    <a:cubicBezTo>
                      <a:pt x="323" y="1235"/>
                      <a:pt x="269" y="1092"/>
                      <a:pt x="269" y="913"/>
                    </a:cubicBezTo>
                    <a:lnTo>
                      <a:pt x="1468" y="913"/>
                    </a:lnTo>
                    <a:lnTo>
                      <a:pt x="1468" y="787"/>
                    </a:lnTo>
                    <a:cubicBezTo>
                      <a:pt x="1468" y="537"/>
                      <a:pt x="1414" y="358"/>
                      <a:pt x="1289" y="215"/>
                    </a:cubicBezTo>
                    <a:cubicBezTo>
                      <a:pt x="1164" y="72"/>
                      <a:pt x="985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6016121" y="4253195"/>
                <a:ext cx="32019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647" extrusionOk="0">
                    <a:moveTo>
                      <a:pt x="770" y="0"/>
                    </a:moveTo>
                    <a:cubicBezTo>
                      <a:pt x="663" y="0"/>
                      <a:pt x="555" y="36"/>
                      <a:pt x="484" y="72"/>
                    </a:cubicBezTo>
                    <a:cubicBezTo>
                      <a:pt x="394" y="125"/>
                      <a:pt x="323" y="197"/>
                      <a:pt x="251" y="286"/>
                    </a:cubicBezTo>
                    <a:lnTo>
                      <a:pt x="251" y="54"/>
                    </a:lnTo>
                    <a:lnTo>
                      <a:pt x="1" y="54"/>
                    </a:lnTo>
                    <a:lnTo>
                      <a:pt x="1" y="1646"/>
                    </a:lnTo>
                    <a:lnTo>
                      <a:pt x="251" y="1646"/>
                    </a:lnTo>
                    <a:lnTo>
                      <a:pt x="251" y="734"/>
                    </a:lnTo>
                    <a:cubicBezTo>
                      <a:pt x="251" y="591"/>
                      <a:pt x="305" y="465"/>
                      <a:pt x="376" y="376"/>
                    </a:cubicBezTo>
                    <a:cubicBezTo>
                      <a:pt x="466" y="286"/>
                      <a:pt x="573" y="233"/>
                      <a:pt x="716" y="233"/>
                    </a:cubicBezTo>
                    <a:cubicBezTo>
                      <a:pt x="824" y="233"/>
                      <a:pt x="913" y="268"/>
                      <a:pt x="985" y="358"/>
                    </a:cubicBezTo>
                    <a:cubicBezTo>
                      <a:pt x="1039" y="430"/>
                      <a:pt x="1074" y="537"/>
                      <a:pt x="1074" y="680"/>
                    </a:cubicBezTo>
                    <a:lnTo>
                      <a:pt x="1074" y="1646"/>
                    </a:lnTo>
                    <a:lnTo>
                      <a:pt x="1325" y="1646"/>
                    </a:lnTo>
                    <a:lnTo>
                      <a:pt x="1325" y="680"/>
                    </a:lnTo>
                    <a:cubicBezTo>
                      <a:pt x="1325" y="465"/>
                      <a:pt x="1289" y="286"/>
                      <a:pt x="1182" y="179"/>
                    </a:cubicBezTo>
                    <a:cubicBezTo>
                      <a:pt x="1092" y="72"/>
                      <a:pt x="949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5"/>
              <p:cNvSpPr/>
              <p:nvPr/>
            </p:nvSpPr>
            <p:spPr>
              <a:xfrm>
                <a:off x="6049420" y="4243254"/>
                <a:ext cx="24237" cy="49679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059" extrusionOk="0">
                    <a:moveTo>
                      <a:pt x="197" y="0"/>
                    </a:moveTo>
                    <a:lnTo>
                      <a:pt x="197" y="466"/>
                    </a:lnTo>
                    <a:lnTo>
                      <a:pt x="1" y="466"/>
                    </a:lnTo>
                    <a:lnTo>
                      <a:pt x="1" y="663"/>
                    </a:lnTo>
                    <a:lnTo>
                      <a:pt x="197" y="663"/>
                    </a:lnTo>
                    <a:lnTo>
                      <a:pt x="197" y="1522"/>
                    </a:lnTo>
                    <a:cubicBezTo>
                      <a:pt x="197" y="1736"/>
                      <a:pt x="233" y="1862"/>
                      <a:pt x="323" y="1951"/>
                    </a:cubicBezTo>
                    <a:cubicBezTo>
                      <a:pt x="394" y="2023"/>
                      <a:pt x="537" y="2058"/>
                      <a:pt x="734" y="2058"/>
                    </a:cubicBezTo>
                    <a:lnTo>
                      <a:pt x="1003" y="2058"/>
                    </a:lnTo>
                    <a:lnTo>
                      <a:pt x="1003" y="1844"/>
                    </a:lnTo>
                    <a:lnTo>
                      <a:pt x="734" y="1844"/>
                    </a:lnTo>
                    <a:cubicBezTo>
                      <a:pt x="627" y="1844"/>
                      <a:pt x="555" y="1826"/>
                      <a:pt x="520" y="1772"/>
                    </a:cubicBezTo>
                    <a:cubicBezTo>
                      <a:pt x="484" y="1736"/>
                      <a:pt x="466" y="1665"/>
                      <a:pt x="466" y="1522"/>
                    </a:cubicBezTo>
                    <a:lnTo>
                      <a:pt x="466" y="663"/>
                    </a:lnTo>
                    <a:lnTo>
                      <a:pt x="1003" y="663"/>
                    </a:lnTo>
                    <a:lnTo>
                      <a:pt x="1003" y="466"/>
                    </a:lnTo>
                    <a:lnTo>
                      <a:pt x="466" y="466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5"/>
              <p:cNvSpPr/>
              <p:nvPr/>
            </p:nvSpPr>
            <p:spPr>
              <a:xfrm>
                <a:off x="6070178" y="4253195"/>
                <a:ext cx="29433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1683" extrusionOk="0">
                    <a:moveTo>
                      <a:pt x="627" y="0"/>
                    </a:moveTo>
                    <a:cubicBezTo>
                      <a:pt x="430" y="0"/>
                      <a:pt x="269" y="54"/>
                      <a:pt x="162" y="125"/>
                    </a:cubicBezTo>
                    <a:cubicBezTo>
                      <a:pt x="54" y="215"/>
                      <a:pt x="1" y="322"/>
                      <a:pt x="1" y="483"/>
                    </a:cubicBezTo>
                    <a:cubicBezTo>
                      <a:pt x="1" y="608"/>
                      <a:pt x="36" y="698"/>
                      <a:pt x="108" y="770"/>
                    </a:cubicBezTo>
                    <a:cubicBezTo>
                      <a:pt x="179" y="841"/>
                      <a:pt x="305" y="895"/>
                      <a:pt x="466" y="931"/>
                    </a:cubicBezTo>
                    <a:lnTo>
                      <a:pt x="555" y="948"/>
                    </a:lnTo>
                    <a:cubicBezTo>
                      <a:pt x="716" y="984"/>
                      <a:pt x="824" y="1020"/>
                      <a:pt x="877" y="1056"/>
                    </a:cubicBezTo>
                    <a:cubicBezTo>
                      <a:pt x="913" y="1092"/>
                      <a:pt x="949" y="1145"/>
                      <a:pt x="949" y="1217"/>
                    </a:cubicBezTo>
                    <a:cubicBezTo>
                      <a:pt x="949" y="1306"/>
                      <a:pt x="913" y="1360"/>
                      <a:pt x="842" y="1396"/>
                    </a:cubicBezTo>
                    <a:cubicBezTo>
                      <a:pt x="788" y="1450"/>
                      <a:pt x="681" y="1467"/>
                      <a:pt x="555" y="1467"/>
                    </a:cubicBezTo>
                    <a:cubicBezTo>
                      <a:pt x="466" y="1467"/>
                      <a:pt x="376" y="1450"/>
                      <a:pt x="287" y="1432"/>
                    </a:cubicBezTo>
                    <a:cubicBezTo>
                      <a:pt x="179" y="1396"/>
                      <a:pt x="90" y="1360"/>
                      <a:pt x="1" y="1306"/>
                    </a:cubicBezTo>
                    <a:lnTo>
                      <a:pt x="1" y="1593"/>
                    </a:lnTo>
                    <a:cubicBezTo>
                      <a:pt x="90" y="1611"/>
                      <a:pt x="197" y="1646"/>
                      <a:pt x="287" y="1664"/>
                    </a:cubicBezTo>
                    <a:cubicBezTo>
                      <a:pt x="376" y="1682"/>
                      <a:pt x="466" y="1682"/>
                      <a:pt x="555" y="1682"/>
                    </a:cubicBezTo>
                    <a:cubicBezTo>
                      <a:pt x="752" y="1682"/>
                      <a:pt x="913" y="1646"/>
                      <a:pt x="1038" y="1557"/>
                    </a:cubicBezTo>
                    <a:cubicBezTo>
                      <a:pt x="1164" y="1467"/>
                      <a:pt x="1217" y="1342"/>
                      <a:pt x="1217" y="1199"/>
                    </a:cubicBezTo>
                    <a:cubicBezTo>
                      <a:pt x="1217" y="1074"/>
                      <a:pt x="1182" y="966"/>
                      <a:pt x="1092" y="895"/>
                    </a:cubicBezTo>
                    <a:cubicBezTo>
                      <a:pt x="1021" y="823"/>
                      <a:pt x="895" y="770"/>
                      <a:pt x="698" y="734"/>
                    </a:cubicBezTo>
                    <a:lnTo>
                      <a:pt x="609" y="716"/>
                    </a:lnTo>
                    <a:cubicBezTo>
                      <a:pt x="466" y="680"/>
                      <a:pt x="376" y="644"/>
                      <a:pt x="323" y="608"/>
                    </a:cubicBezTo>
                    <a:cubicBezTo>
                      <a:pt x="287" y="573"/>
                      <a:pt x="269" y="537"/>
                      <a:pt x="269" y="465"/>
                    </a:cubicBezTo>
                    <a:cubicBezTo>
                      <a:pt x="269" y="394"/>
                      <a:pt x="287" y="322"/>
                      <a:pt x="358" y="286"/>
                    </a:cubicBezTo>
                    <a:cubicBezTo>
                      <a:pt x="430" y="251"/>
                      <a:pt x="519" y="233"/>
                      <a:pt x="645" y="233"/>
                    </a:cubicBezTo>
                    <a:cubicBezTo>
                      <a:pt x="734" y="233"/>
                      <a:pt x="824" y="233"/>
                      <a:pt x="895" y="251"/>
                    </a:cubicBezTo>
                    <a:cubicBezTo>
                      <a:pt x="985" y="268"/>
                      <a:pt x="1056" y="304"/>
                      <a:pt x="1128" y="340"/>
                    </a:cubicBezTo>
                    <a:lnTo>
                      <a:pt x="1128" y="90"/>
                    </a:lnTo>
                    <a:cubicBezTo>
                      <a:pt x="1056" y="72"/>
                      <a:pt x="985" y="36"/>
                      <a:pt x="895" y="36"/>
                    </a:cubicBezTo>
                    <a:cubicBezTo>
                      <a:pt x="806" y="18"/>
                      <a:pt x="716" y="0"/>
                      <a:pt x="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6123365" y="4254474"/>
                <a:ext cx="51931" cy="3845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594" extrusionOk="0">
                    <a:moveTo>
                      <a:pt x="1" y="1"/>
                    </a:moveTo>
                    <a:lnTo>
                      <a:pt x="412" y="1593"/>
                    </a:lnTo>
                    <a:lnTo>
                      <a:pt x="734" y="1593"/>
                    </a:lnTo>
                    <a:lnTo>
                      <a:pt x="1074" y="287"/>
                    </a:lnTo>
                    <a:lnTo>
                      <a:pt x="1414" y="1593"/>
                    </a:lnTo>
                    <a:lnTo>
                      <a:pt x="1719" y="1593"/>
                    </a:lnTo>
                    <a:lnTo>
                      <a:pt x="2148" y="1"/>
                    </a:lnTo>
                    <a:lnTo>
                      <a:pt x="1880" y="1"/>
                    </a:lnTo>
                    <a:lnTo>
                      <a:pt x="1557" y="1236"/>
                    </a:lnTo>
                    <a:lnTo>
                      <a:pt x="1235" y="1"/>
                    </a:lnTo>
                    <a:lnTo>
                      <a:pt x="913" y="1"/>
                    </a:lnTo>
                    <a:lnTo>
                      <a:pt x="591" y="1236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6176552" y="4239370"/>
                <a:ext cx="6090" cy="5356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20" extrusionOk="0">
                    <a:moveTo>
                      <a:pt x="1" y="0"/>
                    </a:moveTo>
                    <a:lnTo>
                      <a:pt x="1" y="323"/>
                    </a:lnTo>
                    <a:lnTo>
                      <a:pt x="251" y="323"/>
                    </a:lnTo>
                    <a:lnTo>
                      <a:pt x="251" y="0"/>
                    </a:lnTo>
                    <a:close/>
                    <a:moveTo>
                      <a:pt x="1" y="627"/>
                    </a:moveTo>
                    <a:lnTo>
                      <a:pt x="1" y="2219"/>
                    </a:lnTo>
                    <a:lnTo>
                      <a:pt x="251" y="2219"/>
                    </a:lnTo>
                    <a:lnTo>
                      <a:pt x="251" y="62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6186943" y="4243254"/>
                <a:ext cx="24237" cy="49679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059" extrusionOk="0">
                    <a:moveTo>
                      <a:pt x="197" y="0"/>
                    </a:moveTo>
                    <a:lnTo>
                      <a:pt x="197" y="466"/>
                    </a:lnTo>
                    <a:lnTo>
                      <a:pt x="0" y="466"/>
                    </a:lnTo>
                    <a:lnTo>
                      <a:pt x="0" y="663"/>
                    </a:lnTo>
                    <a:lnTo>
                      <a:pt x="197" y="663"/>
                    </a:lnTo>
                    <a:lnTo>
                      <a:pt x="197" y="1522"/>
                    </a:lnTo>
                    <a:cubicBezTo>
                      <a:pt x="197" y="1736"/>
                      <a:pt x="233" y="1862"/>
                      <a:pt x="304" y="1951"/>
                    </a:cubicBezTo>
                    <a:cubicBezTo>
                      <a:pt x="394" y="2023"/>
                      <a:pt x="519" y="2058"/>
                      <a:pt x="734" y="2058"/>
                    </a:cubicBezTo>
                    <a:lnTo>
                      <a:pt x="1002" y="2058"/>
                    </a:lnTo>
                    <a:lnTo>
                      <a:pt x="1002" y="1844"/>
                    </a:lnTo>
                    <a:lnTo>
                      <a:pt x="734" y="1844"/>
                    </a:lnTo>
                    <a:cubicBezTo>
                      <a:pt x="627" y="1844"/>
                      <a:pt x="555" y="1826"/>
                      <a:pt x="519" y="1772"/>
                    </a:cubicBezTo>
                    <a:cubicBezTo>
                      <a:pt x="483" y="1736"/>
                      <a:pt x="465" y="1665"/>
                      <a:pt x="465" y="1522"/>
                    </a:cubicBezTo>
                    <a:lnTo>
                      <a:pt x="465" y="663"/>
                    </a:lnTo>
                    <a:lnTo>
                      <a:pt x="1002" y="663"/>
                    </a:lnTo>
                    <a:lnTo>
                      <a:pt x="1002" y="466"/>
                    </a:lnTo>
                    <a:lnTo>
                      <a:pt x="465" y="466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6209852" y="4239370"/>
                <a:ext cx="32454" cy="53563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220" extrusionOk="0">
                    <a:moveTo>
                      <a:pt x="1" y="0"/>
                    </a:moveTo>
                    <a:lnTo>
                      <a:pt x="1" y="2219"/>
                    </a:lnTo>
                    <a:lnTo>
                      <a:pt x="269" y="2219"/>
                    </a:lnTo>
                    <a:lnTo>
                      <a:pt x="269" y="1307"/>
                    </a:lnTo>
                    <a:cubicBezTo>
                      <a:pt x="269" y="1164"/>
                      <a:pt x="305" y="1038"/>
                      <a:pt x="394" y="949"/>
                    </a:cubicBezTo>
                    <a:cubicBezTo>
                      <a:pt x="484" y="859"/>
                      <a:pt x="591" y="806"/>
                      <a:pt x="734" y="806"/>
                    </a:cubicBezTo>
                    <a:cubicBezTo>
                      <a:pt x="842" y="806"/>
                      <a:pt x="931" y="841"/>
                      <a:pt x="1003" y="931"/>
                    </a:cubicBezTo>
                    <a:cubicBezTo>
                      <a:pt x="1056" y="1003"/>
                      <a:pt x="1074" y="1110"/>
                      <a:pt x="1074" y="1253"/>
                    </a:cubicBezTo>
                    <a:lnTo>
                      <a:pt x="1074" y="2219"/>
                    </a:lnTo>
                    <a:lnTo>
                      <a:pt x="1343" y="2219"/>
                    </a:lnTo>
                    <a:lnTo>
                      <a:pt x="1343" y="1253"/>
                    </a:lnTo>
                    <a:cubicBezTo>
                      <a:pt x="1343" y="1038"/>
                      <a:pt x="1307" y="859"/>
                      <a:pt x="1200" y="752"/>
                    </a:cubicBezTo>
                    <a:cubicBezTo>
                      <a:pt x="1110" y="645"/>
                      <a:pt x="967" y="573"/>
                      <a:pt x="788" y="573"/>
                    </a:cubicBezTo>
                    <a:cubicBezTo>
                      <a:pt x="681" y="573"/>
                      <a:pt x="573" y="609"/>
                      <a:pt x="502" y="645"/>
                    </a:cubicBezTo>
                    <a:cubicBezTo>
                      <a:pt x="412" y="698"/>
                      <a:pt x="341" y="770"/>
                      <a:pt x="269" y="859"/>
                    </a:cubicBez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15"/>
              <p:cNvSpPr/>
              <p:nvPr/>
            </p:nvSpPr>
            <p:spPr>
              <a:xfrm>
                <a:off x="6265214" y="4253195"/>
                <a:ext cx="32454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83" extrusionOk="0">
                    <a:moveTo>
                      <a:pt x="1074" y="841"/>
                    </a:moveTo>
                    <a:lnTo>
                      <a:pt x="1074" y="895"/>
                    </a:lnTo>
                    <a:cubicBezTo>
                      <a:pt x="1074" y="1074"/>
                      <a:pt x="1038" y="1199"/>
                      <a:pt x="949" y="1306"/>
                    </a:cubicBezTo>
                    <a:cubicBezTo>
                      <a:pt x="859" y="1414"/>
                      <a:pt x="752" y="1467"/>
                      <a:pt x="609" y="1467"/>
                    </a:cubicBezTo>
                    <a:cubicBezTo>
                      <a:pt x="501" y="1467"/>
                      <a:pt x="412" y="1432"/>
                      <a:pt x="358" y="1378"/>
                    </a:cubicBezTo>
                    <a:cubicBezTo>
                      <a:pt x="287" y="1324"/>
                      <a:pt x="251" y="1253"/>
                      <a:pt x="251" y="1163"/>
                    </a:cubicBezTo>
                    <a:cubicBezTo>
                      <a:pt x="251" y="1038"/>
                      <a:pt x="304" y="966"/>
                      <a:pt x="376" y="913"/>
                    </a:cubicBezTo>
                    <a:cubicBezTo>
                      <a:pt x="466" y="859"/>
                      <a:pt x="609" y="841"/>
                      <a:pt x="823" y="841"/>
                    </a:cubicBezTo>
                    <a:close/>
                    <a:moveTo>
                      <a:pt x="662" y="0"/>
                    </a:moveTo>
                    <a:cubicBezTo>
                      <a:pt x="573" y="0"/>
                      <a:pt x="483" y="18"/>
                      <a:pt x="394" y="36"/>
                    </a:cubicBezTo>
                    <a:cubicBezTo>
                      <a:pt x="304" y="54"/>
                      <a:pt x="215" y="90"/>
                      <a:pt x="108" y="125"/>
                    </a:cubicBezTo>
                    <a:lnTo>
                      <a:pt x="108" y="358"/>
                    </a:lnTo>
                    <a:cubicBezTo>
                      <a:pt x="197" y="322"/>
                      <a:pt x="269" y="286"/>
                      <a:pt x="358" y="268"/>
                    </a:cubicBezTo>
                    <a:cubicBezTo>
                      <a:pt x="448" y="251"/>
                      <a:pt x="537" y="233"/>
                      <a:pt x="627" y="233"/>
                    </a:cubicBezTo>
                    <a:cubicBezTo>
                      <a:pt x="770" y="233"/>
                      <a:pt x="877" y="268"/>
                      <a:pt x="967" y="322"/>
                    </a:cubicBezTo>
                    <a:cubicBezTo>
                      <a:pt x="1038" y="394"/>
                      <a:pt x="1074" y="483"/>
                      <a:pt x="1074" y="608"/>
                    </a:cubicBezTo>
                    <a:lnTo>
                      <a:pt x="1074" y="644"/>
                    </a:lnTo>
                    <a:lnTo>
                      <a:pt x="716" y="644"/>
                    </a:lnTo>
                    <a:cubicBezTo>
                      <a:pt x="483" y="644"/>
                      <a:pt x="304" y="680"/>
                      <a:pt x="179" y="770"/>
                    </a:cubicBezTo>
                    <a:cubicBezTo>
                      <a:pt x="54" y="859"/>
                      <a:pt x="0" y="1002"/>
                      <a:pt x="0" y="1181"/>
                    </a:cubicBezTo>
                    <a:cubicBezTo>
                      <a:pt x="0" y="1324"/>
                      <a:pt x="36" y="1450"/>
                      <a:pt x="143" y="1539"/>
                    </a:cubicBezTo>
                    <a:cubicBezTo>
                      <a:pt x="233" y="1646"/>
                      <a:pt x="358" y="1682"/>
                      <a:pt x="537" y="1682"/>
                    </a:cubicBezTo>
                    <a:cubicBezTo>
                      <a:pt x="662" y="1682"/>
                      <a:pt x="770" y="1664"/>
                      <a:pt x="859" y="1611"/>
                    </a:cubicBezTo>
                    <a:cubicBezTo>
                      <a:pt x="949" y="1575"/>
                      <a:pt x="1020" y="1503"/>
                      <a:pt x="1074" y="1396"/>
                    </a:cubicBezTo>
                    <a:lnTo>
                      <a:pt x="1074" y="1646"/>
                    </a:lnTo>
                    <a:lnTo>
                      <a:pt x="1342" y="1646"/>
                    </a:lnTo>
                    <a:lnTo>
                      <a:pt x="1342" y="734"/>
                    </a:lnTo>
                    <a:cubicBezTo>
                      <a:pt x="1342" y="483"/>
                      <a:pt x="1289" y="304"/>
                      <a:pt x="1181" y="197"/>
                    </a:cubicBezTo>
                    <a:cubicBezTo>
                      <a:pt x="1056" y="72"/>
                      <a:pt x="895" y="0"/>
                      <a:pt x="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15"/>
              <p:cNvSpPr/>
              <p:nvPr/>
            </p:nvSpPr>
            <p:spPr>
              <a:xfrm>
                <a:off x="6301099" y="4243254"/>
                <a:ext cx="23803" cy="49679"/>
              </a:xfrm>
              <a:custGeom>
                <a:avLst/>
                <a:gdLst/>
                <a:ahLst/>
                <a:cxnLst/>
                <a:rect l="l" t="t" r="r" b="b"/>
                <a:pathLst>
                  <a:path w="985" h="2059" extrusionOk="0">
                    <a:moveTo>
                      <a:pt x="179" y="0"/>
                    </a:moveTo>
                    <a:lnTo>
                      <a:pt x="179" y="466"/>
                    </a:lnTo>
                    <a:lnTo>
                      <a:pt x="1" y="466"/>
                    </a:lnTo>
                    <a:lnTo>
                      <a:pt x="1" y="663"/>
                    </a:lnTo>
                    <a:lnTo>
                      <a:pt x="179" y="663"/>
                    </a:lnTo>
                    <a:lnTo>
                      <a:pt x="179" y="1522"/>
                    </a:lnTo>
                    <a:cubicBezTo>
                      <a:pt x="179" y="1736"/>
                      <a:pt x="215" y="1862"/>
                      <a:pt x="305" y="1951"/>
                    </a:cubicBezTo>
                    <a:cubicBezTo>
                      <a:pt x="376" y="2023"/>
                      <a:pt x="519" y="2058"/>
                      <a:pt x="716" y="2058"/>
                    </a:cubicBezTo>
                    <a:lnTo>
                      <a:pt x="985" y="2058"/>
                    </a:lnTo>
                    <a:lnTo>
                      <a:pt x="985" y="1844"/>
                    </a:lnTo>
                    <a:lnTo>
                      <a:pt x="716" y="1844"/>
                    </a:lnTo>
                    <a:cubicBezTo>
                      <a:pt x="609" y="1844"/>
                      <a:pt x="537" y="1826"/>
                      <a:pt x="502" y="1772"/>
                    </a:cubicBezTo>
                    <a:cubicBezTo>
                      <a:pt x="466" y="1736"/>
                      <a:pt x="448" y="1665"/>
                      <a:pt x="448" y="1522"/>
                    </a:cubicBezTo>
                    <a:lnTo>
                      <a:pt x="448" y="663"/>
                    </a:lnTo>
                    <a:lnTo>
                      <a:pt x="985" y="663"/>
                    </a:lnTo>
                    <a:lnTo>
                      <a:pt x="985" y="466"/>
                    </a:lnTo>
                    <a:lnTo>
                      <a:pt x="448" y="466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6321857" y="4253195"/>
                <a:ext cx="35474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683" extrusionOk="0">
                    <a:moveTo>
                      <a:pt x="734" y="233"/>
                    </a:moveTo>
                    <a:cubicBezTo>
                      <a:pt x="877" y="233"/>
                      <a:pt x="985" y="286"/>
                      <a:pt x="1074" y="394"/>
                    </a:cubicBezTo>
                    <a:cubicBezTo>
                      <a:pt x="1146" y="501"/>
                      <a:pt x="1199" y="662"/>
                      <a:pt x="1199" y="841"/>
                    </a:cubicBezTo>
                    <a:cubicBezTo>
                      <a:pt x="1199" y="1038"/>
                      <a:pt x="1146" y="1181"/>
                      <a:pt x="1074" y="1289"/>
                    </a:cubicBezTo>
                    <a:cubicBezTo>
                      <a:pt x="985" y="1414"/>
                      <a:pt x="877" y="1467"/>
                      <a:pt x="734" y="1467"/>
                    </a:cubicBezTo>
                    <a:cubicBezTo>
                      <a:pt x="591" y="1467"/>
                      <a:pt x="484" y="1414"/>
                      <a:pt x="412" y="1306"/>
                    </a:cubicBezTo>
                    <a:cubicBezTo>
                      <a:pt x="323" y="1181"/>
                      <a:pt x="287" y="1038"/>
                      <a:pt x="287" y="841"/>
                    </a:cubicBezTo>
                    <a:cubicBezTo>
                      <a:pt x="287" y="662"/>
                      <a:pt x="323" y="501"/>
                      <a:pt x="412" y="394"/>
                    </a:cubicBezTo>
                    <a:cubicBezTo>
                      <a:pt x="484" y="286"/>
                      <a:pt x="591" y="233"/>
                      <a:pt x="734" y="233"/>
                    </a:cubicBezTo>
                    <a:close/>
                    <a:moveTo>
                      <a:pt x="734" y="0"/>
                    </a:moveTo>
                    <a:cubicBezTo>
                      <a:pt x="502" y="0"/>
                      <a:pt x="323" y="90"/>
                      <a:pt x="197" y="233"/>
                    </a:cubicBezTo>
                    <a:cubicBezTo>
                      <a:pt x="72" y="376"/>
                      <a:pt x="0" y="591"/>
                      <a:pt x="0" y="841"/>
                    </a:cubicBezTo>
                    <a:cubicBezTo>
                      <a:pt x="0" y="1110"/>
                      <a:pt x="72" y="1306"/>
                      <a:pt x="197" y="1467"/>
                    </a:cubicBezTo>
                    <a:cubicBezTo>
                      <a:pt x="323" y="1611"/>
                      <a:pt x="502" y="1682"/>
                      <a:pt x="734" y="1682"/>
                    </a:cubicBezTo>
                    <a:cubicBezTo>
                      <a:pt x="967" y="1682"/>
                      <a:pt x="1146" y="1611"/>
                      <a:pt x="1271" y="1467"/>
                    </a:cubicBezTo>
                    <a:cubicBezTo>
                      <a:pt x="1414" y="1306"/>
                      <a:pt x="1468" y="1110"/>
                      <a:pt x="1468" y="841"/>
                    </a:cubicBezTo>
                    <a:cubicBezTo>
                      <a:pt x="1468" y="591"/>
                      <a:pt x="1414" y="376"/>
                      <a:pt x="1271" y="233"/>
                    </a:cubicBezTo>
                    <a:cubicBezTo>
                      <a:pt x="1146" y="90"/>
                      <a:pt x="967" y="0"/>
                      <a:pt x="7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6362502" y="4253195"/>
                <a:ext cx="56667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647" extrusionOk="0">
                    <a:moveTo>
                      <a:pt x="788" y="0"/>
                    </a:moveTo>
                    <a:cubicBezTo>
                      <a:pt x="663" y="0"/>
                      <a:pt x="573" y="36"/>
                      <a:pt x="484" y="72"/>
                    </a:cubicBezTo>
                    <a:cubicBezTo>
                      <a:pt x="394" y="125"/>
                      <a:pt x="323" y="197"/>
                      <a:pt x="269" y="286"/>
                    </a:cubicBezTo>
                    <a:lnTo>
                      <a:pt x="269" y="54"/>
                    </a:lnTo>
                    <a:lnTo>
                      <a:pt x="1" y="54"/>
                    </a:lnTo>
                    <a:lnTo>
                      <a:pt x="1" y="1646"/>
                    </a:lnTo>
                    <a:lnTo>
                      <a:pt x="269" y="1646"/>
                    </a:lnTo>
                    <a:lnTo>
                      <a:pt x="269" y="734"/>
                    </a:lnTo>
                    <a:cubicBezTo>
                      <a:pt x="269" y="591"/>
                      <a:pt x="305" y="465"/>
                      <a:pt x="394" y="376"/>
                    </a:cubicBezTo>
                    <a:cubicBezTo>
                      <a:pt x="466" y="286"/>
                      <a:pt x="573" y="233"/>
                      <a:pt x="716" y="233"/>
                    </a:cubicBezTo>
                    <a:cubicBezTo>
                      <a:pt x="824" y="233"/>
                      <a:pt x="913" y="268"/>
                      <a:pt x="967" y="340"/>
                    </a:cubicBezTo>
                    <a:cubicBezTo>
                      <a:pt x="1021" y="430"/>
                      <a:pt x="1039" y="537"/>
                      <a:pt x="1039" y="680"/>
                    </a:cubicBezTo>
                    <a:lnTo>
                      <a:pt x="1039" y="1646"/>
                    </a:lnTo>
                    <a:lnTo>
                      <a:pt x="1307" y="1646"/>
                    </a:lnTo>
                    <a:lnTo>
                      <a:pt x="1307" y="734"/>
                    </a:lnTo>
                    <a:cubicBezTo>
                      <a:pt x="1307" y="591"/>
                      <a:pt x="1343" y="465"/>
                      <a:pt x="1414" y="376"/>
                    </a:cubicBezTo>
                    <a:cubicBezTo>
                      <a:pt x="1504" y="286"/>
                      <a:pt x="1611" y="233"/>
                      <a:pt x="1736" y="233"/>
                    </a:cubicBezTo>
                    <a:cubicBezTo>
                      <a:pt x="1862" y="233"/>
                      <a:pt x="1933" y="268"/>
                      <a:pt x="1987" y="340"/>
                    </a:cubicBezTo>
                    <a:cubicBezTo>
                      <a:pt x="2041" y="430"/>
                      <a:pt x="2076" y="537"/>
                      <a:pt x="2076" y="680"/>
                    </a:cubicBezTo>
                    <a:lnTo>
                      <a:pt x="2076" y="1646"/>
                    </a:lnTo>
                    <a:lnTo>
                      <a:pt x="2345" y="1646"/>
                    </a:lnTo>
                    <a:lnTo>
                      <a:pt x="2345" y="680"/>
                    </a:lnTo>
                    <a:cubicBezTo>
                      <a:pt x="2345" y="465"/>
                      <a:pt x="2291" y="304"/>
                      <a:pt x="2202" y="179"/>
                    </a:cubicBezTo>
                    <a:cubicBezTo>
                      <a:pt x="2112" y="72"/>
                      <a:pt x="1987" y="0"/>
                      <a:pt x="1826" y="0"/>
                    </a:cubicBezTo>
                    <a:cubicBezTo>
                      <a:pt x="1701" y="0"/>
                      <a:pt x="1593" y="36"/>
                      <a:pt x="1504" y="90"/>
                    </a:cubicBezTo>
                    <a:cubicBezTo>
                      <a:pt x="1396" y="143"/>
                      <a:pt x="1325" y="233"/>
                      <a:pt x="1253" y="358"/>
                    </a:cubicBezTo>
                    <a:cubicBezTo>
                      <a:pt x="1218" y="233"/>
                      <a:pt x="1164" y="161"/>
                      <a:pt x="1074" y="90"/>
                    </a:cubicBezTo>
                    <a:cubicBezTo>
                      <a:pt x="1003" y="36"/>
                      <a:pt x="895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5"/>
              <p:cNvSpPr/>
              <p:nvPr/>
            </p:nvSpPr>
            <p:spPr>
              <a:xfrm>
                <a:off x="6420450" y="4239370"/>
                <a:ext cx="6525" cy="53563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220" extrusionOk="0">
                    <a:moveTo>
                      <a:pt x="1" y="0"/>
                    </a:moveTo>
                    <a:lnTo>
                      <a:pt x="1" y="323"/>
                    </a:lnTo>
                    <a:lnTo>
                      <a:pt x="269" y="323"/>
                    </a:lnTo>
                    <a:lnTo>
                      <a:pt x="269" y="0"/>
                    </a:lnTo>
                    <a:close/>
                    <a:moveTo>
                      <a:pt x="1" y="627"/>
                    </a:moveTo>
                    <a:lnTo>
                      <a:pt x="1" y="2219"/>
                    </a:lnTo>
                    <a:lnTo>
                      <a:pt x="269" y="2219"/>
                    </a:lnTo>
                    <a:lnTo>
                      <a:pt x="269" y="62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5"/>
              <p:cNvSpPr/>
              <p:nvPr/>
            </p:nvSpPr>
            <p:spPr>
              <a:xfrm>
                <a:off x="6432556" y="4253195"/>
                <a:ext cx="30303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683" extrusionOk="0">
                    <a:moveTo>
                      <a:pt x="806" y="0"/>
                    </a:moveTo>
                    <a:cubicBezTo>
                      <a:pt x="555" y="0"/>
                      <a:pt x="359" y="90"/>
                      <a:pt x="215" y="233"/>
                    </a:cubicBezTo>
                    <a:cubicBezTo>
                      <a:pt x="72" y="376"/>
                      <a:pt x="1" y="591"/>
                      <a:pt x="1" y="841"/>
                    </a:cubicBezTo>
                    <a:cubicBezTo>
                      <a:pt x="1" y="1110"/>
                      <a:pt x="72" y="1306"/>
                      <a:pt x="215" y="1450"/>
                    </a:cubicBezTo>
                    <a:cubicBezTo>
                      <a:pt x="359" y="1611"/>
                      <a:pt x="538" y="1682"/>
                      <a:pt x="788" y="1682"/>
                    </a:cubicBezTo>
                    <a:cubicBezTo>
                      <a:pt x="878" y="1682"/>
                      <a:pt x="949" y="1682"/>
                      <a:pt x="1039" y="1664"/>
                    </a:cubicBezTo>
                    <a:cubicBezTo>
                      <a:pt x="1110" y="1646"/>
                      <a:pt x="1182" y="1611"/>
                      <a:pt x="1253" y="1575"/>
                    </a:cubicBezTo>
                    <a:lnTo>
                      <a:pt x="1253" y="1342"/>
                    </a:lnTo>
                    <a:cubicBezTo>
                      <a:pt x="1182" y="1378"/>
                      <a:pt x="1110" y="1414"/>
                      <a:pt x="1039" y="1432"/>
                    </a:cubicBezTo>
                    <a:cubicBezTo>
                      <a:pt x="967" y="1450"/>
                      <a:pt x="878" y="1467"/>
                      <a:pt x="806" y="1467"/>
                    </a:cubicBezTo>
                    <a:cubicBezTo>
                      <a:pt x="645" y="1467"/>
                      <a:pt x="502" y="1414"/>
                      <a:pt x="412" y="1306"/>
                    </a:cubicBezTo>
                    <a:cubicBezTo>
                      <a:pt x="323" y="1199"/>
                      <a:pt x="269" y="1038"/>
                      <a:pt x="269" y="841"/>
                    </a:cubicBezTo>
                    <a:cubicBezTo>
                      <a:pt x="269" y="644"/>
                      <a:pt x="323" y="501"/>
                      <a:pt x="412" y="394"/>
                    </a:cubicBezTo>
                    <a:cubicBezTo>
                      <a:pt x="502" y="286"/>
                      <a:pt x="645" y="233"/>
                      <a:pt x="806" y="233"/>
                    </a:cubicBezTo>
                    <a:cubicBezTo>
                      <a:pt x="878" y="233"/>
                      <a:pt x="967" y="233"/>
                      <a:pt x="1039" y="268"/>
                    </a:cubicBezTo>
                    <a:cubicBezTo>
                      <a:pt x="1110" y="286"/>
                      <a:pt x="1182" y="304"/>
                      <a:pt x="1253" y="358"/>
                    </a:cubicBezTo>
                    <a:lnTo>
                      <a:pt x="1253" y="107"/>
                    </a:lnTo>
                    <a:cubicBezTo>
                      <a:pt x="1182" y="72"/>
                      <a:pt x="1110" y="54"/>
                      <a:pt x="1039" y="36"/>
                    </a:cubicBezTo>
                    <a:cubicBezTo>
                      <a:pt x="949" y="18"/>
                      <a:pt x="878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5"/>
              <p:cNvSpPr/>
              <p:nvPr/>
            </p:nvSpPr>
            <p:spPr>
              <a:xfrm>
                <a:off x="6488353" y="4253195"/>
                <a:ext cx="32454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47" extrusionOk="0">
                    <a:moveTo>
                      <a:pt x="770" y="0"/>
                    </a:moveTo>
                    <a:cubicBezTo>
                      <a:pt x="662" y="0"/>
                      <a:pt x="573" y="36"/>
                      <a:pt x="483" y="72"/>
                    </a:cubicBezTo>
                    <a:cubicBezTo>
                      <a:pt x="394" y="125"/>
                      <a:pt x="322" y="197"/>
                      <a:pt x="269" y="286"/>
                    </a:cubicBezTo>
                    <a:lnTo>
                      <a:pt x="269" y="54"/>
                    </a:lnTo>
                    <a:lnTo>
                      <a:pt x="0" y="54"/>
                    </a:lnTo>
                    <a:lnTo>
                      <a:pt x="0" y="1646"/>
                    </a:lnTo>
                    <a:lnTo>
                      <a:pt x="269" y="1646"/>
                    </a:lnTo>
                    <a:lnTo>
                      <a:pt x="269" y="734"/>
                    </a:lnTo>
                    <a:cubicBezTo>
                      <a:pt x="269" y="591"/>
                      <a:pt x="304" y="465"/>
                      <a:pt x="376" y="376"/>
                    </a:cubicBezTo>
                    <a:cubicBezTo>
                      <a:pt x="465" y="286"/>
                      <a:pt x="573" y="233"/>
                      <a:pt x="716" y="233"/>
                    </a:cubicBezTo>
                    <a:cubicBezTo>
                      <a:pt x="841" y="233"/>
                      <a:pt x="931" y="268"/>
                      <a:pt x="984" y="358"/>
                    </a:cubicBezTo>
                    <a:cubicBezTo>
                      <a:pt x="1038" y="430"/>
                      <a:pt x="1074" y="537"/>
                      <a:pt x="1074" y="680"/>
                    </a:cubicBezTo>
                    <a:lnTo>
                      <a:pt x="1074" y="1646"/>
                    </a:lnTo>
                    <a:lnTo>
                      <a:pt x="1342" y="1646"/>
                    </a:lnTo>
                    <a:lnTo>
                      <a:pt x="1342" y="680"/>
                    </a:lnTo>
                    <a:cubicBezTo>
                      <a:pt x="1342" y="465"/>
                      <a:pt x="1289" y="286"/>
                      <a:pt x="1199" y="179"/>
                    </a:cubicBezTo>
                    <a:cubicBezTo>
                      <a:pt x="1092" y="72"/>
                      <a:pt x="96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5"/>
              <p:cNvSpPr/>
              <p:nvPr/>
            </p:nvSpPr>
            <p:spPr>
              <a:xfrm>
                <a:off x="6525978" y="4254474"/>
                <a:ext cx="32454" cy="39328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30" extrusionOk="0">
                    <a:moveTo>
                      <a:pt x="0" y="1"/>
                    </a:moveTo>
                    <a:lnTo>
                      <a:pt x="0" y="967"/>
                    </a:lnTo>
                    <a:cubicBezTo>
                      <a:pt x="0" y="1182"/>
                      <a:pt x="54" y="1343"/>
                      <a:pt x="143" y="1468"/>
                    </a:cubicBezTo>
                    <a:cubicBezTo>
                      <a:pt x="233" y="1576"/>
                      <a:pt x="376" y="1629"/>
                      <a:pt x="555" y="1629"/>
                    </a:cubicBezTo>
                    <a:cubicBezTo>
                      <a:pt x="680" y="1629"/>
                      <a:pt x="770" y="1611"/>
                      <a:pt x="859" y="1558"/>
                    </a:cubicBezTo>
                    <a:cubicBezTo>
                      <a:pt x="948" y="1522"/>
                      <a:pt x="1020" y="1450"/>
                      <a:pt x="1074" y="1343"/>
                    </a:cubicBezTo>
                    <a:lnTo>
                      <a:pt x="1074" y="1593"/>
                    </a:lnTo>
                    <a:lnTo>
                      <a:pt x="1342" y="1593"/>
                    </a:lnTo>
                    <a:lnTo>
                      <a:pt x="1342" y="1"/>
                    </a:lnTo>
                    <a:lnTo>
                      <a:pt x="1074" y="1"/>
                    </a:lnTo>
                    <a:lnTo>
                      <a:pt x="1074" y="895"/>
                    </a:lnTo>
                    <a:cubicBezTo>
                      <a:pt x="1074" y="1057"/>
                      <a:pt x="1038" y="1182"/>
                      <a:pt x="948" y="1271"/>
                    </a:cubicBezTo>
                    <a:cubicBezTo>
                      <a:pt x="877" y="1361"/>
                      <a:pt x="752" y="1397"/>
                      <a:pt x="626" y="1397"/>
                    </a:cubicBezTo>
                    <a:cubicBezTo>
                      <a:pt x="501" y="1397"/>
                      <a:pt x="412" y="1361"/>
                      <a:pt x="358" y="1289"/>
                    </a:cubicBezTo>
                    <a:cubicBezTo>
                      <a:pt x="286" y="1218"/>
                      <a:pt x="268" y="1092"/>
                      <a:pt x="268" y="949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>
                <a:off x="6565319" y="4253195"/>
                <a:ext cx="56232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1647" extrusionOk="0">
                    <a:moveTo>
                      <a:pt x="770" y="0"/>
                    </a:moveTo>
                    <a:cubicBezTo>
                      <a:pt x="663" y="0"/>
                      <a:pt x="555" y="36"/>
                      <a:pt x="466" y="72"/>
                    </a:cubicBezTo>
                    <a:cubicBezTo>
                      <a:pt x="394" y="125"/>
                      <a:pt x="323" y="197"/>
                      <a:pt x="251" y="286"/>
                    </a:cubicBezTo>
                    <a:lnTo>
                      <a:pt x="251" y="54"/>
                    </a:lnTo>
                    <a:lnTo>
                      <a:pt x="0" y="54"/>
                    </a:lnTo>
                    <a:lnTo>
                      <a:pt x="0" y="1646"/>
                    </a:lnTo>
                    <a:lnTo>
                      <a:pt x="251" y="1646"/>
                    </a:lnTo>
                    <a:lnTo>
                      <a:pt x="251" y="734"/>
                    </a:lnTo>
                    <a:cubicBezTo>
                      <a:pt x="251" y="591"/>
                      <a:pt x="305" y="465"/>
                      <a:pt x="376" y="376"/>
                    </a:cubicBezTo>
                    <a:cubicBezTo>
                      <a:pt x="448" y="286"/>
                      <a:pt x="555" y="233"/>
                      <a:pt x="698" y="233"/>
                    </a:cubicBezTo>
                    <a:cubicBezTo>
                      <a:pt x="806" y="233"/>
                      <a:pt x="895" y="268"/>
                      <a:pt x="949" y="340"/>
                    </a:cubicBezTo>
                    <a:cubicBezTo>
                      <a:pt x="1003" y="430"/>
                      <a:pt x="1021" y="537"/>
                      <a:pt x="1021" y="680"/>
                    </a:cubicBezTo>
                    <a:lnTo>
                      <a:pt x="1021" y="1646"/>
                    </a:lnTo>
                    <a:lnTo>
                      <a:pt x="1289" y="1646"/>
                    </a:lnTo>
                    <a:lnTo>
                      <a:pt x="1289" y="734"/>
                    </a:lnTo>
                    <a:cubicBezTo>
                      <a:pt x="1289" y="591"/>
                      <a:pt x="1325" y="465"/>
                      <a:pt x="1414" y="376"/>
                    </a:cubicBezTo>
                    <a:cubicBezTo>
                      <a:pt x="1486" y="286"/>
                      <a:pt x="1593" y="233"/>
                      <a:pt x="1736" y="233"/>
                    </a:cubicBezTo>
                    <a:cubicBezTo>
                      <a:pt x="1844" y="233"/>
                      <a:pt x="1933" y="268"/>
                      <a:pt x="1987" y="340"/>
                    </a:cubicBezTo>
                    <a:cubicBezTo>
                      <a:pt x="2041" y="430"/>
                      <a:pt x="2058" y="537"/>
                      <a:pt x="2058" y="680"/>
                    </a:cubicBezTo>
                    <a:lnTo>
                      <a:pt x="2058" y="1646"/>
                    </a:lnTo>
                    <a:lnTo>
                      <a:pt x="2327" y="1646"/>
                    </a:lnTo>
                    <a:lnTo>
                      <a:pt x="2327" y="680"/>
                    </a:lnTo>
                    <a:cubicBezTo>
                      <a:pt x="2327" y="465"/>
                      <a:pt x="2273" y="304"/>
                      <a:pt x="2184" y="179"/>
                    </a:cubicBezTo>
                    <a:cubicBezTo>
                      <a:pt x="2094" y="72"/>
                      <a:pt x="1969" y="0"/>
                      <a:pt x="1808" y="0"/>
                    </a:cubicBezTo>
                    <a:cubicBezTo>
                      <a:pt x="1683" y="0"/>
                      <a:pt x="1575" y="36"/>
                      <a:pt x="1486" y="90"/>
                    </a:cubicBezTo>
                    <a:cubicBezTo>
                      <a:pt x="1396" y="143"/>
                      <a:pt x="1307" y="233"/>
                      <a:pt x="1253" y="358"/>
                    </a:cubicBezTo>
                    <a:cubicBezTo>
                      <a:pt x="1199" y="233"/>
                      <a:pt x="1146" y="161"/>
                      <a:pt x="1074" y="90"/>
                    </a:cubicBezTo>
                    <a:cubicBezTo>
                      <a:pt x="985" y="36"/>
                      <a:pt x="895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>
                <a:off x="6622832" y="4239370"/>
                <a:ext cx="34628" cy="54432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2256" extrusionOk="0">
                    <a:moveTo>
                      <a:pt x="716" y="806"/>
                    </a:moveTo>
                    <a:cubicBezTo>
                      <a:pt x="842" y="806"/>
                      <a:pt x="967" y="859"/>
                      <a:pt x="1038" y="967"/>
                    </a:cubicBezTo>
                    <a:cubicBezTo>
                      <a:pt x="1110" y="1074"/>
                      <a:pt x="1164" y="1235"/>
                      <a:pt x="1164" y="1414"/>
                    </a:cubicBezTo>
                    <a:cubicBezTo>
                      <a:pt x="1164" y="1611"/>
                      <a:pt x="1110" y="1772"/>
                      <a:pt x="1038" y="1879"/>
                    </a:cubicBezTo>
                    <a:cubicBezTo>
                      <a:pt x="967" y="1987"/>
                      <a:pt x="842" y="2040"/>
                      <a:pt x="716" y="2040"/>
                    </a:cubicBezTo>
                    <a:cubicBezTo>
                      <a:pt x="573" y="2040"/>
                      <a:pt x="466" y="1987"/>
                      <a:pt x="376" y="1879"/>
                    </a:cubicBezTo>
                    <a:cubicBezTo>
                      <a:pt x="305" y="1772"/>
                      <a:pt x="269" y="1611"/>
                      <a:pt x="269" y="1414"/>
                    </a:cubicBezTo>
                    <a:cubicBezTo>
                      <a:pt x="269" y="1235"/>
                      <a:pt x="305" y="1074"/>
                      <a:pt x="376" y="967"/>
                    </a:cubicBezTo>
                    <a:cubicBezTo>
                      <a:pt x="466" y="859"/>
                      <a:pt x="573" y="806"/>
                      <a:pt x="716" y="806"/>
                    </a:cubicBezTo>
                    <a:close/>
                    <a:moveTo>
                      <a:pt x="1" y="0"/>
                    </a:moveTo>
                    <a:lnTo>
                      <a:pt x="1" y="2219"/>
                    </a:lnTo>
                    <a:lnTo>
                      <a:pt x="269" y="2219"/>
                    </a:lnTo>
                    <a:lnTo>
                      <a:pt x="269" y="1969"/>
                    </a:lnTo>
                    <a:cubicBezTo>
                      <a:pt x="323" y="2076"/>
                      <a:pt x="394" y="2148"/>
                      <a:pt x="466" y="2184"/>
                    </a:cubicBezTo>
                    <a:cubicBezTo>
                      <a:pt x="555" y="2237"/>
                      <a:pt x="663" y="2255"/>
                      <a:pt x="770" y="2255"/>
                    </a:cubicBezTo>
                    <a:cubicBezTo>
                      <a:pt x="967" y="2255"/>
                      <a:pt x="1128" y="2184"/>
                      <a:pt x="1253" y="2023"/>
                    </a:cubicBezTo>
                    <a:cubicBezTo>
                      <a:pt x="1361" y="1879"/>
                      <a:pt x="1432" y="1665"/>
                      <a:pt x="1432" y="1414"/>
                    </a:cubicBezTo>
                    <a:cubicBezTo>
                      <a:pt x="1432" y="1164"/>
                      <a:pt x="1361" y="967"/>
                      <a:pt x="1253" y="806"/>
                    </a:cubicBezTo>
                    <a:cubicBezTo>
                      <a:pt x="1128" y="663"/>
                      <a:pt x="967" y="573"/>
                      <a:pt x="770" y="573"/>
                    </a:cubicBezTo>
                    <a:cubicBezTo>
                      <a:pt x="663" y="573"/>
                      <a:pt x="555" y="609"/>
                      <a:pt x="466" y="645"/>
                    </a:cubicBezTo>
                    <a:cubicBezTo>
                      <a:pt x="394" y="698"/>
                      <a:pt x="323" y="770"/>
                      <a:pt x="269" y="859"/>
                    </a:cubicBez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>
                <a:off x="6659152" y="4253195"/>
                <a:ext cx="35498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683" extrusionOk="0">
                    <a:moveTo>
                      <a:pt x="788" y="233"/>
                    </a:moveTo>
                    <a:cubicBezTo>
                      <a:pt x="913" y="233"/>
                      <a:pt x="1021" y="268"/>
                      <a:pt x="1092" y="358"/>
                    </a:cubicBezTo>
                    <a:cubicBezTo>
                      <a:pt x="1164" y="447"/>
                      <a:pt x="1218" y="555"/>
                      <a:pt x="1218" y="698"/>
                    </a:cubicBezTo>
                    <a:lnTo>
                      <a:pt x="269" y="698"/>
                    </a:lnTo>
                    <a:cubicBezTo>
                      <a:pt x="287" y="555"/>
                      <a:pt x="341" y="430"/>
                      <a:pt x="430" y="358"/>
                    </a:cubicBezTo>
                    <a:cubicBezTo>
                      <a:pt x="520" y="268"/>
                      <a:pt x="627" y="233"/>
                      <a:pt x="788" y="233"/>
                    </a:cubicBezTo>
                    <a:close/>
                    <a:moveTo>
                      <a:pt x="770" y="0"/>
                    </a:moveTo>
                    <a:cubicBezTo>
                      <a:pt x="538" y="0"/>
                      <a:pt x="341" y="90"/>
                      <a:pt x="198" y="233"/>
                    </a:cubicBezTo>
                    <a:cubicBezTo>
                      <a:pt x="72" y="394"/>
                      <a:pt x="1" y="591"/>
                      <a:pt x="1" y="859"/>
                    </a:cubicBezTo>
                    <a:cubicBezTo>
                      <a:pt x="1" y="1110"/>
                      <a:pt x="72" y="1306"/>
                      <a:pt x="215" y="1467"/>
                    </a:cubicBezTo>
                    <a:cubicBezTo>
                      <a:pt x="359" y="1611"/>
                      <a:pt x="573" y="1682"/>
                      <a:pt x="824" y="1682"/>
                    </a:cubicBezTo>
                    <a:cubicBezTo>
                      <a:pt x="931" y="1682"/>
                      <a:pt x="1021" y="1682"/>
                      <a:pt x="1128" y="1646"/>
                    </a:cubicBezTo>
                    <a:cubicBezTo>
                      <a:pt x="1218" y="1629"/>
                      <a:pt x="1325" y="1611"/>
                      <a:pt x="1414" y="1557"/>
                    </a:cubicBezTo>
                    <a:lnTo>
                      <a:pt x="1414" y="1306"/>
                    </a:lnTo>
                    <a:cubicBezTo>
                      <a:pt x="1325" y="1360"/>
                      <a:pt x="1218" y="1396"/>
                      <a:pt x="1128" y="1432"/>
                    </a:cubicBezTo>
                    <a:cubicBezTo>
                      <a:pt x="1039" y="1450"/>
                      <a:pt x="931" y="1467"/>
                      <a:pt x="842" y="1467"/>
                    </a:cubicBezTo>
                    <a:cubicBezTo>
                      <a:pt x="663" y="1467"/>
                      <a:pt x="538" y="1414"/>
                      <a:pt x="430" y="1324"/>
                    </a:cubicBezTo>
                    <a:cubicBezTo>
                      <a:pt x="341" y="1235"/>
                      <a:pt x="287" y="1092"/>
                      <a:pt x="269" y="913"/>
                    </a:cubicBezTo>
                    <a:lnTo>
                      <a:pt x="1468" y="913"/>
                    </a:lnTo>
                    <a:lnTo>
                      <a:pt x="1468" y="787"/>
                    </a:lnTo>
                    <a:cubicBezTo>
                      <a:pt x="1468" y="537"/>
                      <a:pt x="1414" y="358"/>
                      <a:pt x="1289" y="215"/>
                    </a:cubicBezTo>
                    <a:cubicBezTo>
                      <a:pt x="1164" y="72"/>
                      <a:pt x="985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>
                <a:off x="6699797" y="4253195"/>
                <a:ext cx="22522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647" extrusionOk="0">
                    <a:moveTo>
                      <a:pt x="788" y="0"/>
                    </a:moveTo>
                    <a:cubicBezTo>
                      <a:pt x="663" y="0"/>
                      <a:pt x="556" y="36"/>
                      <a:pt x="466" y="72"/>
                    </a:cubicBezTo>
                    <a:cubicBezTo>
                      <a:pt x="395" y="125"/>
                      <a:pt x="323" y="197"/>
                      <a:pt x="251" y="286"/>
                    </a:cubicBezTo>
                    <a:lnTo>
                      <a:pt x="251" y="54"/>
                    </a:lnTo>
                    <a:lnTo>
                      <a:pt x="1" y="54"/>
                    </a:lnTo>
                    <a:lnTo>
                      <a:pt x="1" y="1646"/>
                    </a:lnTo>
                    <a:lnTo>
                      <a:pt x="251" y="1646"/>
                    </a:lnTo>
                    <a:lnTo>
                      <a:pt x="251" y="805"/>
                    </a:lnTo>
                    <a:cubicBezTo>
                      <a:pt x="251" y="626"/>
                      <a:pt x="305" y="483"/>
                      <a:pt x="377" y="394"/>
                    </a:cubicBezTo>
                    <a:cubicBezTo>
                      <a:pt x="466" y="286"/>
                      <a:pt x="574" y="251"/>
                      <a:pt x="717" y="251"/>
                    </a:cubicBezTo>
                    <a:lnTo>
                      <a:pt x="842" y="251"/>
                    </a:lnTo>
                    <a:cubicBezTo>
                      <a:pt x="878" y="268"/>
                      <a:pt x="896" y="268"/>
                      <a:pt x="931" y="286"/>
                    </a:cubicBezTo>
                    <a:lnTo>
                      <a:pt x="931" y="18"/>
                    </a:lnTo>
                    <a:lnTo>
                      <a:pt x="860" y="18"/>
                    </a:lnTo>
                    <a:cubicBezTo>
                      <a:pt x="842" y="18"/>
                      <a:pt x="806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5"/>
              <p:cNvSpPr/>
              <p:nvPr/>
            </p:nvSpPr>
            <p:spPr>
              <a:xfrm>
                <a:off x="6719709" y="4253195"/>
                <a:ext cx="29409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683" extrusionOk="0">
                    <a:moveTo>
                      <a:pt x="626" y="0"/>
                    </a:moveTo>
                    <a:cubicBezTo>
                      <a:pt x="430" y="0"/>
                      <a:pt x="268" y="54"/>
                      <a:pt x="161" y="125"/>
                    </a:cubicBezTo>
                    <a:cubicBezTo>
                      <a:pt x="54" y="215"/>
                      <a:pt x="0" y="322"/>
                      <a:pt x="0" y="483"/>
                    </a:cubicBezTo>
                    <a:cubicBezTo>
                      <a:pt x="0" y="608"/>
                      <a:pt x="36" y="698"/>
                      <a:pt x="107" y="770"/>
                    </a:cubicBezTo>
                    <a:cubicBezTo>
                      <a:pt x="179" y="841"/>
                      <a:pt x="304" y="895"/>
                      <a:pt x="465" y="931"/>
                    </a:cubicBezTo>
                    <a:lnTo>
                      <a:pt x="555" y="948"/>
                    </a:lnTo>
                    <a:cubicBezTo>
                      <a:pt x="716" y="984"/>
                      <a:pt x="823" y="1020"/>
                      <a:pt x="877" y="1056"/>
                    </a:cubicBezTo>
                    <a:cubicBezTo>
                      <a:pt x="913" y="1092"/>
                      <a:pt x="948" y="1145"/>
                      <a:pt x="948" y="1217"/>
                    </a:cubicBezTo>
                    <a:cubicBezTo>
                      <a:pt x="948" y="1306"/>
                      <a:pt x="913" y="1360"/>
                      <a:pt x="841" y="1396"/>
                    </a:cubicBezTo>
                    <a:cubicBezTo>
                      <a:pt x="770" y="1450"/>
                      <a:pt x="680" y="1467"/>
                      <a:pt x="555" y="1467"/>
                    </a:cubicBezTo>
                    <a:cubicBezTo>
                      <a:pt x="465" y="1467"/>
                      <a:pt x="376" y="1450"/>
                      <a:pt x="286" y="1432"/>
                    </a:cubicBezTo>
                    <a:cubicBezTo>
                      <a:pt x="179" y="1396"/>
                      <a:pt x="90" y="1360"/>
                      <a:pt x="0" y="1306"/>
                    </a:cubicBezTo>
                    <a:lnTo>
                      <a:pt x="0" y="1593"/>
                    </a:lnTo>
                    <a:cubicBezTo>
                      <a:pt x="90" y="1611"/>
                      <a:pt x="197" y="1646"/>
                      <a:pt x="286" y="1664"/>
                    </a:cubicBezTo>
                    <a:cubicBezTo>
                      <a:pt x="376" y="1682"/>
                      <a:pt x="465" y="1682"/>
                      <a:pt x="555" y="1682"/>
                    </a:cubicBezTo>
                    <a:cubicBezTo>
                      <a:pt x="752" y="1682"/>
                      <a:pt x="913" y="1646"/>
                      <a:pt x="1038" y="1557"/>
                    </a:cubicBezTo>
                    <a:cubicBezTo>
                      <a:pt x="1145" y="1467"/>
                      <a:pt x="1217" y="1342"/>
                      <a:pt x="1217" y="1199"/>
                    </a:cubicBezTo>
                    <a:cubicBezTo>
                      <a:pt x="1217" y="1074"/>
                      <a:pt x="1181" y="966"/>
                      <a:pt x="1092" y="895"/>
                    </a:cubicBezTo>
                    <a:cubicBezTo>
                      <a:pt x="1020" y="823"/>
                      <a:pt x="877" y="770"/>
                      <a:pt x="698" y="734"/>
                    </a:cubicBezTo>
                    <a:lnTo>
                      <a:pt x="608" y="716"/>
                    </a:lnTo>
                    <a:cubicBezTo>
                      <a:pt x="465" y="680"/>
                      <a:pt x="376" y="644"/>
                      <a:pt x="322" y="608"/>
                    </a:cubicBezTo>
                    <a:cubicBezTo>
                      <a:pt x="286" y="573"/>
                      <a:pt x="251" y="537"/>
                      <a:pt x="251" y="465"/>
                    </a:cubicBezTo>
                    <a:cubicBezTo>
                      <a:pt x="251" y="394"/>
                      <a:pt x="286" y="322"/>
                      <a:pt x="358" y="286"/>
                    </a:cubicBezTo>
                    <a:cubicBezTo>
                      <a:pt x="430" y="251"/>
                      <a:pt x="519" y="233"/>
                      <a:pt x="644" y="233"/>
                    </a:cubicBezTo>
                    <a:cubicBezTo>
                      <a:pt x="734" y="233"/>
                      <a:pt x="823" y="233"/>
                      <a:pt x="895" y="251"/>
                    </a:cubicBezTo>
                    <a:cubicBezTo>
                      <a:pt x="984" y="268"/>
                      <a:pt x="1056" y="304"/>
                      <a:pt x="1127" y="340"/>
                    </a:cubicBezTo>
                    <a:lnTo>
                      <a:pt x="1127" y="90"/>
                    </a:lnTo>
                    <a:cubicBezTo>
                      <a:pt x="1056" y="72"/>
                      <a:pt x="984" y="36"/>
                      <a:pt x="895" y="36"/>
                    </a:cubicBezTo>
                    <a:cubicBezTo>
                      <a:pt x="805" y="18"/>
                      <a:pt x="716" y="0"/>
                      <a:pt x="6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5"/>
              <p:cNvSpPr/>
              <p:nvPr/>
            </p:nvSpPr>
            <p:spPr>
              <a:xfrm>
                <a:off x="6777222" y="4241517"/>
                <a:ext cx="30279" cy="51416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2131" extrusionOk="0">
                    <a:moveTo>
                      <a:pt x="501" y="1"/>
                    </a:moveTo>
                    <a:lnTo>
                      <a:pt x="0" y="108"/>
                    </a:lnTo>
                    <a:lnTo>
                      <a:pt x="0" y="359"/>
                    </a:lnTo>
                    <a:lnTo>
                      <a:pt x="501" y="269"/>
                    </a:lnTo>
                    <a:lnTo>
                      <a:pt x="501" y="1880"/>
                    </a:lnTo>
                    <a:lnTo>
                      <a:pt x="36" y="1880"/>
                    </a:lnTo>
                    <a:lnTo>
                      <a:pt x="36" y="2130"/>
                    </a:lnTo>
                    <a:lnTo>
                      <a:pt x="1253" y="2130"/>
                    </a:lnTo>
                    <a:lnTo>
                      <a:pt x="1253" y="1880"/>
                    </a:lnTo>
                    <a:lnTo>
                      <a:pt x="787" y="1880"/>
                    </a:lnTo>
                    <a:lnTo>
                      <a:pt x="7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>
                <a:off x="6815693" y="4241517"/>
                <a:ext cx="30738" cy="51416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2131" extrusionOk="0">
                    <a:moveTo>
                      <a:pt x="502" y="1"/>
                    </a:moveTo>
                    <a:lnTo>
                      <a:pt x="1" y="108"/>
                    </a:lnTo>
                    <a:lnTo>
                      <a:pt x="1" y="359"/>
                    </a:lnTo>
                    <a:lnTo>
                      <a:pt x="520" y="269"/>
                    </a:lnTo>
                    <a:lnTo>
                      <a:pt x="520" y="1880"/>
                    </a:lnTo>
                    <a:lnTo>
                      <a:pt x="37" y="1880"/>
                    </a:lnTo>
                    <a:lnTo>
                      <a:pt x="37" y="2130"/>
                    </a:lnTo>
                    <a:lnTo>
                      <a:pt x="1271" y="2130"/>
                    </a:lnTo>
                    <a:lnTo>
                      <a:pt x="1271" y="1880"/>
                    </a:lnTo>
                    <a:lnTo>
                      <a:pt x="806" y="1880"/>
                    </a:lnTo>
                    <a:lnTo>
                      <a:pt x="8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>
                <a:off x="6851602" y="4240673"/>
                <a:ext cx="32889" cy="5226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66" extrusionOk="0">
                    <a:moveTo>
                      <a:pt x="626" y="0"/>
                    </a:moveTo>
                    <a:cubicBezTo>
                      <a:pt x="537" y="0"/>
                      <a:pt x="447" y="0"/>
                      <a:pt x="340" y="36"/>
                    </a:cubicBezTo>
                    <a:cubicBezTo>
                      <a:pt x="251" y="54"/>
                      <a:pt x="143" y="90"/>
                      <a:pt x="18" y="143"/>
                    </a:cubicBezTo>
                    <a:lnTo>
                      <a:pt x="18" y="430"/>
                    </a:lnTo>
                    <a:cubicBezTo>
                      <a:pt x="143" y="358"/>
                      <a:pt x="251" y="322"/>
                      <a:pt x="340" y="286"/>
                    </a:cubicBezTo>
                    <a:cubicBezTo>
                      <a:pt x="447" y="251"/>
                      <a:pt x="537" y="233"/>
                      <a:pt x="626" y="233"/>
                    </a:cubicBezTo>
                    <a:cubicBezTo>
                      <a:pt x="752" y="233"/>
                      <a:pt x="859" y="269"/>
                      <a:pt x="931" y="340"/>
                    </a:cubicBezTo>
                    <a:cubicBezTo>
                      <a:pt x="1020" y="412"/>
                      <a:pt x="1056" y="501"/>
                      <a:pt x="1056" y="626"/>
                    </a:cubicBezTo>
                    <a:cubicBezTo>
                      <a:pt x="1056" y="698"/>
                      <a:pt x="1038" y="770"/>
                      <a:pt x="1002" y="841"/>
                    </a:cubicBezTo>
                    <a:cubicBezTo>
                      <a:pt x="966" y="913"/>
                      <a:pt x="895" y="984"/>
                      <a:pt x="805" y="1092"/>
                    </a:cubicBezTo>
                    <a:cubicBezTo>
                      <a:pt x="770" y="1145"/>
                      <a:pt x="644" y="1271"/>
                      <a:pt x="447" y="1467"/>
                    </a:cubicBezTo>
                    <a:cubicBezTo>
                      <a:pt x="269" y="1646"/>
                      <a:pt x="125" y="1808"/>
                      <a:pt x="0" y="1915"/>
                    </a:cubicBezTo>
                    <a:lnTo>
                      <a:pt x="0" y="2165"/>
                    </a:lnTo>
                    <a:lnTo>
                      <a:pt x="1360" y="2165"/>
                    </a:lnTo>
                    <a:lnTo>
                      <a:pt x="1360" y="1915"/>
                    </a:lnTo>
                    <a:lnTo>
                      <a:pt x="358" y="1915"/>
                    </a:lnTo>
                    <a:cubicBezTo>
                      <a:pt x="591" y="1682"/>
                      <a:pt x="770" y="1503"/>
                      <a:pt x="895" y="1360"/>
                    </a:cubicBezTo>
                    <a:cubicBezTo>
                      <a:pt x="1020" y="1235"/>
                      <a:pt x="1092" y="1163"/>
                      <a:pt x="1127" y="1127"/>
                    </a:cubicBezTo>
                    <a:cubicBezTo>
                      <a:pt x="1199" y="1020"/>
                      <a:pt x="1271" y="931"/>
                      <a:pt x="1306" y="859"/>
                    </a:cubicBezTo>
                    <a:cubicBezTo>
                      <a:pt x="1324" y="770"/>
                      <a:pt x="1342" y="698"/>
                      <a:pt x="1342" y="609"/>
                    </a:cubicBezTo>
                    <a:cubicBezTo>
                      <a:pt x="1342" y="412"/>
                      <a:pt x="1289" y="269"/>
                      <a:pt x="1145" y="161"/>
                    </a:cubicBezTo>
                    <a:cubicBezTo>
                      <a:pt x="1020" y="54"/>
                      <a:pt x="841" y="0"/>
                      <a:pt x="6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>
                <a:off x="6888357" y="4270880"/>
                <a:ext cx="18607" cy="564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34" extrusionOk="0">
                    <a:moveTo>
                      <a:pt x="0" y="1"/>
                    </a:moveTo>
                    <a:lnTo>
                      <a:pt x="0" y="233"/>
                    </a:lnTo>
                    <a:lnTo>
                      <a:pt x="770" y="233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>
                <a:off x="6915156" y="4241517"/>
                <a:ext cx="30738" cy="51416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2131" extrusionOk="0">
                    <a:moveTo>
                      <a:pt x="520" y="1"/>
                    </a:moveTo>
                    <a:lnTo>
                      <a:pt x="1" y="108"/>
                    </a:lnTo>
                    <a:lnTo>
                      <a:pt x="1" y="359"/>
                    </a:lnTo>
                    <a:lnTo>
                      <a:pt x="520" y="269"/>
                    </a:lnTo>
                    <a:lnTo>
                      <a:pt x="520" y="1880"/>
                    </a:lnTo>
                    <a:lnTo>
                      <a:pt x="54" y="1880"/>
                    </a:lnTo>
                    <a:lnTo>
                      <a:pt x="54" y="2130"/>
                    </a:lnTo>
                    <a:lnTo>
                      <a:pt x="1271" y="2130"/>
                    </a:lnTo>
                    <a:lnTo>
                      <a:pt x="1271" y="1880"/>
                    </a:lnTo>
                    <a:lnTo>
                      <a:pt x="806" y="1880"/>
                    </a:lnTo>
                    <a:lnTo>
                      <a:pt x="8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5"/>
              <p:cNvSpPr/>
              <p:nvPr/>
            </p:nvSpPr>
            <p:spPr>
              <a:xfrm>
                <a:off x="6953651" y="4241517"/>
                <a:ext cx="30279" cy="51416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2131" extrusionOk="0">
                    <a:moveTo>
                      <a:pt x="501" y="1"/>
                    </a:moveTo>
                    <a:lnTo>
                      <a:pt x="0" y="108"/>
                    </a:lnTo>
                    <a:lnTo>
                      <a:pt x="0" y="359"/>
                    </a:lnTo>
                    <a:lnTo>
                      <a:pt x="501" y="269"/>
                    </a:lnTo>
                    <a:lnTo>
                      <a:pt x="501" y="1880"/>
                    </a:lnTo>
                    <a:lnTo>
                      <a:pt x="36" y="1880"/>
                    </a:lnTo>
                    <a:lnTo>
                      <a:pt x="36" y="2130"/>
                    </a:lnTo>
                    <a:lnTo>
                      <a:pt x="1253" y="2130"/>
                    </a:lnTo>
                    <a:lnTo>
                      <a:pt x="1253" y="1880"/>
                    </a:lnTo>
                    <a:lnTo>
                      <a:pt x="788" y="1880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5"/>
              <p:cNvSpPr/>
              <p:nvPr/>
            </p:nvSpPr>
            <p:spPr>
              <a:xfrm>
                <a:off x="6989536" y="4240673"/>
                <a:ext cx="35498" cy="53129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202" extrusionOk="0">
                    <a:moveTo>
                      <a:pt x="752" y="984"/>
                    </a:moveTo>
                    <a:cubicBezTo>
                      <a:pt x="877" y="984"/>
                      <a:pt x="985" y="1020"/>
                      <a:pt x="1056" y="1110"/>
                    </a:cubicBezTo>
                    <a:cubicBezTo>
                      <a:pt x="1128" y="1199"/>
                      <a:pt x="1182" y="1324"/>
                      <a:pt x="1182" y="1485"/>
                    </a:cubicBezTo>
                    <a:cubicBezTo>
                      <a:pt x="1182" y="1629"/>
                      <a:pt x="1128" y="1754"/>
                      <a:pt x="1056" y="1843"/>
                    </a:cubicBezTo>
                    <a:cubicBezTo>
                      <a:pt x="985" y="1933"/>
                      <a:pt x="877" y="1969"/>
                      <a:pt x="752" y="1969"/>
                    </a:cubicBezTo>
                    <a:cubicBezTo>
                      <a:pt x="627" y="1969"/>
                      <a:pt x="520" y="1933"/>
                      <a:pt x="448" y="1843"/>
                    </a:cubicBezTo>
                    <a:cubicBezTo>
                      <a:pt x="376" y="1754"/>
                      <a:pt x="341" y="1629"/>
                      <a:pt x="341" y="1485"/>
                    </a:cubicBezTo>
                    <a:cubicBezTo>
                      <a:pt x="341" y="1324"/>
                      <a:pt x="376" y="1199"/>
                      <a:pt x="448" y="1110"/>
                    </a:cubicBezTo>
                    <a:cubicBezTo>
                      <a:pt x="520" y="1020"/>
                      <a:pt x="627" y="984"/>
                      <a:pt x="752" y="984"/>
                    </a:cubicBezTo>
                    <a:close/>
                    <a:moveTo>
                      <a:pt x="877" y="0"/>
                    </a:moveTo>
                    <a:cubicBezTo>
                      <a:pt x="609" y="0"/>
                      <a:pt x="394" y="90"/>
                      <a:pt x="233" y="304"/>
                    </a:cubicBezTo>
                    <a:cubicBezTo>
                      <a:pt x="72" y="501"/>
                      <a:pt x="1" y="770"/>
                      <a:pt x="1" y="1092"/>
                    </a:cubicBezTo>
                    <a:cubicBezTo>
                      <a:pt x="1" y="1467"/>
                      <a:pt x="54" y="1736"/>
                      <a:pt x="180" y="1915"/>
                    </a:cubicBezTo>
                    <a:cubicBezTo>
                      <a:pt x="323" y="2112"/>
                      <a:pt x="502" y="2201"/>
                      <a:pt x="752" y="2201"/>
                    </a:cubicBezTo>
                    <a:cubicBezTo>
                      <a:pt x="967" y="2201"/>
                      <a:pt x="1146" y="2130"/>
                      <a:pt x="1271" y="2004"/>
                    </a:cubicBezTo>
                    <a:cubicBezTo>
                      <a:pt x="1396" y="1879"/>
                      <a:pt x="1468" y="1700"/>
                      <a:pt x="1468" y="1485"/>
                    </a:cubicBezTo>
                    <a:cubicBezTo>
                      <a:pt x="1468" y="1253"/>
                      <a:pt x="1396" y="1074"/>
                      <a:pt x="1271" y="949"/>
                    </a:cubicBezTo>
                    <a:cubicBezTo>
                      <a:pt x="1146" y="823"/>
                      <a:pt x="985" y="752"/>
                      <a:pt x="770" y="752"/>
                    </a:cubicBezTo>
                    <a:cubicBezTo>
                      <a:pt x="663" y="752"/>
                      <a:pt x="573" y="770"/>
                      <a:pt x="484" y="823"/>
                    </a:cubicBezTo>
                    <a:cubicBezTo>
                      <a:pt x="412" y="859"/>
                      <a:pt x="341" y="931"/>
                      <a:pt x="287" y="1020"/>
                    </a:cubicBezTo>
                    <a:cubicBezTo>
                      <a:pt x="287" y="752"/>
                      <a:pt x="359" y="555"/>
                      <a:pt x="448" y="430"/>
                    </a:cubicBezTo>
                    <a:cubicBezTo>
                      <a:pt x="555" y="304"/>
                      <a:pt x="699" y="233"/>
                      <a:pt x="895" y="233"/>
                    </a:cubicBezTo>
                    <a:cubicBezTo>
                      <a:pt x="967" y="233"/>
                      <a:pt x="1039" y="251"/>
                      <a:pt x="1110" y="269"/>
                    </a:cubicBezTo>
                    <a:cubicBezTo>
                      <a:pt x="1182" y="286"/>
                      <a:pt x="1253" y="304"/>
                      <a:pt x="1325" y="340"/>
                    </a:cubicBezTo>
                    <a:lnTo>
                      <a:pt x="1325" y="90"/>
                    </a:lnTo>
                    <a:cubicBezTo>
                      <a:pt x="1253" y="54"/>
                      <a:pt x="1164" y="36"/>
                      <a:pt x="1092" y="18"/>
                    </a:cubicBezTo>
                    <a:cubicBezTo>
                      <a:pt x="1021" y="0"/>
                      <a:pt x="949" y="0"/>
                      <a:pt x="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>
                <a:off x="7047918" y="4239370"/>
                <a:ext cx="32454" cy="53563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220" extrusionOk="0">
                    <a:moveTo>
                      <a:pt x="0" y="0"/>
                    </a:moveTo>
                    <a:lnTo>
                      <a:pt x="0" y="2219"/>
                    </a:lnTo>
                    <a:lnTo>
                      <a:pt x="269" y="2219"/>
                    </a:lnTo>
                    <a:lnTo>
                      <a:pt x="269" y="1307"/>
                    </a:lnTo>
                    <a:cubicBezTo>
                      <a:pt x="269" y="1164"/>
                      <a:pt x="323" y="1038"/>
                      <a:pt x="394" y="949"/>
                    </a:cubicBezTo>
                    <a:cubicBezTo>
                      <a:pt x="484" y="859"/>
                      <a:pt x="591" y="806"/>
                      <a:pt x="734" y="806"/>
                    </a:cubicBezTo>
                    <a:cubicBezTo>
                      <a:pt x="842" y="806"/>
                      <a:pt x="931" y="841"/>
                      <a:pt x="1003" y="931"/>
                    </a:cubicBezTo>
                    <a:cubicBezTo>
                      <a:pt x="1056" y="1003"/>
                      <a:pt x="1092" y="1110"/>
                      <a:pt x="1092" y="1253"/>
                    </a:cubicBezTo>
                    <a:lnTo>
                      <a:pt x="1092" y="2219"/>
                    </a:lnTo>
                    <a:lnTo>
                      <a:pt x="1343" y="2219"/>
                    </a:lnTo>
                    <a:lnTo>
                      <a:pt x="1343" y="1253"/>
                    </a:lnTo>
                    <a:cubicBezTo>
                      <a:pt x="1343" y="1038"/>
                      <a:pt x="1307" y="859"/>
                      <a:pt x="1199" y="752"/>
                    </a:cubicBezTo>
                    <a:cubicBezTo>
                      <a:pt x="1110" y="645"/>
                      <a:pt x="967" y="573"/>
                      <a:pt x="788" y="573"/>
                    </a:cubicBezTo>
                    <a:cubicBezTo>
                      <a:pt x="680" y="573"/>
                      <a:pt x="573" y="609"/>
                      <a:pt x="502" y="645"/>
                    </a:cubicBezTo>
                    <a:cubicBezTo>
                      <a:pt x="412" y="698"/>
                      <a:pt x="340" y="770"/>
                      <a:pt x="269" y="859"/>
                    </a:cubicBez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5"/>
              <p:cNvSpPr/>
              <p:nvPr/>
            </p:nvSpPr>
            <p:spPr>
              <a:xfrm>
                <a:off x="7084238" y="4253195"/>
                <a:ext cx="32454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83" extrusionOk="0">
                    <a:moveTo>
                      <a:pt x="1074" y="841"/>
                    </a:moveTo>
                    <a:lnTo>
                      <a:pt x="1074" y="895"/>
                    </a:lnTo>
                    <a:cubicBezTo>
                      <a:pt x="1074" y="1074"/>
                      <a:pt x="1039" y="1199"/>
                      <a:pt x="949" y="1306"/>
                    </a:cubicBezTo>
                    <a:cubicBezTo>
                      <a:pt x="860" y="1414"/>
                      <a:pt x="752" y="1467"/>
                      <a:pt x="591" y="1467"/>
                    </a:cubicBezTo>
                    <a:cubicBezTo>
                      <a:pt x="502" y="1467"/>
                      <a:pt x="412" y="1432"/>
                      <a:pt x="341" y="1378"/>
                    </a:cubicBezTo>
                    <a:cubicBezTo>
                      <a:pt x="287" y="1324"/>
                      <a:pt x="251" y="1253"/>
                      <a:pt x="251" y="1163"/>
                    </a:cubicBezTo>
                    <a:cubicBezTo>
                      <a:pt x="251" y="1038"/>
                      <a:pt x="305" y="966"/>
                      <a:pt x="376" y="913"/>
                    </a:cubicBezTo>
                    <a:cubicBezTo>
                      <a:pt x="466" y="859"/>
                      <a:pt x="609" y="841"/>
                      <a:pt x="824" y="841"/>
                    </a:cubicBezTo>
                    <a:close/>
                    <a:moveTo>
                      <a:pt x="663" y="0"/>
                    </a:moveTo>
                    <a:cubicBezTo>
                      <a:pt x="573" y="0"/>
                      <a:pt x="484" y="18"/>
                      <a:pt x="394" y="36"/>
                    </a:cubicBezTo>
                    <a:cubicBezTo>
                      <a:pt x="305" y="54"/>
                      <a:pt x="215" y="90"/>
                      <a:pt x="108" y="125"/>
                    </a:cubicBezTo>
                    <a:lnTo>
                      <a:pt x="108" y="358"/>
                    </a:lnTo>
                    <a:cubicBezTo>
                      <a:pt x="198" y="322"/>
                      <a:pt x="269" y="286"/>
                      <a:pt x="359" y="268"/>
                    </a:cubicBezTo>
                    <a:cubicBezTo>
                      <a:pt x="448" y="251"/>
                      <a:pt x="538" y="233"/>
                      <a:pt x="627" y="233"/>
                    </a:cubicBezTo>
                    <a:cubicBezTo>
                      <a:pt x="770" y="233"/>
                      <a:pt x="878" y="268"/>
                      <a:pt x="967" y="322"/>
                    </a:cubicBezTo>
                    <a:cubicBezTo>
                      <a:pt x="1039" y="394"/>
                      <a:pt x="1074" y="483"/>
                      <a:pt x="1074" y="608"/>
                    </a:cubicBezTo>
                    <a:lnTo>
                      <a:pt x="1074" y="644"/>
                    </a:lnTo>
                    <a:lnTo>
                      <a:pt x="716" y="644"/>
                    </a:lnTo>
                    <a:cubicBezTo>
                      <a:pt x="484" y="644"/>
                      <a:pt x="287" y="680"/>
                      <a:pt x="180" y="770"/>
                    </a:cubicBezTo>
                    <a:cubicBezTo>
                      <a:pt x="54" y="859"/>
                      <a:pt x="1" y="1002"/>
                      <a:pt x="1" y="1181"/>
                    </a:cubicBezTo>
                    <a:cubicBezTo>
                      <a:pt x="1" y="1324"/>
                      <a:pt x="36" y="1450"/>
                      <a:pt x="144" y="1539"/>
                    </a:cubicBezTo>
                    <a:cubicBezTo>
                      <a:pt x="233" y="1646"/>
                      <a:pt x="359" y="1682"/>
                      <a:pt x="538" y="1682"/>
                    </a:cubicBezTo>
                    <a:cubicBezTo>
                      <a:pt x="663" y="1682"/>
                      <a:pt x="770" y="1664"/>
                      <a:pt x="860" y="1611"/>
                    </a:cubicBezTo>
                    <a:cubicBezTo>
                      <a:pt x="949" y="1575"/>
                      <a:pt x="1021" y="1503"/>
                      <a:pt x="1074" y="1396"/>
                    </a:cubicBezTo>
                    <a:lnTo>
                      <a:pt x="1074" y="1646"/>
                    </a:lnTo>
                    <a:lnTo>
                      <a:pt x="1343" y="1646"/>
                    </a:lnTo>
                    <a:lnTo>
                      <a:pt x="1343" y="734"/>
                    </a:lnTo>
                    <a:cubicBezTo>
                      <a:pt x="1343" y="483"/>
                      <a:pt x="1289" y="304"/>
                      <a:pt x="1164" y="197"/>
                    </a:cubicBezTo>
                    <a:cubicBezTo>
                      <a:pt x="1056" y="72"/>
                      <a:pt x="878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5"/>
              <p:cNvSpPr/>
              <p:nvPr/>
            </p:nvSpPr>
            <p:spPr>
              <a:xfrm>
                <a:off x="7120123" y="4254474"/>
                <a:ext cx="37649" cy="38459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594" extrusionOk="0">
                    <a:moveTo>
                      <a:pt x="1" y="1"/>
                    </a:moveTo>
                    <a:lnTo>
                      <a:pt x="592" y="1593"/>
                    </a:lnTo>
                    <a:lnTo>
                      <a:pt x="949" y="1593"/>
                    </a:lnTo>
                    <a:lnTo>
                      <a:pt x="1558" y="1"/>
                    </a:lnTo>
                    <a:lnTo>
                      <a:pt x="1272" y="1"/>
                    </a:lnTo>
                    <a:lnTo>
                      <a:pt x="770" y="1325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5"/>
              <p:cNvSpPr/>
              <p:nvPr/>
            </p:nvSpPr>
            <p:spPr>
              <a:xfrm>
                <a:off x="7156032" y="4253195"/>
                <a:ext cx="35909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683" extrusionOk="0">
                    <a:moveTo>
                      <a:pt x="788" y="233"/>
                    </a:moveTo>
                    <a:cubicBezTo>
                      <a:pt x="913" y="233"/>
                      <a:pt x="1020" y="268"/>
                      <a:pt x="1092" y="358"/>
                    </a:cubicBezTo>
                    <a:cubicBezTo>
                      <a:pt x="1181" y="447"/>
                      <a:pt x="1217" y="555"/>
                      <a:pt x="1217" y="698"/>
                    </a:cubicBezTo>
                    <a:lnTo>
                      <a:pt x="287" y="698"/>
                    </a:lnTo>
                    <a:cubicBezTo>
                      <a:pt x="304" y="555"/>
                      <a:pt x="358" y="430"/>
                      <a:pt x="430" y="358"/>
                    </a:cubicBezTo>
                    <a:cubicBezTo>
                      <a:pt x="519" y="268"/>
                      <a:pt x="644" y="233"/>
                      <a:pt x="788" y="233"/>
                    </a:cubicBezTo>
                    <a:close/>
                    <a:moveTo>
                      <a:pt x="788" y="0"/>
                    </a:moveTo>
                    <a:cubicBezTo>
                      <a:pt x="555" y="0"/>
                      <a:pt x="358" y="90"/>
                      <a:pt x="215" y="233"/>
                    </a:cubicBezTo>
                    <a:cubicBezTo>
                      <a:pt x="72" y="394"/>
                      <a:pt x="0" y="591"/>
                      <a:pt x="0" y="859"/>
                    </a:cubicBezTo>
                    <a:cubicBezTo>
                      <a:pt x="0" y="1110"/>
                      <a:pt x="72" y="1306"/>
                      <a:pt x="233" y="1467"/>
                    </a:cubicBezTo>
                    <a:cubicBezTo>
                      <a:pt x="376" y="1611"/>
                      <a:pt x="573" y="1682"/>
                      <a:pt x="841" y="1682"/>
                    </a:cubicBezTo>
                    <a:cubicBezTo>
                      <a:pt x="931" y="1682"/>
                      <a:pt x="1038" y="1682"/>
                      <a:pt x="1128" y="1646"/>
                    </a:cubicBezTo>
                    <a:cubicBezTo>
                      <a:pt x="1235" y="1629"/>
                      <a:pt x="1325" y="1611"/>
                      <a:pt x="1414" y="1557"/>
                    </a:cubicBezTo>
                    <a:lnTo>
                      <a:pt x="1414" y="1306"/>
                    </a:lnTo>
                    <a:cubicBezTo>
                      <a:pt x="1325" y="1360"/>
                      <a:pt x="1235" y="1396"/>
                      <a:pt x="1146" y="1432"/>
                    </a:cubicBezTo>
                    <a:cubicBezTo>
                      <a:pt x="1038" y="1450"/>
                      <a:pt x="949" y="1467"/>
                      <a:pt x="841" y="1467"/>
                    </a:cubicBezTo>
                    <a:cubicBezTo>
                      <a:pt x="680" y="1467"/>
                      <a:pt x="537" y="1414"/>
                      <a:pt x="448" y="1324"/>
                    </a:cubicBezTo>
                    <a:cubicBezTo>
                      <a:pt x="340" y="1235"/>
                      <a:pt x="287" y="1092"/>
                      <a:pt x="287" y="913"/>
                    </a:cubicBezTo>
                    <a:lnTo>
                      <a:pt x="1486" y="913"/>
                    </a:lnTo>
                    <a:lnTo>
                      <a:pt x="1486" y="787"/>
                    </a:lnTo>
                    <a:cubicBezTo>
                      <a:pt x="1486" y="537"/>
                      <a:pt x="1414" y="358"/>
                      <a:pt x="1289" y="215"/>
                    </a:cubicBezTo>
                    <a:cubicBezTo>
                      <a:pt x="1163" y="72"/>
                      <a:pt x="1002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5"/>
              <p:cNvSpPr/>
              <p:nvPr/>
            </p:nvSpPr>
            <p:spPr>
              <a:xfrm>
                <a:off x="7215696" y="4239370"/>
                <a:ext cx="34628" cy="54432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2256" extrusionOk="0">
                    <a:moveTo>
                      <a:pt x="717" y="806"/>
                    </a:moveTo>
                    <a:cubicBezTo>
                      <a:pt x="860" y="806"/>
                      <a:pt x="967" y="859"/>
                      <a:pt x="1039" y="967"/>
                    </a:cubicBezTo>
                    <a:cubicBezTo>
                      <a:pt x="1128" y="1074"/>
                      <a:pt x="1164" y="1235"/>
                      <a:pt x="1164" y="1414"/>
                    </a:cubicBezTo>
                    <a:cubicBezTo>
                      <a:pt x="1164" y="1611"/>
                      <a:pt x="1128" y="1772"/>
                      <a:pt x="1039" y="1879"/>
                    </a:cubicBezTo>
                    <a:cubicBezTo>
                      <a:pt x="967" y="1987"/>
                      <a:pt x="860" y="2040"/>
                      <a:pt x="717" y="2040"/>
                    </a:cubicBezTo>
                    <a:cubicBezTo>
                      <a:pt x="573" y="2040"/>
                      <a:pt x="466" y="1987"/>
                      <a:pt x="394" y="1879"/>
                    </a:cubicBezTo>
                    <a:cubicBezTo>
                      <a:pt x="305" y="1772"/>
                      <a:pt x="269" y="1611"/>
                      <a:pt x="269" y="1414"/>
                    </a:cubicBezTo>
                    <a:cubicBezTo>
                      <a:pt x="269" y="1235"/>
                      <a:pt x="305" y="1074"/>
                      <a:pt x="394" y="967"/>
                    </a:cubicBezTo>
                    <a:cubicBezTo>
                      <a:pt x="466" y="859"/>
                      <a:pt x="573" y="806"/>
                      <a:pt x="717" y="806"/>
                    </a:cubicBezTo>
                    <a:close/>
                    <a:moveTo>
                      <a:pt x="1" y="0"/>
                    </a:moveTo>
                    <a:lnTo>
                      <a:pt x="1" y="2219"/>
                    </a:lnTo>
                    <a:lnTo>
                      <a:pt x="269" y="2219"/>
                    </a:lnTo>
                    <a:lnTo>
                      <a:pt x="269" y="1969"/>
                    </a:lnTo>
                    <a:cubicBezTo>
                      <a:pt x="323" y="2076"/>
                      <a:pt x="394" y="2148"/>
                      <a:pt x="484" y="2184"/>
                    </a:cubicBezTo>
                    <a:cubicBezTo>
                      <a:pt x="556" y="2237"/>
                      <a:pt x="663" y="2255"/>
                      <a:pt x="788" y="2255"/>
                    </a:cubicBezTo>
                    <a:cubicBezTo>
                      <a:pt x="967" y="2255"/>
                      <a:pt x="1128" y="2184"/>
                      <a:pt x="1253" y="2023"/>
                    </a:cubicBezTo>
                    <a:cubicBezTo>
                      <a:pt x="1379" y="1879"/>
                      <a:pt x="1432" y="1665"/>
                      <a:pt x="1432" y="1414"/>
                    </a:cubicBezTo>
                    <a:cubicBezTo>
                      <a:pt x="1432" y="1164"/>
                      <a:pt x="1379" y="967"/>
                      <a:pt x="1253" y="806"/>
                    </a:cubicBezTo>
                    <a:cubicBezTo>
                      <a:pt x="1128" y="663"/>
                      <a:pt x="967" y="573"/>
                      <a:pt x="788" y="573"/>
                    </a:cubicBezTo>
                    <a:cubicBezTo>
                      <a:pt x="663" y="573"/>
                      <a:pt x="556" y="609"/>
                      <a:pt x="484" y="645"/>
                    </a:cubicBezTo>
                    <a:cubicBezTo>
                      <a:pt x="394" y="698"/>
                      <a:pt x="323" y="770"/>
                      <a:pt x="269" y="859"/>
                    </a:cubicBez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5"/>
              <p:cNvSpPr/>
              <p:nvPr/>
            </p:nvSpPr>
            <p:spPr>
              <a:xfrm>
                <a:off x="7252016" y="4253195"/>
                <a:ext cx="35933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683" extrusionOk="0">
                    <a:moveTo>
                      <a:pt x="788" y="233"/>
                    </a:moveTo>
                    <a:cubicBezTo>
                      <a:pt x="914" y="233"/>
                      <a:pt x="1021" y="268"/>
                      <a:pt x="1093" y="358"/>
                    </a:cubicBezTo>
                    <a:cubicBezTo>
                      <a:pt x="1182" y="447"/>
                      <a:pt x="1218" y="555"/>
                      <a:pt x="1218" y="698"/>
                    </a:cubicBezTo>
                    <a:lnTo>
                      <a:pt x="287" y="698"/>
                    </a:lnTo>
                    <a:cubicBezTo>
                      <a:pt x="305" y="555"/>
                      <a:pt x="341" y="430"/>
                      <a:pt x="430" y="358"/>
                    </a:cubicBezTo>
                    <a:cubicBezTo>
                      <a:pt x="520" y="268"/>
                      <a:pt x="645" y="233"/>
                      <a:pt x="788" y="233"/>
                    </a:cubicBezTo>
                    <a:close/>
                    <a:moveTo>
                      <a:pt x="788" y="0"/>
                    </a:moveTo>
                    <a:cubicBezTo>
                      <a:pt x="538" y="0"/>
                      <a:pt x="359" y="90"/>
                      <a:pt x="216" y="233"/>
                    </a:cubicBezTo>
                    <a:cubicBezTo>
                      <a:pt x="73" y="394"/>
                      <a:pt x="1" y="591"/>
                      <a:pt x="1" y="859"/>
                    </a:cubicBezTo>
                    <a:cubicBezTo>
                      <a:pt x="1" y="1110"/>
                      <a:pt x="73" y="1306"/>
                      <a:pt x="216" y="1467"/>
                    </a:cubicBezTo>
                    <a:cubicBezTo>
                      <a:pt x="377" y="1611"/>
                      <a:pt x="574" y="1682"/>
                      <a:pt x="824" y="1682"/>
                    </a:cubicBezTo>
                    <a:cubicBezTo>
                      <a:pt x="932" y="1682"/>
                      <a:pt x="1039" y="1682"/>
                      <a:pt x="1128" y="1646"/>
                    </a:cubicBezTo>
                    <a:cubicBezTo>
                      <a:pt x="1236" y="1629"/>
                      <a:pt x="1325" y="1611"/>
                      <a:pt x="1415" y="1557"/>
                    </a:cubicBezTo>
                    <a:lnTo>
                      <a:pt x="1415" y="1306"/>
                    </a:lnTo>
                    <a:cubicBezTo>
                      <a:pt x="1325" y="1360"/>
                      <a:pt x="1236" y="1396"/>
                      <a:pt x="1128" y="1432"/>
                    </a:cubicBezTo>
                    <a:cubicBezTo>
                      <a:pt x="1039" y="1450"/>
                      <a:pt x="949" y="1467"/>
                      <a:pt x="842" y="1467"/>
                    </a:cubicBezTo>
                    <a:cubicBezTo>
                      <a:pt x="663" y="1467"/>
                      <a:pt x="538" y="1414"/>
                      <a:pt x="430" y="1324"/>
                    </a:cubicBezTo>
                    <a:cubicBezTo>
                      <a:pt x="341" y="1235"/>
                      <a:pt x="287" y="1092"/>
                      <a:pt x="269" y="913"/>
                    </a:cubicBezTo>
                    <a:lnTo>
                      <a:pt x="1486" y="913"/>
                    </a:lnTo>
                    <a:lnTo>
                      <a:pt x="1486" y="787"/>
                    </a:lnTo>
                    <a:cubicBezTo>
                      <a:pt x="1486" y="537"/>
                      <a:pt x="1415" y="358"/>
                      <a:pt x="1289" y="215"/>
                    </a:cubicBezTo>
                    <a:cubicBezTo>
                      <a:pt x="1164" y="72"/>
                      <a:pt x="1003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5"/>
              <p:cNvSpPr/>
              <p:nvPr/>
            </p:nvSpPr>
            <p:spPr>
              <a:xfrm>
                <a:off x="7290076" y="4253195"/>
                <a:ext cx="35933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683" extrusionOk="0">
                    <a:moveTo>
                      <a:pt x="788" y="233"/>
                    </a:moveTo>
                    <a:cubicBezTo>
                      <a:pt x="913" y="233"/>
                      <a:pt x="1021" y="268"/>
                      <a:pt x="1092" y="358"/>
                    </a:cubicBezTo>
                    <a:cubicBezTo>
                      <a:pt x="1182" y="447"/>
                      <a:pt x="1218" y="555"/>
                      <a:pt x="1218" y="698"/>
                    </a:cubicBezTo>
                    <a:lnTo>
                      <a:pt x="287" y="698"/>
                    </a:lnTo>
                    <a:cubicBezTo>
                      <a:pt x="305" y="555"/>
                      <a:pt x="359" y="430"/>
                      <a:pt x="430" y="358"/>
                    </a:cubicBezTo>
                    <a:cubicBezTo>
                      <a:pt x="520" y="268"/>
                      <a:pt x="645" y="233"/>
                      <a:pt x="788" y="233"/>
                    </a:cubicBezTo>
                    <a:close/>
                    <a:moveTo>
                      <a:pt x="788" y="0"/>
                    </a:moveTo>
                    <a:cubicBezTo>
                      <a:pt x="556" y="0"/>
                      <a:pt x="359" y="90"/>
                      <a:pt x="216" y="233"/>
                    </a:cubicBezTo>
                    <a:cubicBezTo>
                      <a:pt x="72" y="394"/>
                      <a:pt x="1" y="591"/>
                      <a:pt x="1" y="859"/>
                    </a:cubicBezTo>
                    <a:cubicBezTo>
                      <a:pt x="1" y="1110"/>
                      <a:pt x="72" y="1306"/>
                      <a:pt x="233" y="1467"/>
                    </a:cubicBezTo>
                    <a:cubicBezTo>
                      <a:pt x="377" y="1611"/>
                      <a:pt x="573" y="1682"/>
                      <a:pt x="824" y="1682"/>
                    </a:cubicBezTo>
                    <a:cubicBezTo>
                      <a:pt x="931" y="1682"/>
                      <a:pt x="1039" y="1682"/>
                      <a:pt x="1128" y="1646"/>
                    </a:cubicBezTo>
                    <a:cubicBezTo>
                      <a:pt x="1236" y="1629"/>
                      <a:pt x="1325" y="1611"/>
                      <a:pt x="1414" y="1557"/>
                    </a:cubicBezTo>
                    <a:lnTo>
                      <a:pt x="1414" y="1306"/>
                    </a:lnTo>
                    <a:cubicBezTo>
                      <a:pt x="1325" y="1360"/>
                      <a:pt x="1236" y="1396"/>
                      <a:pt x="1146" y="1432"/>
                    </a:cubicBezTo>
                    <a:cubicBezTo>
                      <a:pt x="1039" y="1450"/>
                      <a:pt x="949" y="1467"/>
                      <a:pt x="842" y="1467"/>
                    </a:cubicBezTo>
                    <a:cubicBezTo>
                      <a:pt x="681" y="1467"/>
                      <a:pt x="538" y="1414"/>
                      <a:pt x="448" y="1324"/>
                    </a:cubicBezTo>
                    <a:cubicBezTo>
                      <a:pt x="341" y="1235"/>
                      <a:pt x="287" y="1092"/>
                      <a:pt x="287" y="913"/>
                    </a:cubicBezTo>
                    <a:lnTo>
                      <a:pt x="1486" y="913"/>
                    </a:lnTo>
                    <a:lnTo>
                      <a:pt x="1486" y="787"/>
                    </a:lnTo>
                    <a:cubicBezTo>
                      <a:pt x="1486" y="537"/>
                      <a:pt x="1414" y="358"/>
                      <a:pt x="1289" y="215"/>
                    </a:cubicBezTo>
                    <a:cubicBezTo>
                      <a:pt x="1164" y="72"/>
                      <a:pt x="1003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5"/>
              <p:cNvSpPr/>
              <p:nvPr/>
            </p:nvSpPr>
            <p:spPr>
              <a:xfrm>
                <a:off x="7331156" y="4253195"/>
                <a:ext cx="32454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47" extrusionOk="0">
                    <a:moveTo>
                      <a:pt x="788" y="0"/>
                    </a:moveTo>
                    <a:cubicBezTo>
                      <a:pt x="681" y="0"/>
                      <a:pt x="573" y="36"/>
                      <a:pt x="502" y="72"/>
                    </a:cubicBezTo>
                    <a:cubicBezTo>
                      <a:pt x="412" y="125"/>
                      <a:pt x="341" y="197"/>
                      <a:pt x="269" y="286"/>
                    </a:cubicBezTo>
                    <a:lnTo>
                      <a:pt x="269" y="54"/>
                    </a:lnTo>
                    <a:lnTo>
                      <a:pt x="1" y="54"/>
                    </a:lnTo>
                    <a:lnTo>
                      <a:pt x="1" y="1646"/>
                    </a:lnTo>
                    <a:lnTo>
                      <a:pt x="269" y="1646"/>
                    </a:lnTo>
                    <a:lnTo>
                      <a:pt x="269" y="734"/>
                    </a:lnTo>
                    <a:cubicBezTo>
                      <a:pt x="269" y="591"/>
                      <a:pt x="323" y="465"/>
                      <a:pt x="395" y="376"/>
                    </a:cubicBezTo>
                    <a:cubicBezTo>
                      <a:pt x="484" y="286"/>
                      <a:pt x="591" y="233"/>
                      <a:pt x="735" y="233"/>
                    </a:cubicBezTo>
                    <a:cubicBezTo>
                      <a:pt x="842" y="233"/>
                      <a:pt x="931" y="268"/>
                      <a:pt x="1003" y="358"/>
                    </a:cubicBezTo>
                    <a:cubicBezTo>
                      <a:pt x="1057" y="430"/>
                      <a:pt x="1092" y="537"/>
                      <a:pt x="1092" y="680"/>
                    </a:cubicBezTo>
                    <a:lnTo>
                      <a:pt x="1092" y="1646"/>
                    </a:lnTo>
                    <a:lnTo>
                      <a:pt x="1343" y="1646"/>
                    </a:lnTo>
                    <a:lnTo>
                      <a:pt x="1343" y="680"/>
                    </a:lnTo>
                    <a:cubicBezTo>
                      <a:pt x="1343" y="465"/>
                      <a:pt x="1307" y="286"/>
                      <a:pt x="1200" y="179"/>
                    </a:cubicBezTo>
                    <a:cubicBezTo>
                      <a:pt x="1110" y="72"/>
                      <a:pt x="967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5"/>
              <p:cNvSpPr/>
              <p:nvPr/>
            </p:nvSpPr>
            <p:spPr>
              <a:xfrm>
                <a:off x="7388669" y="4253195"/>
                <a:ext cx="22522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647" extrusionOk="0">
                    <a:moveTo>
                      <a:pt x="806" y="0"/>
                    </a:moveTo>
                    <a:cubicBezTo>
                      <a:pt x="681" y="0"/>
                      <a:pt x="574" y="36"/>
                      <a:pt x="484" y="72"/>
                    </a:cubicBezTo>
                    <a:cubicBezTo>
                      <a:pt x="395" y="125"/>
                      <a:pt x="323" y="197"/>
                      <a:pt x="269" y="286"/>
                    </a:cubicBezTo>
                    <a:lnTo>
                      <a:pt x="269" y="54"/>
                    </a:lnTo>
                    <a:lnTo>
                      <a:pt x="1" y="54"/>
                    </a:lnTo>
                    <a:lnTo>
                      <a:pt x="1" y="1646"/>
                    </a:lnTo>
                    <a:lnTo>
                      <a:pt x="269" y="1646"/>
                    </a:lnTo>
                    <a:lnTo>
                      <a:pt x="269" y="805"/>
                    </a:lnTo>
                    <a:cubicBezTo>
                      <a:pt x="269" y="626"/>
                      <a:pt x="305" y="483"/>
                      <a:pt x="377" y="394"/>
                    </a:cubicBezTo>
                    <a:cubicBezTo>
                      <a:pt x="466" y="286"/>
                      <a:pt x="574" y="251"/>
                      <a:pt x="717" y="251"/>
                    </a:cubicBezTo>
                    <a:lnTo>
                      <a:pt x="842" y="251"/>
                    </a:lnTo>
                    <a:cubicBezTo>
                      <a:pt x="878" y="268"/>
                      <a:pt x="914" y="268"/>
                      <a:pt x="931" y="286"/>
                    </a:cubicBezTo>
                    <a:lnTo>
                      <a:pt x="931" y="18"/>
                    </a:lnTo>
                    <a:lnTo>
                      <a:pt x="860" y="18"/>
                    </a:lnTo>
                    <a:cubicBezTo>
                      <a:pt x="842" y="18"/>
                      <a:pt x="824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5"/>
              <p:cNvSpPr/>
              <p:nvPr/>
            </p:nvSpPr>
            <p:spPr>
              <a:xfrm>
                <a:off x="7408581" y="4253195"/>
                <a:ext cx="35909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683" extrusionOk="0">
                    <a:moveTo>
                      <a:pt x="787" y="233"/>
                    </a:moveTo>
                    <a:cubicBezTo>
                      <a:pt x="913" y="233"/>
                      <a:pt x="1020" y="268"/>
                      <a:pt x="1092" y="358"/>
                    </a:cubicBezTo>
                    <a:cubicBezTo>
                      <a:pt x="1181" y="447"/>
                      <a:pt x="1217" y="555"/>
                      <a:pt x="1217" y="698"/>
                    </a:cubicBezTo>
                    <a:lnTo>
                      <a:pt x="286" y="698"/>
                    </a:lnTo>
                    <a:cubicBezTo>
                      <a:pt x="304" y="555"/>
                      <a:pt x="340" y="430"/>
                      <a:pt x="430" y="358"/>
                    </a:cubicBezTo>
                    <a:cubicBezTo>
                      <a:pt x="519" y="268"/>
                      <a:pt x="644" y="233"/>
                      <a:pt x="787" y="233"/>
                    </a:cubicBezTo>
                    <a:close/>
                    <a:moveTo>
                      <a:pt x="787" y="0"/>
                    </a:moveTo>
                    <a:cubicBezTo>
                      <a:pt x="537" y="0"/>
                      <a:pt x="358" y="90"/>
                      <a:pt x="215" y="233"/>
                    </a:cubicBezTo>
                    <a:cubicBezTo>
                      <a:pt x="72" y="394"/>
                      <a:pt x="0" y="591"/>
                      <a:pt x="0" y="859"/>
                    </a:cubicBezTo>
                    <a:cubicBezTo>
                      <a:pt x="0" y="1110"/>
                      <a:pt x="72" y="1306"/>
                      <a:pt x="215" y="1467"/>
                    </a:cubicBezTo>
                    <a:cubicBezTo>
                      <a:pt x="376" y="1611"/>
                      <a:pt x="573" y="1682"/>
                      <a:pt x="823" y="1682"/>
                    </a:cubicBezTo>
                    <a:cubicBezTo>
                      <a:pt x="931" y="1682"/>
                      <a:pt x="1038" y="1682"/>
                      <a:pt x="1127" y="1646"/>
                    </a:cubicBezTo>
                    <a:cubicBezTo>
                      <a:pt x="1235" y="1629"/>
                      <a:pt x="1324" y="1611"/>
                      <a:pt x="1414" y="1557"/>
                    </a:cubicBezTo>
                    <a:lnTo>
                      <a:pt x="1414" y="1306"/>
                    </a:lnTo>
                    <a:cubicBezTo>
                      <a:pt x="1324" y="1360"/>
                      <a:pt x="1235" y="1396"/>
                      <a:pt x="1127" y="1432"/>
                    </a:cubicBezTo>
                    <a:cubicBezTo>
                      <a:pt x="1038" y="1450"/>
                      <a:pt x="948" y="1467"/>
                      <a:pt x="841" y="1467"/>
                    </a:cubicBezTo>
                    <a:cubicBezTo>
                      <a:pt x="662" y="1467"/>
                      <a:pt x="537" y="1414"/>
                      <a:pt x="430" y="1324"/>
                    </a:cubicBezTo>
                    <a:cubicBezTo>
                      <a:pt x="340" y="1235"/>
                      <a:pt x="286" y="1092"/>
                      <a:pt x="268" y="913"/>
                    </a:cubicBezTo>
                    <a:lnTo>
                      <a:pt x="1485" y="913"/>
                    </a:lnTo>
                    <a:lnTo>
                      <a:pt x="1485" y="787"/>
                    </a:lnTo>
                    <a:cubicBezTo>
                      <a:pt x="1485" y="537"/>
                      <a:pt x="1414" y="358"/>
                      <a:pt x="1289" y="215"/>
                    </a:cubicBezTo>
                    <a:cubicBezTo>
                      <a:pt x="1163" y="72"/>
                      <a:pt x="1002" y="0"/>
                      <a:pt x="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5"/>
              <p:cNvSpPr/>
              <p:nvPr/>
            </p:nvSpPr>
            <p:spPr>
              <a:xfrm>
                <a:off x="7449661" y="4253195"/>
                <a:ext cx="34604" cy="54408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2255" extrusionOk="0">
                    <a:moveTo>
                      <a:pt x="716" y="233"/>
                    </a:moveTo>
                    <a:cubicBezTo>
                      <a:pt x="859" y="233"/>
                      <a:pt x="966" y="286"/>
                      <a:pt x="1038" y="394"/>
                    </a:cubicBezTo>
                    <a:cubicBezTo>
                      <a:pt x="1127" y="501"/>
                      <a:pt x="1163" y="662"/>
                      <a:pt x="1163" y="841"/>
                    </a:cubicBezTo>
                    <a:cubicBezTo>
                      <a:pt x="1163" y="1038"/>
                      <a:pt x="1127" y="1199"/>
                      <a:pt x="1038" y="1306"/>
                    </a:cubicBezTo>
                    <a:cubicBezTo>
                      <a:pt x="966" y="1414"/>
                      <a:pt x="859" y="1467"/>
                      <a:pt x="716" y="1467"/>
                    </a:cubicBezTo>
                    <a:cubicBezTo>
                      <a:pt x="573" y="1467"/>
                      <a:pt x="465" y="1414"/>
                      <a:pt x="394" y="1306"/>
                    </a:cubicBezTo>
                    <a:cubicBezTo>
                      <a:pt x="304" y="1199"/>
                      <a:pt x="269" y="1038"/>
                      <a:pt x="269" y="841"/>
                    </a:cubicBezTo>
                    <a:cubicBezTo>
                      <a:pt x="269" y="662"/>
                      <a:pt x="304" y="501"/>
                      <a:pt x="394" y="394"/>
                    </a:cubicBezTo>
                    <a:cubicBezTo>
                      <a:pt x="465" y="286"/>
                      <a:pt x="573" y="233"/>
                      <a:pt x="716" y="233"/>
                    </a:cubicBezTo>
                    <a:close/>
                    <a:moveTo>
                      <a:pt x="770" y="0"/>
                    </a:moveTo>
                    <a:cubicBezTo>
                      <a:pt x="662" y="0"/>
                      <a:pt x="555" y="36"/>
                      <a:pt x="483" y="72"/>
                    </a:cubicBezTo>
                    <a:cubicBezTo>
                      <a:pt x="394" y="125"/>
                      <a:pt x="322" y="197"/>
                      <a:pt x="269" y="286"/>
                    </a:cubicBezTo>
                    <a:lnTo>
                      <a:pt x="269" y="54"/>
                    </a:lnTo>
                    <a:lnTo>
                      <a:pt x="0" y="54"/>
                    </a:lnTo>
                    <a:lnTo>
                      <a:pt x="0" y="2255"/>
                    </a:lnTo>
                    <a:lnTo>
                      <a:pt x="269" y="2255"/>
                    </a:lnTo>
                    <a:lnTo>
                      <a:pt x="269" y="1396"/>
                    </a:lnTo>
                    <a:cubicBezTo>
                      <a:pt x="322" y="1503"/>
                      <a:pt x="394" y="1575"/>
                      <a:pt x="483" y="1611"/>
                    </a:cubicBezTo>
                    <a:cubicBezTo>
                      <a:pt x="555" y="1664"/>
                      <a:pt x="662" y="1682"/>
                      <a:pt x="770" y="1682"/>
                    </a:cubicBezTo>
                    <a:cubicBezTo>
                      <a:pt x="966" y="1682"/>
                      <a:pt x="1127" y="1611"/>
                      <a:pt x="1253" y="1450"/>
                    </a:cubicBezTo>
                    <a:cubicBezTo>
                      <a:pt x="1378" y="1306"/>
                      <a:pt x="1432" y="1092"/>
                      <a:pt x="1432" y="841"/>
                    </a:cubicBezTo>
                    <a:cubicBezTo>
                      <a:pt x="1432" y="591"/>
                      <a:pt x="1378" y="394"/>
                      <a:pt x="1253" y="233"/>
                    </a:cubicBezTo>
                    <a:cubicBezTo>
                      <a:pt x="1127" y="90"/>
                      <a:pt x="96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5"/>
              <p:cNvSpPr/>
              <p:nvPr/>
            </p:nvSpPr>
            <p:spPr>
              <a:xfrm>
                <a:off x="7485546" y="4253195"/>
                <a:ext cx="35474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683" extrusionOk="0">
                    <a:moveTo>
                      <a:pt x="734" y="233"/>
                    </a:moveTo>
                    <a:cubicBezTo>
                      <a:pt x="859" y="233"/>
                      <a:pt x="985" y="286"/>
                      <a:pt x="1056" y="394"/>
                    </a:cubicBezTo>
                    <a:cubicBezTo>
                      <a:pt x="1146" y="501"/>
                      <a:pt x="1181" y="662"/>
                      <a:pt x="1181" y="841"/>
                    </a:cubicBezTo>
                    <a:cubicBezTo>
                      <a:pt x="1181" y="1038"/>
                      <a:pt x="1146" y="1181"/>
                      <a:pt x="1056" y="1289"/>
                    </a:cubicBezTo>
                    <a:cubicBezTo>
                      <a:pt x="985" y="1414"/>
                      <a:pt x="859" y="1467"/>
                      <a:pt x="734" y="1467"/>
                    </a:cubicBezTo>
                    <a:cubicBezTo>
                      <a:pt x="591" y="1467"/>
                      <a:pt x="466" y="1414"/>
                      <a:pt x="394" y="1306"/>
                    </a:cubicBezTo>
                    <a:cubicBezTo>
                      <a:pt x="305" y="1181"/>
                      <a:pt x="269" y="1038"/>
                      <a:pt x="269" y="841"/>
                    </a:cubicBezTo>
                    <a:cubicBezTo>
                      <a:pt x="269" y="662"/>
                      <a:pt x="305" y="501"/>
                      <a:pt x="394" y="394"/>
                    </a:cubicBezTo>
                    <a:cubicBezTo>
                      <a:pt x="484" y="286"/>
                      <a:pt x="591" y="233"/>
                      <a:pt x="734" y="233"/>
                    </a:cubicBezTo>
                    <a:close/>
                    <a:moveTo>
                      <a:pt x="734" y="0"/>
                    </a:moveTo>
                    <a:cubicBezTo>
                      <a:pt x="501" y="0"/>
                      <a:pt x="323" y="90"/>
                      <a:pt x="197" y="233"/>
                    </a:cubicBezTo>
                    <a:cubicBezTo>
                      <a:pt x="54" y="376"/>
                      <a:pt x="0" y="591"/>
                      <a:pt x="0" y="841"/>
                    </a:cubicBezTo>
                    <a:cubicBezTo>
                      <a:pt x="0" y="1110"/>
                      <a:pt x="54" y="1306"/>
                      <a:pt x="197" y="1467"/>
                    </a:cubicBezTo>
                    <a:cubicBezTo>
                      <a:pt x="323" y="1611"/>
                      <a:pt x="501" y="1682"/>
                      <a:pt x="734" y="1682"/>
                    </a:cubicBezTo>
                    <a:cubicBezTo>
                      <a:pt x="949" y="1682"/>
                      <a:pt x="1128" y="1611"/>
                      <a:pt x="1271" y="1467"/>
                    </a:cubicBezTo>
                    <a:cubicBezTo>
                      <a:pt x="1396" y="1306"/>
                      <a:pt x="1468" y="1110"/>
                      <a:pt x="1468" y="841"/>
                    </a:cubicBezTo>
                    <a:cubicBezTo>
                      <a:pt x="1468" y="591"/>
                      <a:pt x="1396" y="376"/>
                      <a:pt x="1271" y="233"/>
                    </a:cubicBezTo>
                    <a:cubicBezTo>
                      <a:pt x="1128" y="90"/>
                      <a:pt x="949" y="0"/>
                      <a:pt x="7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5"/>
              <p:cNvSpPr/>
              <p:nvPr/>
            </p:nvSpPr>
            <p:spPr>
              <a:xfrm>
                <a:off x="7526627" y="4253195"/>
                <a:ext cx="22498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647" extrusionOk="0">
                    <a:moveTo>
                      <a:pt x="806" y="0"/>
                    </a:moveTo>
                    <a:cubicBezTo>
                      <a:pt x="680" y="0"/>
                      <a:pt x="573" y="36"/>
                      <a:pt x="484" y="72"/>
                    </a:cubicBezTo>
                    <a:cubicBezTo>
                      <a:pt x="394" y="125"/>
                      <a:pt x="323" y="197"/>
                      <a:pt x="269" y="286"/>
                    </a:cubicBezTo>
                    <a:lnTo>
                      <a:pt x="269" y="54"/>
                    </a:lnTo>
                    <a:lnTo>
                      <a:pt x="0" y="54"/>
                    </a:lnTo>
                    <a:lnTo>
                      <a:pt x="0" y="1646"/>
                    </a:lnTo>
                    <a:lnTo>
                      <a:pt x="269" y="1646"/>
                    </a:lnTo>
                    <a:lnTo>
                      <a:pt x="269" y="805"/>
                    </a:lnTo>
                    <a:cubicBezTo>
                      <a:pt x="269" y="626"/>
                      <a:pt x="305" y="483"/>
                      <a:pt x="376" y="394"/>
                    </a:cubicBezTo>
                    <a:cubicBezTo>
                      <a:pt x="466" y="286"/>
                      <a:pt x="573" y="251"/>
                      <a:pt x="716" y="251"/>
                    </a:cubicBezTo>
                    <a:lnTo>
                      <a:pt x="842" y="251"/>
                    </a:lnTo>
                    <a:cubicBezTo>
                      <a:pt x="877" y="268"/>
                      <a:pt x="913" y="268"/>
                      <a:pt x="931" y="286"/>
                    </a:cubicBezTo>
                    <a:lnTo>
                      <a:pt x="931" y="18"/>
                    </a:lnTo>
                    <a:lnTo>
                      <a:pt x="859" y="18"/>
                    </a:lnTo>
                    <a:cubicBezTo>
                      <a:pt x="842" y="18"/>
                      <a:pt x="824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5"/>
              <p:cNvSpPr/>
              <p:nvPr/>
            </p:nvSpPr>
            <p:spPr>
              <a:xfrm>
                <a:off x="7544364" y="4243254"/>
                <a:ext cx="24237" cy="49679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059" extrusionOk="0">
                    <a:moveTo>
                      <a:pt x="197" y="0"/>
                    </a:moveTo>
                    <a:lnTo>
                      <a:pt x="197" y="466"/>
                    </a:lnTo>
                    <a:lnTo>
                      <a:pt x="0" y="466"/>
                    </a:lnTo>
                    <a:lnTo>
                      <a:pt x="0" y="663"/>
                    </a:lnTo>
                    <a:lnTo>
                      <a:pt x="197" y="663"/>
                    </a:lnTo>
                    <a:lnTo>
                      <a:pt x="197" y="1522"/>
                    </a:lnTo>
                    <a:cubicBezTo>
                      <a:pt x="197" y="1736"/>
                      <a:pt x="233" y="1862"/>
                      <a:pt x="322" y="1951"/>
                    </a:cubicBezTo>
                    <a:cubicBezTo>
                      <a:pt x="394" y="2023"/>
                      <a:pt x="537" y="2058"/>
                      <a:pt x="734" y="2058"/>
                    </a:cubicBezTo>
                    <a:lnTo>
                      <a:pt x="1002" y="2058"/>
                    </a:lnTo>
                    <a:lnTo>
                      <a:pt x="1002" y="1844"/>
                    </a:lnTo>
                    <a:lnTo>
                      <a:pt x="734" y="1844"/>
                    </a:lnTo>
                    <a:cubicBezTo>
                      <a:pt x="626" y="1844"/>
                      <a:pt x="555" y="1826"/>
                      <a:pt x="519" y="1772"/>
                    </a:cubicBezTo>
                    <a:cubicBezTo>
                      <a:pt x="483" y="1736"/>
                      <a:pt x="465" y="1665"/>
                      <a:pt x="465" y="1522"/>
                    </a:cubicBezTo>
                    <a:lnTo>
                      <a:pt x="465" y="663"/>
                    </a:lnTo>
                    <a:lnTo>
                      <a:pt x="1002" y="663"/>
                    </a:lnTo>
                    <a:lnTo>
                      <a:pt x="1002" y="466"/>
                    </a:lnTo>
                    <a:lnTo>
                      <a:pt x="465" y="466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5"/>
              <p:cNvSpPr/>
              <p:nvPr/>
            </p:nvSpPr>
            <p:spPr>
              <a:xfrm>
                <a:off x="7565557" y="4253195"/>
                <a:ext cx="35909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683" extrusionOk="0">
                    <a:moveTo>
                      <a:pt x="787" y="233"/>
                    </a:moveTo>
                    <a:cubicBezTo>
                      <a:pt x="913" y="233"/>
                      <a:pt x="1020" y="268"/>
                      <a:pt x="1092" y="358"/>
                    </a:cubicBezTo>
                    <a:cubicBezTo>
                      <a:pt x="1181" y="447"/>
                      <a:pt x="1217" y="555"/>
                      <a:pt x="1217" y="698"/>
                    </a:cubicBezTo>
                    <a:lnTo>
                      <a:pt x="286" y="698"/>
                    </a:lnTo>
                    <a:cubicBezTo>
                      <a:pt x="304" y="555"/>
                      <a:pt x="340" y="430"/>
                      <a:pt x="429" y="358"/>
                    </a:cubicBezTo>
                    <a:cubicBezTo>
                      <a:pt x="519" y="268"/>
                      <a:pt x="644" y="233"/>
                      <a:pt x="787" y="233"/>
                    </a:cubicBezTo>
                    <a:close/>
                    <a:moveTo>
                      <a:pt x="787" y="0"/>
                    </a:moveTo>
                    <a:cubicBezTo>
                      <a:pt x="537" y="0"/>
                      <a:pt x="358" y="90"/>
                      <a:pt x="215" y="233"/>
                    </a:cubicBezTo>
                    <a:cubicBezTo>
                      <a:pt x="72" y="394"/>
                      <a:pt x="0" y="591"/>
                      <a:pt x="0" y="859"/>
                    </a:cubicBezTo>
                    <a:cubicBezTo>
                      <a:pt x="0" y="1110"/>
                      <a:pt x="72" y="1306"/>
                      <a:pt x="233" y="1467"/>
                    </a:cubicBezTo>
                    <a:cubicBezTo>
                      <a:pt x="376" y="1611"/>
                      <a:pt x="573" y="1682"/>
                      <a:pt x="823" y="1682"/>
                    </a:cubicBezTo>
                    <a:cubicBezTo>
                      <a:pt x="931" y="1682"/>
                      <a:pt x="1038" y="1682"/>
                      <a:pt x="1127" y="1646"/>
                    </a:cubicBezTo>
                    <a:cubicBezTo>
                      <a:pt x="1235" y="1629"/>
                      <a:pt x="1324" y="1611"/>
                      <a:pt x="1414" y="1557"/>
                    </a:cubicBezTo>
                    <a:lnTo>
                      <a:pt x="1414" y="1306"/>
                    </a:lnTo>
                    <a:cubicBezTo>
                      <a:pt x="1324" y="1360"/>
                      <a:pt x="1235" y="1396"/>
                      <a:pt x="1145" y="1432"/>
                    </a:cubicBezTo>
                    <a:cubicBezTo>
                      <a:pt x="1038" y="1450"/>
                      <a:pt x="948" y="1467"/>
                      <a:pt x="841" y="1467"/>
                    </a:cubicBezTo>
                    <a:cubicBezTo>
                      <a:pt x="680" y="1467"/>
                      <a:pt x="537" y="1414"/>
                      <a:pt x="429" y="1324"/>
                    </a:cubicBezTo>
                    <a:cubicBezTo>
                      <a:pt x="340" y="1235"/>
                      <a:pt x="286" y="1092"/>
                      <a:pt x="268" y="913"/>
                    </a:cubicBezTo>
                    <a:lnTo>
                      <a:pt x="1485" y="913"/>
                    </a:lnTo>
                    <a:lnTo>
                      <a:pt x="1485" y="787"/>
                    </a:lnTo>
                    <a:cubicBezTo>
                      <a:pt x="1485" y="537"/>
                      <a:pt x="1414" y="358"/>
                      <a:pt x="1288" y="215"/>
                    </a:cubicBezTo>
                    <a:cubicBezTo>
                      <a:pt x="1163" y="72"/>
                      <a:pt x="1002" y="0"/>
                      <a:pt x="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5"/>
              <p:cNvSpPr/>
              <p:nvPr/>
            </p:nvSpPr>
            <p:spPr>
              <a:xfrm>
                <a:off x="7603592" y="4239370"/>
                <a:ext cx="34628" cy="54432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2256" extrusionOk="0">
                    <a:moveTo>
                      <a:pt x="717" y="806"/>
                    </a:moveTo>
                    <a:cubicBezTo>
                      <a:pt x="860" y="806"/>
                      <a:pt x="967" y="859"/>
                      <a:pt x="1057" y="967"/>
                    </a:cubicBezTo>
                    <a:cubicBezTo>
                      <a:pt x="1128" y="1074"/>
                      <a:pt x="1164" y="1235"/>
                      <a:pt x="1164" y="1414"/>
                    </a:cubicBezTo>
                    <a:cubicBezTo>
                      <a:pt x="1164" y="1611"/>
                      <a:pt x="1128" y="1772"/>
                      <a:pt x="1057" y="1879"/>
                    </a:cubicBezTo>
                    <a:cubicBezTo>
                      <a:pt x="967" y="1987"/>
                      <a:pt x="860" y="2040"/>
                      <a:pt x="717" y="2040"/>
                    </a:cubicBezTo>
                    <a:cubicBezTo>
                      <a:pt x="591" y="2040"/>
                      <a:pt x="484" y="1987"/>
                      <a:pt x="394" y="1879"/>
                    </a:cubicBezTo>
                    <a:cubicBezTo>
                      <a:pt x="323" y="1772"/>
                      <a:pt x="269" y="1611"/>
                      <a:pt x="269" y="1414"/>
                    </a:cubicBezTo>
                    <a:cubicBezTo>
                      <a:pt x="269" y="1235"/>
                      <a:pt x="323" y="1074"/>
                      <a:pt x="394" y="967"/>
                    </a:cubicBezTo>
                    <a:cubicBezTo>
                      <a:pt x="484" y="859"/>
                      <a:pt x="591" y="806"/>
                      <a:pt x="717" y="806"/>
                    </a:cubicBezTo>
                    <a:close/>
                    <a:moveTo>
                      <a:pt x="1164" y="0"/>
                    </a:moveTo>
                    <a:lnTo>
                      <a:pt x="1164" y="859"/>
                    </a:lnTo>
                    <a:cubicBezTo>
                      <a:pt x="1110" y="770"/>
                      <a:pt x="1039" y="698"/>
                      <a:pt x="967" y="645"/>
                    </a:cubicBezTo>
                    <a:cubicBezTo>
                      <a:pt x="878" y="609"/>
                      <a:pt x="770" y="573"/>
                      <a:pt x="663" y="573"/>
                    </a:cubicBezTo>
                    <a:cubicBezTo>
                      <a:pt x="466" y="573"/>
                      <a:pt x="305" y="663"/>
                      <a:pt x="180" y="806"/>
                    </a:cubicBezTo>
                    <a:cubicBezTo>
                      <a:pt x="72" y="967"/>
                      <a:pt x="1" y="1164"/>
                      <a:pt x="1" y="1414"/>
                    </a:cubicBezTo>
                    <a:cubicBezTo>
                      <a:pt x="1" y="1665"/>
                      <a:pt x="72" y="1879"/>
                      <a:pt x="180" y="2023"/>
                    </a:cubicBezTo>
                    <a:cubicBezTo>
                      <a:pt x="305" y="2184"/>
                      <a:pt x="466" y="2255"/>
                      <a:pt x="663" y="2255"/>
                    </a:cubicBezTo>
                    <a:cubicBezTo>
                      <a:pt x="770" y="2255"/>
                      <a:pt x="878" y="2237"/>
                      <a:pt x="967" y="2184"/>
                    </a:cubicBezTo>
                    <a:cubicBezTo>
                      <a:pt x="1039" y="2148"/>
                      <a:pt x="1110" y="2076"/>
                      <a:pt x="1164" y="1969"/>
                    </a:cubicBezTo>
                    <a:lnTo>
                      <a:pt x="1164" y="2219"/>
                    </a:lnTo>
                    <a:lnTo>
                      <a:pt x="1432" y="2219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5"/>
              <p:cNvSpPr/>
              <p:nvPr/>
            </p:nvSpPr>
            <p:spPr>
              <a:xfrm>
                <a:off x="7663715" y="4239370"/>
                <a:ext cx="34604" cy="54432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2256" extrusionOk="0">
                    <a:moveTo>
                      <a:pt x="716" y="806"/>
                    </a:moveTo>
                    <a:cubicBezTo>
                      <a:pt x="859" y="806"/>
                      <a:pt x="967" y="859"/>
                      <a:pt x="1038" y="967"/>
                    </a:cubicBezTo>
                    <a:cubicBezTo>
                      <a:pt x="1128" y="1074"/>
                      <a:pt x="1163" y="1235"/>
                      <a:pt x="1163" y="1414"/>
                    </a:cubicBezTo>
                    <a:cubicBezTo>
                      <a:pt x="1163" y="1611"/>
                      <a:pt x="1128" y="1772"/>
                      <a:pt x="1038" y="1879"/>
                    </a:cubicBezTo>
                    <a:cubicBezTo>
                      <a:pt x="967" y="1987"/>
                      <a:pt x="859" y="2040"/>
                      <a:pt x="716" y="2040"/>
                    </a:cubicBezTo>
                    <a:cubicBezTo>
                      <a:pt x="573" y="2040"/>
                      <a:pt x="465" y="1987"/>
                      <a:pt x="394" y="1879"/>
                    </a:cubicBezTo>
                    <a:cubicBezTo>
                      <a:pt x="304" y="1772"/>
                      <a:pt x="269" y="1611"/>
                      <a:pt x="269" y="1414"/>
                    </a:cubicBezTo>
                    <a:cubicBezTo>
                      <a:pt x="269" y="1235"/>
                      <a:pt x="304" y="1074"/>
                      <a:pt x="394" y="967"/>
                    </a:cubicBezTo>
                    <a:cubicBezTo>
                      <a:pt x="465" y="859"/>
                      <a:pt x="573" y="806"/>
                      <a:pt x="716" y="806"/>
                    </a:cubicBezTo>
                    <a:close/>
                    <a:moveTo>
                      <a:pt x="0" y="0"/>
                    </a:moveTo>
                    <a:lnTo>
                      <a:pt x="0" y="2219"/>
                    </a:lnTo>
                    <a:lnTo>
                      <a:pt x="269" y="2219"/>
                    </a:lnTo>
                    <a:lnTo>
                      <a:pt x="269" y="1969"/>
                    </a:lnTo>
                    <a:cubicBezTo>
                      <a:pt x="322" y="2076"/>
                      <a:pt x="394" y="2148"/>
                      <a:pt x="483" y="2184"/>
                    </a:cubicBezTo>
                    <a:cubicBezTo>
                      <a:pt x="573" y="2237"/>
                      <a:pt x="662" y="2255"/>
                      <a:pt x="788" y="2255"/>
                    </a:cubicBezTo>
                    <a:cubicBezTo>
                      <a:pt x="967" y="2255"/>
                      <a:pt x="1128" y="2184"/>
                      <a:pt x="1253" y="2023"/>
                    </a:cubicBezTo>
                    <a:cubicBezTo>
                      <a:pt x="1378" y="1879"/>
                      <a:pt x="1432" y="1665"/>
                      <a:pt x="1432" y="1414"/>
                    </a:cubicBezTo>
                    <a:cubicBezTo>
                      <a:pt x="1432" y="1164"/>
                      <a:pt x="1378" y="967"/>
                      <a:pt x="1253" y="806"/>
                    </a:cubicBezTo>
                    <a:cubicBezTo>
                      <a:pt x="1128" y="663"/>
                      <a:pt x="967" y="573"/>
                      <a:pt x="788" y="573"/>
                    </a:cubicBezTo>
                    <a:cubicBezTo>
                      <a:pt x="662" y="573"/>
                      <a:pt x="573" y="609"/>
                      <a:pt x="483" y="645"/>
                    </a:cubicBezTo>
                    <a:cubicBezTo>
                      <a:pt x="394" y="698"/>
                      <a:pt x="322" y="770"/>
                      <a:pt x="269" y="859"/>
                    </a:cubicBez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5"/>
              <p:cNvSpPr/>
              <p:nvPr/>
            </p:nvSpPr>
            <p:spPr>
              <a:xfrm>
                <a:off x="7702186" y="4254474"/>
                <a:ext cx="32454" cy="39328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30" extrusionOk="0">
                    <a:moveTo>
                      <a:pt x="1" y="1"/>
                    </a:moveTo>
                    <a:lnTo>
                      <a:pt x="1" y="967"/>
                    </a:lnTo>
                    <a:cubicBezTo>
                      <a:pt x="1" y="1182"/>
                      <a:pt x="55" y="1343"/>
                      <a:pt x="144" y="1468"/>
                    </a:cubicBezTo>
                    <a:cubicBezTo>
                      <a:pt x="234" y="1576"/>
                      <a:pt x="377" y="1629"/>
                      <a:pt x="556" y="1629"/>
                    </a:cubicBezTo>
                    <a:cubicBezTo>
                      <a:pt x="663" y="1629"/>
                      <a:pt x="770" y="1611"/>
                      <a:pt x="842" y="1558"/>
                    </a:cubicBezTo>
                    <a:cubicBezTo>
                      <a:pt x="931" y="1522"/>
                      <a:pt x="1003" y="1450"/>
                      <a:pt x="1075" y="1343"/>
                    </a:cubicBezTo>
                    <a:lnTo>
                      <a:pt x="1075" y="1593"/>
                    </a:lnTo>
                    <a:lnTo>
                      <a:pt x="1343" y="1593"/>
                    </a:lnTo>
                    <a:lnTo>
                      <a:pt x="1343" y="1"/>
                    </a:lnTo>
                    <a:lnTo>
                      <a:pt x="1075" y="1"/>
                    </a:lnTo>
                    <a:lnTo>
                      <a:pt x="1075" y="895"/>
                    </a:lnTo>
                    <a:cubicBezTo>
                      <a:pt x="1075" y="1057"/>
                      <a:pt x="1039" y="1182"/>
                      <a:pt x="949" y="1271"/>
                    </a:cubicBezTo>
                    <a:cubicBezTo>
                      <a:pt x="860" y="1361"/>
                      <a:pt x="752" y="1397"/>
                      <a:pt x="609" y="1397"/>
                    </a:cubicBezTo>
                    <a:cubicBezTo>
                      <a:pt x="502" y="1397"/>
                      <a:pt x="412" y="1361"/>
                      <a:pt x="341" y="1289"/>
                    </a:cubicBezTo>
                    <a:cubicBezTo>
                      <a:pt x="287" y="1218"/>
                      <a:pt x="269" y="1092"/>
                      <a:pt x="269" y="949"/>
                    </a:cubicBezTo>
                    <a:lnTo>
                      <a:pt x="2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5"/>
              <p:cNvSpPr/>
              <p:nvPr/>
            </p:nvSpPr>
            <p:spPr>
              <a:xfrm>
                <a:off x="7736355" y="4243254"/>
                <a:ext cx="23803" cy="49679"/>
              </a:xfrm>
              <a:custGeom>
                <a:avLst/>
                <a:gdLst/>
                <a:ahLst/>
                <a:cxnLst/>
                <a:rect l="l" t="t" r="r" b="b"/>
                <a:pathLst>
                  <a:path w="985" h="2059" extrusionOk="0">
                    <a:moveTo>
                      <a:pt x="180" y="0"/>
                    </a:moveTo>
                    <a:lnTo>
                      <a:pt x="180" y="466"/>
                    </a:lnTo>
                    <a:lnTo>
                      <a:pt x="1" y="466"/>
                    </a:lnTo>
                    <a:lnTo>
                      <a:pt x="1" y="663"/>
                    </a:lnTo>
                    <a:lnTo>
                      <a:pt x="180" y="663"/>
                    </a:lnTo>
                    <a:lnTo>
                      <a:pt x="180" y="1522"/>
                    </a:lnTo>
                    <a:cubicBezTo>
                      <a:pt x="180" y="1736"/>
                      <a:pt x="233" y="1862"/>
                      <a:pt x="305" y="1951"/>
                    </a:cubicBezTo>
                    <a:cubicBezTo>
                      <a:pt x="376" y="2023"/>
                      <a:pt x="520" y="2058"/>
                      <a:pt x="716" y="2058"/>
                    </a:cubicBezTo>
                    <a:lnTo>
                      <a:pt x="985" y="2058"/>
                    </a:lnTo>
                    <a:lnTo>
                      <a:pt x="985" y="1844"/>
                    </a:lnTo>
                    <a:lnTo>
                      <a:pt x="716" y="1844"/>
                    </a:lnTo>
                    <a:cubicBezTo>
                      <a:pt x="609" y="1844"/>
                      <a:pt x="537" y="1826"/>
                      <a:pt x="502" y="1772"/>
                    </a:cubicBezTo>
                    <a:cubicBezTo>
                      <a:pt x="466" y="1736"/>
                      <a:pt x="448" y="1665"/>
                      <a:pt x="448" y="1522"/>
                    </a:cubicBezTo>
                    <a:lnTo>
                      <a:pt x="448" y="663"/>
                    </a:lnTo>
                    <a:lnTo>
                      <a:pt x="985" y="663"/>
                    </a:lnTo>
                    <a:lnTo>
                      <a:pt x="985" y="466"/>
                    </a:lnTo>
                    <a:lnTo>
                      <a:pt x="448" y="466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5"/>
              <p:cNvSpPr/>
              <p:nvPr/>
            </p:nvSpPr>
            <p:spPr>
              <a:xfrm>
                <a:off x="7778305" y="4253195"/>
                <a:ext cx="32454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47" extrusionOk="0">
                    <a:moveTo>
                      <a:pt x="788" y="0"/>
                    </a:moveTo>
                    <a:cubicBezTo>
                      <a:pt x="680" y="0"/>
                      <a:pt x="573" y="36"/>
                      <a:pt x="484" y="72"/>
                    </a:cubicBezTo>
                    <a:cubicBezTo>
                      <a:pt x="412" y="125"/>
                      <a:pt x="323" y="197"/>
                      <a:pt x="269" y="286"/>
                    </a:cubicBezTo>
                    <a:lnTo>
                      <a:pt x="269" y="54"/>
                    </a:lnTo>
                    <a:lnTo>
                      <a:pt x="0" y="54"/>
                    </a:lnTo>
                    <a:lnTo>
                      <a:pt x="0" y="1646"/>
                    </a:lnTo>
                    <a:lnTo>
                      <a:pt x="269" y="1646"/>
                    </a:lnTo>
                    <a:lnTo>
                      <a:pt x="269" y="734"/>
                    </a:lnTo>
                    <a:cubicBezTo>
                      <a:pt x="269" y="591"/>
                      <a:pt x="305" y="465"/>
                      <a:pt x="394" y="376"/>
                    </a:cubicBezTo>
                    <a:cubicBezTo>
                      <a:pt x="466" y="286"/>
                      <a:pt x="591" y="233"/>
                      <a:pt x="716" y="233"/>
                    </a:cubicBezTo>
                    <a:cubicBezTo>
                      <a:pt x="841" y="233"/>
                      <a:pt x="931" y="268"/>
                      <a:pt x="985" y="358"/>
                    </a:cubicBezTo>
                    <a:cubicBezTo>
                      <a:pt x="1056" y="430"/>
                      <a:pt x="1074" y="537"/>
                      <a:pt x="1074" y="680"/>
                    </a:cubicBezTo>
                    <a:lnTo>
                      <a:pt x="1074" y="1646"/>
                    </a:lnTo>
                    <a:lnTo>
                      <a:pt x="1343" y="1646"/>
                    </a:lnTo>
                    <a:lnTo>
                      <a:pt x="1343" y="680"/>
                    </a:lnTo>
                    <a:cubicBezTo>
                      <a:pt x="1343" y="465"/>
                      <a:pt x="1289" y="286"/>
                      <a:pt x="1199" y="179"/>
                    </a:cubicBezTo>
                    <a:cubicBezTo>
                      <a:pt x="1110" y="72"/>
                      <a:pt x="967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5"/>
              <p:cNvSpPr/>
              <p:nvPr/>
            </p:nvSpPr>
            <p:spPr>
              <a:xfrm>
                <a:off x="7814190" y="4253195"/>
                <a:ext cx="35063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683" extrusionOk="0">
                    <a:moveTo>
                      <a:pt x="734" y="233"/>
                    </a:moveTo>
                    <a:cubicBezTo>
                      <a:pt x="860" y="233"/>
                      <a:pt x="985" y="286"/>
                      <a:pt x="1057" y="394"/>
                    </a:cubicBezTo>
                    <a:cubicBezTo>
                      <a:pt x="1146" y="501"/>
                      <a:pt x="1182" y="662"/>
                      <a:pt x="1182" y="841"/>
                    </a:cubicBezTo>
                    <a:cubicBezTo>
                      <a:pt x="1182" y="1038"/>
                      <a:pt x="1146" y="1181"/>
                      <a:pt x="1057" y="1289"/>
                    </a:cubicBezTo>
                    <a:cubicBezTo>
                      <a:pt x="985" y="1414"/>
                      <a:pt x="860" y="1467"/>
                      <a:pt x="734" y="1467"/>
                    </a:cubicBezTo>
                    <a:cubicBezTo>
                      <a:pt x="591" y="1467"/>
                      <a:pt x="466" y="1414"/>
                      <a:pt x="394" y="1306"/>
                    </a:cubicBezTo>
                    <a:cubicBezTo>
                      <a:pt x="305" y="1181"/>
                      <a:pt x="269" y="1038"/>
                      <a:pt x="269" y="841"/>
                    </a:cubicBezTo>
                    <a:cubicBezTo>
                      <a:pt x="269" y="662"/>
                      <a:pt x="305" y="501"/>
                      <a:pt x="394" y="394"/>
                    </a:cubicBezTo>
                    <a:cubicBezTo>
                      <a:pt x="466" y="286"/>
                      <a:pt x="591" y="233"/>
                      <a:pt x="734" y="233"/>
                    </a:cubicBezTo>
                    <a:close/>
                    <a:moveTo>
                      <a:pt x="734" y="0"/>
                    </a:moveTo>
                    <a:cubicBezTo>
                      <a:pt x="502" y="0"/>
                      <a:pt x="323" y="90"/>
                      <a:pt x="180" y="233"/>
                    </a:cubicBezTo>
                    <a:cubicBezTo>
                      <a:pt x="54" y="376"/>
                      <a:pt x="1" y="591"/>
                      <a:pt x="1" y="841"/>
                    </a:cubicBezTo>
                    <a:cubicBezTo>
                      <a:pt x="1" y="1110"/>
                      <a:pt x="54" y="1306"/>
                      <a:pt x="180" y="1467"/>
                    </a:cubicBezTo>
                    <a:cubicBezTo>
                      <a:pt x="323" y="1611"/>
                      <a:pt x="502" y="1682"/>
                      <a:pt x="734" y="1682"/>
                    </a:cubicBezTo>
                    <a:cubicBezTo>
                      <a:pt x="949" y="1682"/>
                      <a:pt x="1128" y="1611"/>
                      <a:pt x="1271" y="1467"/>
                    </a:cubicBezTo>
                    <a:cubicBezTo>
                      <a:pt x="1397" y="1306"/>
                      <a:pt x="1450" y="1110"/>
                      <a:pt x="1450" y="841"/>
                    </a:cubicBezTo>
                    <a:cubicBezTo>
                      <a:pt x="1450" y="591"/>
                      <a:pt x="1397" y="376"/>
                      <a:pt x="1271" y="233"/>
                    </a:cubicBezTo>
                    <a:cubicBezTo>
                      <a:pt x="1128" y="90"/>
                      <a:pt x="949" y="0"/>
                      <a:pt x="7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5"/>
              <p:cNvSpPr/>
              <p:nvPr/>
            </p:nvSpPr>
            <p:spPr>
              <a:xfrm>
                <a:off x="7850510" y="4243254"/>
                <a:ext cx="24262" cy="4967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2059" extrusionOk="0">
                    <a:moveTo>
                      <a:pt x="198" y="0"/>
                    </a:moveTo>
                    <a:lnTo>
                      <a:pt x="198" y="466"/>
                    </a:lnTo>
                    <a:lnTo>
                      <a:pt x="1" y="466"/>
                    </a:lnTo>
                    <a:lnTo>
                      <a:pt x="1" y="663"/>
                    </a:lnTo>
                    <a:lnTo>
                      <a:pt x="198" y="663"/>
                    </a:lnTo>
                    <a:lnTo>
                      <a:pt x="198" y="1522"/>
                    </a:lnTo>
                    <a:cubicBezTo>
                      <a:pt x="198" y="1736"/>
                      <a:pt x="234" y="1862"/>
                      <a:pt x="323" y="1951"/>
                    </a:cubicBezTo>
                    <a:cubicBezTo>
                      <a:pt x="395" y="2023"/>
                      <a:pt x="538" y="2058"/>
                      <a:pt x="735" y="2058"/>
                    </a:cubicBezTo>
                    <a:lnTo>
                      <a:pt x="1003" y="2058"/>
                    </a:lnTo>
                    <a:lnTo>
                      <a:pt x="1003" y="1844"/>
                    </a:lnTo>
                    <a:lnTo>
                      <a:pt x="735" y="1844"/>
                    </a:lnTo>
                    <a:cubicBezTo>
                      <a:pt x="627" y="1844"/>
                      <a:pt x="556" y="1826"/>
                      <a:pt x="520" y="1772"/>
                    </a:cubicBezTo>
                    <a:cubicBezTo>
                      <a:pt x="484" y="1736"/>
                      <a:pt x="466" y="1665"/>
                      <a:pt x="466" y="1522"/>
                    </a:cubicBezTo>
                    <a:lnTo>
                      <a:pt x="466" y="663"/>
                    </a:lnTo>
                    <a:lnTo>
                      <a:pt x="1003" y="663"/>
                    </a:lnTo>
                    <a:lnTo>
                      <a:pt x="1003" y="466"/>
                    </a:lnTo>
                    <a:lnTo>
                      <a:pt x="466" y="466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5"/>
              <p:cNvSpPr/>
              <p:nvPr/>
            </p:nvSpPr>
            <p:spPr>
              <a:xfrm>
                <a:off x="7887700" y="4239370"/>
                <a:ext cx="24237" cy="5356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220" extrusionOk="0">
                    <a:moveTo>
                      <a:pt x="770" y="0"/>
                    </a:moveTo>
                    <a:cubicBezTo>
                      <a:pt x="591" y="0"/>
                      <a:pt x="448" y="36"/>
                      <a:pt x="377" y="126"/>
                    </a:cubicBezTo>
                    <a:cubicBezTo>
                      <a:pt x="287" y="197"/>
                      <a:pt x="251" y="323"/>
                      <a:pt x="251" y="501"/>
                    </a:cubicBezTo>
                    <a:lnTo>
                      <a:pt x="251" y="627"/>
                    </a:lnTo>
                    <a:lnTo>
                      <a:pt x="1" y="627"/>
                    </a:lnTo>
                    <a:lnTo>
                      <a:pt x="1" y="824"/>
                    </a:lnTo>
                    <a:lnTo>
                      <a:pt x="251" y="824"/>
                    </a:lnTo>
                    <a:lnTo>
                      <a:pt x="251" y="2219"/>
                    </a:lnTo>
                    <a:lnTo>
                      <a:pt x="502" y="2219"/>
                    </a:lnTo>
                    <a:lnTo>
                      <a:pt x="502" y="824"/>
                    </a:lnTo>
                    <a:lnTo>
                      <a:pt x="931" y="824"/>
                    </a:lnTo>
                    <a:lnTo>
                      <a:pt x="931" y="627"/>
                    </a:lnTo>
                    <a:lnTo>
                      <a:pt x="502" y="627"/>
                    </a:lnTo>
                    <a:lnTo>
                      <a:pt x="502" y="484"/>
                    </a:lnTo>
                    <a:cubicBezTo>
                      <a:pt x="502" y="376"/>
                      <a:pt x="520" y="305"/>
                      <a:pt x="556" y="269"/>
                    </a:cubicBezTo>
                    <a:cubicBezTo>
                      <a:pt x="591" y="233"/>
                      <a:pt x="663" y="215"/>
                      <a:pt x="752" y="215"/>
                    </a:cubicBezTo>
                    <a:lnTo>
                      <a:pt x="1003" y="215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5"/>
              <p:cNvSpPr/>
              <p:nvPr/>
            </p:nvSpPr>
            <p:spPr>
              <a:xfrm>
                <a:off x="7911068" y="4254474"/>
                <a:ext cx="32454" cy="39328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30" extrusionOk="0">
                    <a:moveTo>
                      <a:pt x="0" y="1"/>
                    </a:moveTo>
                    <a:lnTo>
                      <a:pt x="0" y="967"/>
                    </a:lnTo>
                    <a:cubicBezTo>
                      <a:pt x="0" y="1182"/>
                      <a:pt x="54" y="1343"/>
                      <a:pt x="143" y="1468"/>
                    </a:cubicBezTo>
                    <a:cubicBezTo>
                      <a:pt x="233" y="1576"/>
                      <a:pt x="376" y="1629"/>
                      <a:pt x="555" y="1629"/>
                    </a:cubicBezTo>
                    <a:cubicBezTo>
                      <a:pt x="662" y="1629"/>
                      <a:pt x="770" y="1611"/>
                      <a:pt x="859" y="1558"/>
                    </a:cubicBezTo>
                    <a:cubicBezTo>
                      <a:pt x="931" y="1522"/>
                      <a:pt x="1002" y="1450"/>
                      <a:pt x="1074" y="1343"/>
                    </a:cubicBezTo>
                    <a:lnTo>
                      <a:pt x="1074" y="1593"/>
                    </a:lnTo>
                    <a:lnTo>
                      <a:pt x="1342" y="1593"/>
                    </a:lnTo>
                    <a:lnTo>
                      <a:pt x="1342" y="1"/>
                    </a:lnTo>
                    <a:lnTo>
                      <a:pt x="1074" y="1"/>
                    </a:lnTo>
                    <a:lnTo>
                      <a:pt x="1074" y="895"/>
                    </a:lnTo>
                    <a:cubicBezTo>
                      <a:pt x="1074" y="1057"/>
                      <a:pt x="1038" y="1182"/>
                      <a:pt x="949" y="1271"/>
                    </a:cubicBezTo>
                    <a:cubicBezTo>
                      <a:pt x="877" y="1361"/>
                      <a:pt x="752" y="1397"/>
                      <a:pt x="609" y="1397"/>
                    </a:cubicBezTo>
                    <a:cubicBezTo>
                      <a:pt x="501" y="1397"/>
                      <a:pt x="412" y="1361"/>
                      <a:pt x="358" y="1289"/>
                    </a:cubicBezTo>
                    <a:cubicBezTo>
                      <a:pt x="287" y="1218"/>
                      <a:pt x="269" y="1092"/>
                      <a:pt x="269" y="949"/>
                    </a:cubicBezTo>
                    <a:lnTo>
                      <a:pt x="2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5"/>
              <p:cNvSpPr/>
              <p:nvPr/>
            </p:nvSpPr>
            <p:spPr>
              <a:xfrm>
                <a:off x="7949973" y="4239370"/>
                <a:ext cx="6090" cy="5356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20" extrusionOk="0">
                    <a:moveTo>
                      <a:pt x="1" y="0"/>
                    </a:moveTo>
                    <a:lnTo>
                      <a:pt x="1" y="2219"/>
                    </a:lnTo>
                    <a:lnTo>
                      <a:pt x="251" y="2219"/>
                    </a:ln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5"/>
              <p:cNvSpPr/>
              <p:nvPr/>
            </p:nvSpPr>
            <p:spPr>
              <a:xfrm>
                <a:off x="7964255" y="4239370"/>
                <a:ext cx="6500" cy="53563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220" extrusionOk="0">
                    <a:moveTo>
                      <a:pt x="0" y="0"/>
                    </a:moveTo>
                    <a:lnTo>
                      <a:pt x="0" y="2219"/>
                    </a:lnTo>
                    <a:lnTo>
                      <a:pt x="269" y="2219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5"/>
              <p:cNvSpPr/>
              <p:nvPr/>
            </p:nvSpPr>
            <p:spPr>
              <a:xfrm>
                <a:off x="7975492" y="4254474"/>
                <a:ext cx="37214" cy="53129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202" extrusionOk="0">
                    <a:moveTo>
                      <a:pt x="1" y="1"/>
                    </a:moveTo>
                    <a:lnTo>
                      <a:pt x="645" y="1558"/>
                    </a:lnTo>
                    <a:lnTo>
                      <a:pt x="591" y="1683"/>
                    </a:lnTo>
                    <a:cubicBezTo>
                      <a:pt x="537" y="1808"/>
                      <a:pt x="502" y="1898"/>
                      <a:pt x="466" y="1933"/>
                    </a:cubicBezTo>
                    <a:cubicBezTo>
                      <a:pt x="412" y="1969"/>
                      <a:pt x="359" y="1969"/>
                      <a:pt x="287" y="1969"/>
                    </a:cubicBezTo>
                    <a:lnTo>
                      <a:pt x="144" y="1969"/>
                    </a:lnTo>
                    <a:lnTo>
                      <a:pt x="144" y="2202"/>
                    </a:lnTo>
                    <a:lnTo>
                      <a:pt x="341" y="2202"/>
                    </a:lnTo>
                    <a:cubicBezTo>
                      <a:pt x="466" y="2202"/>
                      <a:pt x="555" y="2166"/>
                      <a:pt x="627" y="2112"/>
                    </a:cubicBezTo>
                    <a:cubicBezTo>
                      <a:pt x="699" y="2059"/>
                      <a:pt x="770" y="1933"/>
                      <a:pt x="842" y="1737"/>
                    </a:cubicBezTo>
                    <a:lnTo>
                      <a:pt x="1540" y="1"/>
                    </a:lnTo>
                    <a:lnTo>
                      <a:pt x="1271" y="1"/>
                    </a:lnTo>
                    <a:lnTo>
                      <a:pt x="770" y="1236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5"/>
              <p:cNvSpPr/>
              <p:nvPr/>
            </p:nvSpPr>
            <p:spPr>
              <a:xfrm>
                <a:off x="6709318" y="4334360"/>
                <a:ext cx="32454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83" extrusionOk="0">
                    <a:moveTo>
                      <a:pt x="1092" y="841"/>
                    </a:moveTo>
                    <a:lnTo>
                      <a:pt x="1092" y="895"/>
                    </a:lnTo>
                    <a:cubicBezTo>
                      <a:pt x="1092" y="1056"/>
                      <a:pt x="1038" y="1199"/>
                      <a:pt x="949" y="1307"/>
                    </a:cubicBezTo>
                    <a:cubicBezTo>
                      <a:pt x="860" y="1414"/>
                      <a:pt x="752" y="1450"/>
                      <a:pt x="609" y="1450"/>
                    </a:cubicBezTo>
                    <a:cubicBezTo>
                      <a:pt x="502" y="1450"/>
                      <a:pt x="412" y="1432"/>
                      <a:pt x="358" y="1378"/>
                    </a:cubicBezTo>
                    <a:cubicBezTo>
                      <a:pt x="287" y="1325"/>
                      <a:pt x="251" y="1253"/>
                      <a:pt x="251" y="1146"/>
                    </a:cubicBezTo>
                    <a:cubicBezTo>
                      <a:pt x="251" y="1038"/>
                      <a:pt x="305" y="949"/>
                      <a:pt x="376" y="913"/>
                    </a:cubicBezTo>
                    <a:cubicBezTo>
                      <a:pt x="466" y="859"/>
                      <a:pt x="609" y="841"/>
                      <a:pt x="824" y="841"/>
                    </a:cubicBezTo>
                    <a:close/>
                    <a:moveTo>
                      <a:pt x="663" y="0"/>
                    </a:moveTo>
                    <a:cubicBezTo>
                      <a:pt x="573" y="0"/>
                      <a:pt x="484" y="18"/>
                      <a:pt x="394" y="36"/>
                    </a:cubicBezTo>
                    <a:cubicBezTo>
                      <a:pt x="305" y="54"/>
                      <a:pt x="215" y="72"/>
                      <a:pt x="108" y="108"/>
                    </a:cubicBezTo>
                    <a:lnTo>
                      <a:pt x="108" y="358"/>
                    </a:lnTo>
                    <a:cubicBezTo>
                      <a:pt x="197" y="305"/>
                      <a:pt x="269" y="287"/>
                      <a:pt x="358" y="251"/>
                    </a:cubicBezTo>
                    <a:cubicBezTo>
                      <a:pt x="448" y="233"/>
                      <a:pt x="537" y="215"/>
                      <a:pt x="627" y="215"/>
                    </a:cubicBezTo>
                    <a:cubicBezTo>
                      <a:pt x="770" y="215"/>
                      <a:pt x="877" y="251"/>
                      <a:pt x="967" y="322"/>
                    </a:cubicBezTo>
                    <a:cubicBezTo>
                      <a:pt x="1038" y="394"/>
                      <a:pt x="1092" y="484"/>
                      <a:pt x="1092" y="609"/>
                    </a:cubicBezTo>
                    <a:lnTo>
                      <a:pt x="1092" y="627"/>
                    </a:lnTo>
                    <a:lnTo>
                      <a:pt x="716" y="627"/>
                    </a:lnTo>
                    <a:cubicBezTo>
                      <a:pt x="484" y="627"/>
                      <a:pt x="305" y="680"/>
                      <a:pt x="180" y="770"/>
                    </a:cubicBezTo>
                    <a:cubicBezTo>
                      <a:pt x="54" y="859"/>
                      <a:pt x="1" y="985"/>
                      <a:pt x="1" y="1164"/>
                    </a:cubicBezTo>
                    <a:cubicBezTo>
                      <a:pt x="1" y="1325"/>
                      <a:pt x="54" y="1450"/>
                      <a:pt x="144" y="1539"/>
                    </a:cubicBezTo>
                    <a:cubicBezTo>
                      <a:pt x="233" y="1629"/>
                      <a:pt x="376" y="1682"/>
                      <a:pt x="537" y="1682"/>
                    </a:cubicBezTo>
                    <a:cubicBezTo>
                      <a:pt x="663" y="1682"/>
                      <a:pt x="770" y="1647"/>
                      <a:pt x="860" y="1611"/>
                    </a:cubicBezTo>
                    <a:cubicBezTo>
                      <a:pt x="949" y="1557"/>
                      <a:pt x="1021" y="1486"/>
                      <a:pt x="1092" y="1396"/>
                    </a:cubicBezTo>
                    <a:lnTo>
                      <a:pt x="1092" y="1629"/>
                    </a:lnTo>
                    <a:lnTo>
                      <a:pt x="1343" y="1629"/>
                    </a:lnTo>
                    <a:lnTo>
                      <a:pt x="1343" y="734"/>
                    </a:lnTo>
                    <a:cubicBezTo>
                      <a:pt x="1343" y="484"/>
                      <a:pt x="1289" y="305"/>
                      <a:pt x="1182" y="179"/>
                    </a:cubicBezTo>
                    <a:cubicBezTo>
                      <a:pt x="1056" y="54"/>
                      <a:pt x="89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5"/>
              <p:cNvSpPr/>
              <p:nvPr/>
            </p:nvSpPr>
            <p:spPr>
              <a:xfrm>
                <a:off x="6749094" y="4335228"/>
                <a:ext cx="32478" cy="39738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647" extrusionOk="0">
                    <a:moveTo>
                      <a:pt x="1" y="0"/>
                    </a:moveTo>
                    <a:lnTo>
                      <a:pt x="1" y="966"/>
                    </a:lnTo>
                    <a:cubicBezTo>
                      <a:pt x="1" y="1181"/>
                      <a:pt x="55" y="1360"/>
                      <a:pt x="144" y="1468"/>
                    </a:cubicBezTo>
                    <a:cubicBezTo>
                      <a:pt x="251" y="1593"/>
                      <a:pt x="377" y="1646"/>
                      <a:pt x="574" y="1646"/>
                    </a:cubicBezTo>
                    <a:cubicBezTo>
                      <a:pt x="681" y="1646"/>
                      <a:pt x="770" y="1611"/>
                      <a:pt x="860" y="1575"/>
                    </a:cubicBezTo>
                    <a:cubicBezTo>
                      <a:pt x="949" y="1521"/>
                      <a:pt x="1021" y="1450"/>
                      <a:pt x="1075" y="1360"/>
                    </a:cubicBezTo>
                    <a:lnTo>
                      <a:pt x="1075" y="1593"/>
                    </a:lnTo>
                    <a:lnTo>
                      <a:pt x="1343" y="1593"/>
                    </a:lnTo>
                    <a:lnTo>
                      <a:pt x="1343" y="0"/>
                    </a:lnTo>
                    <a:lnTo>
                      <a:pt x="1075" y="0"/>
                    </a:lnTo>
                    <a:lnTo>
                      <a:pt x="1075" y="913"/>
                    </a:lnTo>
                    <a:cubicBezTo>
                      <a:pt x="1075" y="1056"/>
                      <a:pt x="1039" y="1181"/>
                      <a:pt x="949" y="1271"/>
                    </a:cubicBezTo>
                    <a:cubicBezTo>
                      <a:pt x="878" y="1360"/>
                      <a:pt x="770" y="1414"/>
                      <a:pt x="627" y="1414"/>
                    </a:cubicBezTo>
                    <a:cubicBezTo>
                      <a:pt x="502" y="1414"/>
                      <a:pt x="413" y="1378"/>
                      <a:pt x="359" y="1306"/>
                    </a:cubicBezTo>
                    <a:cubicBezTo>
                      <a:pt x="305" y="1217"/>
                      <a:pt x="269" y="1110"/>
                      <a:pt x="269" y="966"/>
                    </a:cubicBez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5"/>
              <p:cNvSpPr/>
              <p:nvPr/>
            </p:nvSpPr>
            <p:spPr>
              <a:xfrm>
                <a:off x="6783263" y="4324419"/>
                <a:ext cx="24237" cy="4924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041" extrusionOk="0">
                    <a:moveTo>
                      <a:pt x="197" y="1"/>
                    </a:moveTo>
                    <a:lnTo>
                      <a:pt x="197" y="448"/>
                    </a:lnTo>
                    <a:lnTo>
                      <a:pt x="1" y="448"/>
                    </a:lnTo>
                    <a:lnTo>
                      <a:pt x="1" y="663"/>
                    </a:lnTo>
                    <a:lnTo>
                      <a:pt x="197" y="663"/>
                    </a:lnTo>
                    <a:lnTo>
                      <a:pt x="197" y="1522"/>
                    </a:lnTo>
                    <a:cubicBezTo>
                      <a:pt x="197" y="1719"/>
                      <a:pt x="233" y="1862"/>
                      <a:pt x="305" y="1933"/>
                    </a:cubicBezTo>
                    <a:cubicBezTo>
                      <a:pt x="394" y="2005"/>
                      <a:pt x="520" y="2041"/>
                      <a:pt x="734" y="2041"/>
                    </a:cubicBezTo>
                    <a:lnTo>
                      <a:pt x="1003" y="2041"/>
                    </a:lnTo>
                    <a:lnTo>
                      <a:pt x="1003" y="1826"/>
                    </a:lnTo>
                    <a:lnTo>
                      <a:pt x="734" y="1826"/>
                    </a:lnTo>
                    <a:cubicBezTo>
                      <a:pt x="627" y="1826"/>
                      <a:pt x="555" y="1808"/>
                      <a:pt x="520" y="1772"/>
                    </a:cubicBezTo>
                    <a:cubicBezTo>
                      <a:pt x="484" y="1737"/>
                      <a:pt x="466" y="1647"/>
                      <a:pt x="466" y="1522"/>
                    </a:cubicBezTo>
                    <a:lnTo>
                      <a:pt x="466" y="663"/>
                    </a:lnTo>
                    <a:lnTo>
                      <a:pt x="1003" y="663"/>
                    </a:lnTo>
                    <a:lnTo>
                      <a:pt x="1003" y="448"/>
                    </a:lnTo>
                    <a:lnTo>
                      <a:pt x="466" y="448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5"/>
              <p:cNvSpPr/>
              <p:nvPr/>
            </p:nvSpPr>
            <p:spPr>
              <a:xfrm>
                <a:off x="6807041" y="4320535"/>
                <a:ext cx="32043" cy="5312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02" extrusionOk="0">
                    <a:moveTo>
                      <a:pt x="1" y="1"/>
                    </a:moveTo>
                    <a:lnTo>
                      <a:pt x="1" y="2202"/>
                    </a:lnTo>
                    <a:lnTo>
                      <a:pt x="251" y="2202"/>
                    </a:lnTo>
                    <a:lnTo>
                      <a:pt x="251" y="1307"/>
                    </a:lnTo>
                    <a:cubicBezTo>
                      <a:pt x="251" y="1146"/>
                      <a:pt x="305" y="1021"/>
                      <a:pt x="377" y="931"/>
                    </a:cubicBezTo>
                    <a:cubicBezTo>
                      <a:pt x="466" y="842"/>
                      <a:pt x="574" y="806"/>
                      <a:pt x="717" y="806"/>
                    </a:cubicBezTo>
                    <a:cubicBezTo>
                      <a:pt x="842" y="806"/>
                      <a:pt x="914" y="842"/>
                      <a:pt x="985" y="913"/>
                    </a:cubicBezTo>
                    <a:cubicBezTo>
                      <a:pt x="1039" y="985"/>
                      <a:pt x="1075" y="1110"/>
                      <a:pt x="1075" y="1253"/>
                    </a:cubicBezTo>
                    <a:lnTo>
                      <a:pt x="1075" y="2202"/>
                    </a:lnTo>
                    <a:lnTo>
                      <a:pt x="1325" y="2202"/>
                    </a:lnTo>
                    <a:lnTo>
                      <a:pt x="1325" y="1253"/>
                    </a:lnTo>
                    <a:cubicBezTo>
                      <a:pt x="1325" y="1021"/>
                      <a:pt x="1289" y="860"/>
                      <a:pt x="1182" y="752"/>
                    </a:cubicBezTo>
                    <a:cubicBezTo>
                      <a:pt x="1092" y="627"/>
                      <a:pt x="949" y="573"/>
                      <a:pt x="770" y="573"/>
                    </a:cubicBezTo>
                    <a:cubicBezTo>
                      <a:pt x="663" y="573"/>
                      <a:pt x="574" y="591"/>
                      <a:pt x="484" y="645"/>
                    </a:cubicBezTo>
                    <a:cubicBezTo>
                      <a:pt x="395" y="699"/>
                      <a:pt x="323" y="770"/>
                      <a:pt x="251" y="860"/>
                    </a:cubicBez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5"/>
              <p:cNvSpPr/>
              <p:nvPr/>
            </p:nvSpPr>
            <p:spPr>
              <a:xfrm>
                <a:off x="6842516" y="4334360"/>
                <a:ext cx="35909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683" extrusionOk="0">
                    <a:moveTo>
                      <a:pt x="788" y="215"/>
                    </a:moveTo>
                    <a:cubicBezTo>
                      <a:pt x="913" y="215"/>
                      <a:pt x="1020" y="269"/>
                      <a:pt x="1092" y="358"/>
                    </a:cubicBezTo>
                    <a:cubicBezTo>
                      <a:pt x="1181" y="430"/>
                      <a:pt x="1217" y="555"/>
                      <a:pt x="1217" y="698"/>
                    </a:cubicBezTo>
                    <a:lnTo>
                      <a:pt x="287" y="698"/>
                    </a:lnTo>
                    <a:cubicBezTo>
                      <a:pt x="304" y="555"/>
                      <a:pt x="358" y="430"/>
                      <a:pt x="430" y="340"/>
                    </a:cubicBezTo>
                    <a:cubicBezTo>
                      <a:pt x="519" y="269"/>
                      <a:pt x="645" y="215"/>
                      <a:pt x="788" y="215"/>
                    </a:cubicBezTo>
                    <a:close/>
                    <a:moveTo>
                      <a:pt x="788" y="0"/>
                    </a:moveTo>
                    <a:cubicBezTo>
                      <a:pt x="555" y="0"/>
                      <a:pt x="358" y="72"/>
                      <a:pt x="215" y="233"/>
                    </a:cubicBezTo>
                    <a:cubicBezTo>
                      <a:pt x="72" y="394"/>
                      <a:pt x="0" y="591"/>
                      <a:pt x="0" y="859"/>
                    </a:cubicBezTo>
                    <a:cubicBezTo>
                      <a:pt x="0" y="1110"/>
                      <a:pt x="72" y="1307"/>
                      <a:pt x="233" y="1450"/>
                    </a:cubicBezTo>
                    <a:cubicBezTo>
                      <a:pt x="376" y="1611"/>
                      <a:pt x="573" y="1682"/>
                      <a:pt x="823" y="1682"/>
                    </a:cubicBezTo>
                    <a:cubicBezTo>
                      <a:pt x="931" y="1682"/>
                      <a:pt x="1038" y="1665"/>
                      <a:pt x="1128" y="1647"/>
                    </a:cubicBezTo>
                    <a:cubicBezTo>
                      <a:pt x="1235" y="1629"/>
                      <a:pt x="1325" y="1593"/>
                      <a:pt x="1414" y="1557"/>
                    </a:cubicBezTo>
                    <a:lnTo>
                      <a:pt x="1414" y="1307"/>
                    </a:lnTo>
                    <a:cubicBezTo>
                      <a:pt x="1325" y="1360"/>
                      <a:pt x="1235" y="1396"/>
                      <a:pt x="1146" y="1414"/>
                    </a:cubicBezTo>
                    <a:cubicBezTo>
                      <a:pt x="1038" y="1450"/>
                      <a:pt x="949" y="1450"/>
                      <a:pt x="841" y="1450"/>
                    </a:cubicBezTo>
                    <a:cubicBezTo>
                      <a:pt x="680" y="1450"/>
                      <a:pt x="537" y="1414"/>
                      <a:pt x="448" y="1307"/>
                    </a:cubicBezTo>
                    <a:cubicBezTo>
                      <a:pt x="340" y="1217"/>
                      <a:pt x="287" y="1074"/>
                      <a:pt x="269" y="895"/>
                    </a:cubicBezTo>
                    <a:lnTo>
                      <a:pt x="1486" y="895"/>
                    </a:lnTo>
                    <a:lnTo>
                      <a:pt x="1486" y="770"/>
                    </a:lnTo>
                    <a:cubicBezTo>
                      <a:pt x="1486" y="537"/>
                      <a:pt x="1414" y="340"/>
                      <a:pt x="1289" y="215"/>
                    </a:cubicBezTo>
                    <a:cubicBezTo>
                      <a:pt x="1163" y="72"/>
                      <a:pt x="1002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5"/>
              <p:cNvSpPr/>
              <p:nvPr/>
            </p:nvSpPr>
            <p:spPr>
              <a:xfrm>
                <a:off x="6883596" y="4334360"/>
                <a:ext cx="32454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629" extrusionOk="0">
                    <a:moveTo>
                      <a:pt x="788" y="0"/>
                    </a:moveTo>
                    <a:cubicBezTo>
                      <a:pt x="680" y="0"/>
                      <a:pt x="573" y="18"/>
                      <a:pt x="501" y="72"/>
                    </a:cubicBezTo>
                    <a:cubicBezTo>
                      <a:pt x="412" y="126"/>
                      <a:pt x="340" y="197"/>
                      <a:pt x="269" y="287"/>
                    </a:cubicBezTo>
                    <a:lnTo>
                      <a:pt x="269" y="36"/>
                    </a:lnTo>
                    <a:lnTo>
                      <a:pt x="0" y="36"/>
                    </a:lnTo>
                    <a:lnTo>
                      <a:pt x="0" y="1629"/>
                    </a:lnTo>
                    <a:lnTo>
                      <a:pt x="269" y="1629"/>
                    </a:lnTo>
                    <a:lnTo>
                      <a:pt x="269" y="734"/>
                    </a:lnTo>
                    <a:cubicBezTo>
                      <a:pt x="269" y="573"/>
                      <a:pt x="322" y="448"/>
                      <a:pt x="394" y="358"/>
                    </a:cubicBezTo>
                    <a:cubicBezTo>
                      <a:pt x="483" y="269"/>
                      <a:pt x="591" y="233"/>
                      <a:pt x="734" y="233"/>
                    </a:cubicBezTo>
                    <a:cubicBezTo>
                      <a:pt x="841" y="233"/>
                      <a:pt x="931" y="269"/>
                      <a:pt x="1002" y="340"/>
                    </a:cubicBezTo>
                    <a:cubicBezTo>
                      <a:pt x="1056" y="412"/>
                      <a:pt x="1092" y="537"/>
                      <a:pt x="1092" y="680"/>
                    </a:cubicBezTo>
                    <a:lnTo>
                      <a:pt x="1092" y="1629"/>
                    </a:lnTo>
                    <a:lnTo>
                      <a:pt x="1342" y="1629"/>
                    </a:lnTo>
                    <a:lnTo>
                      <a:pt x="1342" y="680"/>
                    </a:lnTo>
                    <a:cubicBezTo>
                      <a:pt x="1342" y="448"/>
                      <a:pt x="1307" y="287"/>
                      <a:pt x="1199" y="179"/>
                    </a:cubicBezTo>
                    <a:cubicBezTo>
                      <a:pt x="1110" y="54"/>
                      <a:pt x="967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5"/>
              <p:cNvSpPr/>
              <p:nvPr/>
            </p:nvSpPr>
            <p:spPr>
              <a:xfrm>
                <a:off x="6917331" y="4324419"/>
                <a:ext cx="24237" cy="4924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041" extrusionOk="0">
                    <a:moveTo>
                      <a:pt x="197" y="1"/>
                    </a:moveTo>
                    <a:lnTo>
                      <a:pt x="197" y="448"/>
                    </a:lnTo>
                    <a:lnTo>
                      <a:pt x="0" y="448"/>
                    </a:lnTo>
                    <a:lnTo>
                      <a:pt x="0" y="663"/>
                    </a:lnTo>
                    <a:lnTo>
                      <a:pt x="197" y="663"/>
                    </a:lnTo>
                    <a:lnTo>
                      <a:pt x="197" y="1522"/>
                    </a:lnTo>
                    <a:cubicBezTo>
                      <a:pt x="197" y="1719"/>
                      <a:pt x="233" y="1862"/>
                      <a:pt x="322" y="1933"/>
                    </a:cubicBezTo>
                    <a:cubicBezTo>
                      <a:pt x="394" y="2005"/>
                      <a:pt x="537" y="2041"/>
                      <a:pt x="734" y="2041"/>
                    </a:cubicBezTo>
                    <a:lnTo>
                      <a:pt x="1002" y="2041"/>
                    </a:lnTo>
                    <a:lnTo>
                      <a:pt x="1002" y="1826"/>
                    </a:lnTo>
                    <a:lnTo>
                      <a:pt x="734" y="1826"/>
                    </a:lnTo>
                    <a:cubicBezTo>
                      <a:pt x="626" y="1826"/>
                      <a:pt x="555" y="1808"/>
                      <a:pt x="519" y="1772"/>
                    </a:cubicBezTo>
                    <a:cubicBezTo>
                      <a:pt x="483" y="1737"/>
                      <a:pt x="465" y="1647"/>
                      <a:pt x="465" y="1522"/>
                    </a:cubicBezTo>
                    <a:lnTo>
                      <a:pt x="465" y="663"/>
                    </a:lnTo>
                    <a:lnTo>
                      <a:pt x="1002" y="663"/>
                    </a:lnTo>
                    <a:lnTo>
                      <a:pt x="1002" y="448"/>
                    </a:lnTo>
                    <a:lnTo>
                      <a:pt x="465" y="448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5"/>
              <p:cNvSpPr/>
              <p:nvPr/>
            </p:nvSpPr>
            <p:spPr>
              <a:xfrm>
                <a:off x="6940674" y="4320535"/>
                <a:ext cx="6500" cy="53129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202" extrusionOk="0">
                    <a:moveTo>
                      <a:pt x="0" y="1"/>
                    </a:moveTo>
                    <a:lnTo>
                      <a:pt x="0" y="323"/>
                    </a:lnTo>
                    <a:lnTo>
                      <a:pt x="269" y="323"/>
                    </a:lnTo>
                    <a:lnTo>
                      <a:pt x="269" y="1"/>
                    </a:lnTo>
                    <a:close/>
                    <a:moveTo>
                      <a:pt x="0" y="609"/>
                    </a:moveTo>
                    <a:lnTo>
                      <a:pt x="0" y="2202"/>
                    </a:lnTo>
                    <a:lnTo>
                      <a:pt x="269" y="2202"/>
                    </a:lnTo>
                    <a:lnTo>
                      <a:pt x="269" y="60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5"/>
              <p:cNvSpPr/>
              <p:nvPr/>
            </p:nvSpPr>
            <p:spPr>
              <a:xfrm>
                <a:off x="6952781" y="4334360"/>
                <a:ext cx="30738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683" extrusionOk="0">
                    <a:moveTo>
                      <a:pt x="806" y="0"/>
                    </a:moveTo>
                    <a:cubicBezTo>
                      <a:pt x="555" y="0"/>
                      <a:pt x="358" y="72"/>
                      <a:pt x="215" y="233"/>
                    </a:cubicBezTo>
                    <a:cubicBezTo>
                      <a:pt x="72" y="376"/>
                      <a:pt x="1" y="573"/>
                      <a:pt x="1" y="841"/>
                    </a:cubicBezTo>
                    <a:cubicBezTo>
                      <a:pt x="1" y="1092"/>
                      <a:pt x="72" y="1307"/>
                      <a:pt x="215" y="1450"/>
                    </a:cubicBezTo>
                    <a:cubicBezTo>
                      <a:pt x="358" y="1611"/>
                      <a:pt x="537" y="1682"/>
                      <a:pt x="788" y="1682"/>
                    </a:cubicBezTo>
                    <a:cubicBezTo>
                      <a:pt x="877" y="1682"/>
                      <a:pt x="949" y="1665"/>
                      <a:pt x="1038" y="1647"/>
                    </a:cubicBezTo>
                    <a:cubicBezTo>
                      <a:pt x="1110" y="1629"/>
                      <a:pt x="1182" y="1611"/>
                      <a:pt x="1271" y="1575"/>
                    </a:cubicBezTo>
                    <a:lnTo>
                      <a:pt x="1271" y="1325"/>
                    </a:lnTo>
                    <a:cubicBezTo>
                      <a:pt x="1182" y="1378"/>
                      <a:pt x="1110" y="1396"/>
                      <a:pt x="1038" y="1432"/>
                    </a:cubicBezTo>
                    <a:cubicBezTo>
                      <a:pt x="967" y="1450"/>
                      <a:pt x="895" y="1450"/>
                      <a:pt x="806" y="1450"/>
                    </a:cubicBezTo>
                    <a:cubicBezTo>
                      <a:pt x="645" y="1450"/>
                      <a:pt x="520" y="1396"/>
                      <a:pt x="412" y="1289"/>
                    </a:cubicBezTo>
                    <a:cubicBezTo>
                      <a:pt x="323" y="1181"/>
                      <a:pt x="269" y="1038"/>
                      <a:pt x="269" y="841"/>
                    </a:cubicBezTo>
                    <a:cubicBezTo>
                      <a:pt x="269" y="645"/>
                      <a:pt x="323" y="501"/>
                      <a:pt x="412" y="394"/>
                    </a:cubicBezTo>
                    <a:cubicBezTo>
                      <a:pt x="520" y="287"/>
                      <a:pt x="645" y="215"/>
                      <a:pt x="806" y="215"/>
                    </a:cubicBezTo>
                    <a:cubicBezTo>
                      <a:pt x="895" y="215"/>
                      <a:pt x="967" y="233"/>
                      <a:pt x="1038" y="251"/>
                    </a:cubicBezTo>
                    <a:cubicBezTo>
                      <a:pt x="1110" y="269"/>
                      <a:pt x="1182" y="305"/>
                      <a:pt x="1271" y="340"/>
                    </a:cubicBezTo>
                    <a:lnTo>
                      <a:pt x="1271" y="108"/>
                    </a:lnTo>
                    <a:cubicBezTo>
                      <a:pt x="1182" y="72"/>
                      <a:pt x="1110" y="36"/>
                      <a:pt x="1038" y="36"/>
                    </a:cubicBezTo>
                    <a:cubicBezTo>
                      <a:pt x="967" y="18"/>
                      <a:pt x="877" y="0"/>
                      <a:pt x="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5"/>
              <p:cNvSpPr/>
              <p:nvPr/>
            </p:nvSpPr>
            <p:spPr>
              <a:xfrm>
                <a:off x="6987820" y="4334360"/>
                <a:ext cx="32889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683" extrusionOk="0">
                    <a:moveTo>
                      <a:pt x="1092" y="841"/>
                    </a:moveTo>
                    <a:lnTo>
                      <a:pt x="1092" y="895"/>
                    </a:lnTo>
                    <a:cubicBezTo>
                      <a:pt x="1092" y="1056"/>
                      <a:pt x="1056" y="1199"/>
                      <a:pt x="966" y="1307"/>
                    </a:cubicBezTo>
                    <a:cubicBezTo>
                      <a:pt x="877" y="1414"/>
                      <a:pt x="752" y="1450"/>
                      <a:pt x="608" y="1450"/>
                    </a:cubicBezTo>
                    <a:cubicBezTo>
                      <a:pt x="501" y="1450"/>
                      <a:pt x="430" y="1432"/>
                      <a:pt x="358" y="1378"/>
                    </a:cubicBezTo>
                    <a:cubicBezTo>
                      <a:pt x="304" y="1325"/>
                      <a:pt x="268" y="1253"/>
                      <a:pt x="268" y="1146"/>
                    </a:cubicBezTo>
                    <a:cubicBezTo>
                      <a:pt x="268" y="1038"/>
                      <a:pt x="304" y="949"/>
                      <a:pt x="394" y="913"/>
                    </a:cubicBezTo>
                    <a:cubicBezTo>
                      <a:pt x="483" y="859"/>
                      <a:pt x="626" y="841"/>
                      <a:pt x="841" y="841"/>
                    </a:cubicBezTo>
                    <a:close/>
                    <a:moveTo>
                      <a:pt x="662" y="0"/>
                    </a:moveTo>
                    <a:cubicBezTo>
                      <a:pt x="591" y="0"/>
                      <a:pt x="501" y="18"/>
                      <a:pt x="412" y="36"/>
                    </a:cubicBezTo>
                    <a:cubicBezTo>
                      <a:pt x="322" y="54"/>
                      <a:pt x="215" y="72"/>
                      <a:pt x="125" y="108"/>
                    </a:cubicBezTo>
                    <a:lnTo>
                      <a:pt x="125" y="358"/>
                    </a:lnTo>
                    <a:cubicBezTo>
                      <a:pt x="197" y="305"/>
                      <a:pt x="286" y="287"/>
                      <a:pt x="376" y="251"/>
                    </a:cubicBezTo>
                    <a:cubicBezTo>
                      <a:pt x="465" y="233"/>
                      <a:pt x="555" y="215"/>
                      <a:pt x="644" y="215"/>
                    </a:cubicBezTo>
                    <a:cubicBezTo>
                      <a:pt x="787" y="215"/>
                      <a:pt x="895" y="251"/>
                      <a:pt x="966" y="322"/>
                    </a:cubicBezTo>
                    <a:cubicBezTo>
                      <a:pt x="1056" y="394"/>
                      <a:pt x="1092" y="484"/>
                      <a:pt x="1092" y="609"/>
                    </a:cubicBezTo>
                    <a:lnTo>
                      <a:pt x="1092" y="627"/>
                    </a:lnTo>
                    <a:lnTo>
                      <a:pt x="734" y="627"/>
                    </a:lnTo>
                    <a:cubicBezTo>
                      <a:pt x="483" y="627"/>
                      <a:pt x="304" y="680"/>
                      <a:pt x="197" y="770"/>
                    </a:cubicBezTo>
                    <a:cubicBezTo>
                      <a:pt x="72" y="859"/>
                      <a:pt x="0" y="985"/>
                      <a:pt x="0" y="1164"/>
                    </a:cubicBezTo>
                    <a:cubicBezTo>
                      <a:pt x="0" y="1325"/>
                      <a:pt x="54" y="1450"/>
                      <a:pt x="161" y="1539"/>
                    </a:cubicBezTo>
                    <a:cubicBezTo>
                      <a:pt x="251" y="1629"/>
                      <a:pt x="376" y="1682"/>
                      <a:pt x="537" y="1682"/>
                    </a:cubicBezTo>
                    <a:cubicBezTo>
                      <a:pt x="680" y="1682"/>
                      <a:pt x="787" y="1647"/>
                      <a:pt x="877" y="1611"/>
                    </a:cubicBezTo>
                    <a:cubicBezTo>
                      <a:pt x="966" y="1557"/>
                      <a:pt x="1038" y="1486"/>
                      <a:pt x="1092" y="1396"/>
                    </a:cubicBezTo>
                    <a:lnTo>
                      <a:pt x="1092" y="1629"/>
                    </a:lnTo>
                    <a:lnTo>
                      <a:pt x="1360" y="1629"/>
                    </a:lnTo>
                    <a:lnTo>
                      <a:pt x="1360" y="734"/>
                    </a:lnTo>
                    <a:cubicBezTo>
                      <a:pt x="1360" y="484"/>
                      <a:pt x="1306" y="305"/>
                      <a:pt x="1181" y="179"/>
                    </a:cubicBezTo>
                    <a:cubicBezTo>
                      <a:pt x="1074" y="54"/>
                      <a:pt x="895" y="0"/>
                      <a:pt x="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5"/>
              <p:cNvSpPr/>
              <p:nvPr/>
            </p:nvSpPr>
            <p:spPr>
              <a:xfrm>
                <a:off x="7023705" y="4324419"/>
                <a:ext cx="24237" cy="4924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041" extrusionOk="0">
                    <a:moveTo>
                      <a:pt x="197" y="1"/>
                    </a:moveTo>
                    <a:lnTo>
                      <a:pt x="197" y="448"/>
                    </a:lnTo>
                    <a:lnTo>
                      <a:pt x="0" y="448"/>
                    </a:lnTo>
                    <a:lnTo>
                      <a:pt x="0" y="663"/>
                    </a:lnTo>
                    <a:lnTo>
                      <a:pt x="197" y="663"/>
                    </a:lnTo>
                    <a:lnTo>
                      <a:pt x="197" y="1522"/>
                    </a:lnTo>
                    <a:cubicBezTo>
                      <a:pt x="197" y="1719"/>
                      <a:pt x="233" y="1862"/>
                      <a:pt x="322" y="1933"/>
                    </a:cubicBezTo>
                    <a:cubicBezTo>
                      <a:pt x="394" y="2005"/>
                      <a:pt x="537" y="2041"/>
                      <a:pt x="734" y="2041"/>
                    </a:cubicBezTo>
                    <a:lnTo>
                      <a:pt x="1002" y="2041"/>
                    </a:lnTo>
                    <a:lnTo>
                      <a:pt x="1002" y="1826"/>
                    </a:lnTo>
                    <a:lnTo>
                      <a:pt x="734" y="1826"/>
                    </a:lnTo>
                    <a:cubicBezTo>
                      <a:pt x="627" y="1826"/>
                      <a:pt x="555" y="1808"/>
                      <a:pt x="519" y="1772"/>
                    </a:cubicBezTo>
                    <a:cubicBezTo>
                      <a:pt x="484" y="1737"/>
                      <a:pt x="466" y="1647"/>
                      <a:pt x="466" y="1522"/>
                    </a:cubicBezTo>
                    <a:lnTo>
                      <a:pt x="466" y="663"/>
                    </a:lnTo>
                    <a:lnTo>
                      <a:pt x="1002" y="663"/>
                    </a:lnTo>
                    <a:lnTo>
                      <a:pt x="1002" y="448"/>
                    </a:lnTo>
                    <a:lnTo>
                      <a:pt x="466" y="448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5"/>
              <p:cNvSpPr/>
              <p:nvPr/>
            </p:nvSpPr>
            <p:spPr>
              <a:xfrm>
                <a:off x="7044463" y="4334360"/>
                <a:ext cx="35909" cy="40607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683" extrusionOk="0">
                    <a:moveTo>
                      <a:pt x="788" y="215"/>
                    </a:moveTo>
                    <a:cubicBezTo>
                      <a:pt x="913" y="215"/>
                      <a:pt x="1020" y="269"/>
                      <a:pt x="1092" y="358"/>
                    </a:cubicBezTo>
                    <a:cubicBezTo>
                      <a:pt x="1181" y="430"/>
                      <a:pt x="1217" y="555"/>
                      <a:pt x="1217" y="698"/>
                    </a:cubicBezTo>
                    <a:lnTo>
                      <a:pt x="287" y="698"/>
                    </a:lnTo>
                    <a:cubicBezTo>
                      <a:pt x="305" y="555"/>
                      <a:pt x="340" y="430"/>
                      <a:pt x="430" y="340"/>
                    </a:cubicBezTo>
                    <a:cubicBezTo>
                      <a:pt x="519" y="269"/>
                      <a:pt x="645" y="215"/>
                      <a:pt x="788" y="215"/>
                    </a:cubicBezTo>
                    <a:close/>
                    <a:moveTo>
                      <a:pt x="788" y="0"/>
                    </a:moveTo>
                    <a:cubicBezTo>
                      <a:pt x="537" y="0"/>
                      <a:pt x="358" y="72"/>
                      <a:pt x="215" y="233"/>
                    </a:cubicBezTo>
                    <a:cubicBezTo>
                      <a:pt x="72" y="394"/>
                      <a:pt x="0" y="591"/>
                      <a:pt x="0" y="859"/>
                    </a:cubicBezTo>
                    <a:cubicBezTo>
                      <a:pt x="0" y="1110"/>
                      <a:pt x="72" y="1307"/>
                      <a:pt x="215" y="1450"/>
                    </a:cubicBezTo>
                    <a:cubicBezTo>
                      <a:pt x="376" y="1611"/>
                      <a:pt x="573" y="1682"/>
                      <a:pt x="823" y="1682"/>
                    </a:cubicBezTo>
                    <a:cubicBezTo>
                      <a:pt x="931" y="1682"/>
                      <a:pt x="1038" y="1665"/>
                      <a:pt x="1128" y="1647"/>
                    </a:cubicBezTo>
                    <a:cubicBezTo>
                      <a:pt x="1235" y="1629"/>
                      <a:pt x="1325" y="1593"/>
                      <a:pt x="1414" y="1557"/>
                    </a:cubicBezTo>
                    <a:lnTo>
                      <a:pt x="1414" y="1307"/>
                    </a:lnTo>
                    <a:cubicBezTo>
                      <a:pt x="1325" y="1360"/>
                      <a:pt x="1235" y="1396"/>
                      <a:pt x="1146" y="1414"/>
                    </a:cubicBezTo>
                    <a:cubicBezTo>
                      <a:pt x="1038" y="1450"/>
                      <a:pt x="949" y="1450"/>
                      <a:pt x="841" y="1450"/>
                    </a:cubicBezTo>
                    <a:cubicBezTo>
                      <a:pt x="662" y="1450"/>
                      <a:pt x="537" y="1414"/>
                      <a:pt x="430" y="1307"/>
                    </a:cubicBezTo>
                    <a:cubicBezTo>
                      <a:pt x="340" y="1217"/>
                      <a:pt x="287" y="1074"/>
                      <a:pt x="269" y="895"/>
                    </a:cubicBezTo>
                    <a:lnTo>
                      <a:pt x="1486" y="895"/>
                    </a:lnTo>
                    <a:lnTo>
                      <a:pt x="1486" y="770"/>
                    </a:lnTo>
                    <a:cubicBezTo>
                      <a:pt x="1486" y="537"/>
                      <a:pt x="1414" y="340"/>
                      <a:pt x="1289" y="215"/>
                    </a:cubicBezTo>
                    <a:cubicBezTo>
                      <a:pt x="1164" y="72"/>
                      <a:pt x="1002" y="0"/>
                      <a:pt x="7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5"/>
              <p:cNvSpPr/>
              <p:nvPr/>
            </p:nvSpPr>
            <p:spPr>
              <a:xfrm>
                <a:off x="7082933" y="4320535"/>
                <a:ext cx="34628" cy="54432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2256" extrusionOk="0">
                    <a:moveTo>
                      <a:pt x="735" y="788"/>
                    </a:moveTo>
                    <a:cubicBezTo>
                      <a:pt x="860" y="788"/>
                      <a:pt x="967" y="842"/>
                      <a:pt x="1057" y="967"/>
                    </a:cubicBezTo>
                    <a:cubicBezTo>
                      <a:pt x="1128" y="1074"/>
                      <a:pt x="1182" y="1218"/>
                      <a:pt x="1182" y="1414"/>
                    </a:cubicBezTo>
                    <a:cubicBezTo>
                      <a:pt x="1182" y="1611"/>
                      <a:pt x="1128" y="1754"/>
                      <a:pt x="1057" y="1862"/>
                    </a:cubicBezTo>
                    <a:cubicBezTo>
                      <a:pt x="967" y="1969"/>
                      <a:pt x="860" y="2023"/>
                      <a:pt x="735" y="2023"/>
                    </a:cubicBezTo>
                    <a:cubicBezTo>
                      <a:pt x="592" y="2023"/>
                      <a:pt x="484" y="1969"/>
                      <a:pt x="395" y="1862"/>
                    </a:cubicBezTo>
                    <a:cubicBezTo>
                      <a:pt x="323" y="1754"/>
                      <a:pt x="287" y="1611"/>
                      <a:pt x="287" y="1414"/>
                    </a:cubicBezTo>
                    <a:cubicBezTo>
                      <a:pt x="287" y="1218"/>
                      <a:pt x="323" y="1074"/>
                      <a:pt x="395" y="967"/>
                    </a:cubicBezTo>
                    <a:cubicBezTo>
                      <a:pt x="484" y="842"/>
                      <a:pt x="592" y="788"/>
                      <a:pt x="735" y="788"/>
                    </a:cubicBezTo>
                    <a:close/>
                    <a:moveTo>
                      <a:pt x="1182" y="1"/>
                    </a:moveTo>
                    <a:lnTo>
                      <a:pt x="1182" y="860"/>
                    </a:lnTo>
                    <a:cubicBezTo>
                      <a:pt x="1110" y="752"/>
                      <a:pt x="1057" y="699"/>
                      <a:pt x="967" y="645"/>
                    </a:cubicBezTo>
                    <a:cubicBezTo>
                      <a:pt x="878" y="591"/>
                      <a:pt x="788" y="573"/>
                      <a:pt x="663" y="573"/>
                    </a:cubicBezTo>
                    <a:cubicBezTo>
                      <a:pt x="466" y="573"/>
                      <a:pt x="305" y="645"/>
                      <a:pt x="198" y="806"/>
                    </a:cubicBezTo>
                    <a:cubicBezTo>
                      <a:pt x="73" y="967"/>
                      <a:pt x="1" y="1164"/>
                      <a:pt x="1" y="1414"/>
                    </a:cubicBezTo>
                    <a:cubicBezTo>
                      <a:pt x="1" y="1665"/>
                      <a:pt x="73" y="1862"/>
                      <a:pt x="198" y="2023"/>
                    </a:cubicBezTo>
                    <a:cubicBezTo>
                      <a:pt x="305" y="2166"/>
                      <a:pt x="466" y="2255"/>
                      <a:pt x="663" y="2255"/>
                    </a:cubicBezTo>
                    <a:cubicBezTo>
                      <a:pt x="788" y="2255"/>
                      <a:pt x="878" y="2220"/>
                      <a:pt x="967" y="2184"/>
                    </a:cubicBezTo>
                    <a:cubicBezTo>
                      <a:pt x="1057" y="2130"/>
                      <a:pt x="1110" y="2059"/>
                      <a:pt x="1182" y="1969"/>
                    </a:cubicBezTo>
                    <a:lnTo>
                      <a:pt x="1182" y="2202"/>
                    </a:lnTo>
                    <a:lnTo>
                      <a:pt x="1433" y="2202"/>
                    </a:lnTo>
                    <a:lnTo>
                      <a:pt x="14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5"/>
              <p:cNvSpPr/>
              <p:nvPr/>
            </p:nvSpPr>
            <p:spPr>
              <a:xfrm>
                <a:off x="1365712" y="4053709"/>
                <a:ext cx="1135151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46975" h="162" extrusionOk="0">
                    <a:moveTo>
                      <a:pt x="0" y="0"/>
                    </a:moveTo>
                    <a:lnTo>
                      <a:pt x="0" y="162"/>
                    </a:lnTo>
                    <a:lnTo>
                      <a:pt x="46975" y="162"/>
                    </a:lnTo>
                    <a:lnTo>
                      <a:pt x="469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5"/>
              <p:cNvSpPr/>
              <p:nvPr/>
            </p:nvSpPr>
            <p:spPr>
              <a:xfrm>
                <a:off x="2500838" y="4053709"/>
                <a:ext cx="39824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62" extrusionOk="0">
                    <a:moveTo>
                      <a:pt x="1" y="0"/>
                    </a:moveTo>
                    <a:lnTo>
                      <a:pt x="1" y="162"/>
                    </a:lnTo>
                    <a:lnTo>
                      <a:pt x="1647" y="162"/>
                    </a:lnTo>
                    <a:lnTo>
                      <a:pt x="16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5"/>
              <p:cNvSpPr/>
              <p:nvPr/>
            </p:nvSpPr>
            <p:spPr>
              <a:xfrm>
                <a:off x="2540638" y="4053709"/>
                <a:ext cx="5716400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236557" h="162" extrusionOk="0">
                    <a:moveTo>
                      <a:pt x="0" y="0"/>
                    </a:moveTo>
                    <a:lnTo>
                      <a:pt x="0" y="162"/>
                    </a:lnTo>
                    <a:lnTo>
                      <a:pt x="236556" y="162"/>
                    </a:lnTo>
                    <a:lnTo>
                      <a:pt x="2365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5"/>
              <p:cNvSpPr/>
              <p:nvPr/>
            </p:nvSpPr>
            <p:spPr>
              <a:xfrm>
                <a:off x="1365712" y="4499730"/>
                <a:ext cx="389636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6124" h="788" extrusionOk="0">
                    <a:moveTo>
                      <a:pt x="0" y="0"/>
                    </a:moveTo>
                    <a:lnTo>
                      <a:pt x="0" y="788"/>
                    </a:lnTo>
                    <a:lnTo>
                      <a:pt x="16124" y="788"/>
                    </a:lnTo>
                    <a:lnTo>
                      <a:pt x="16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5"/>
              <p:cNvSpPr/>
              <p:nvPr/>
            </p:nvSpPr>
            <p:spPr>
              <a:xfrm>
                <a:off x="1755324" y="4057593"/>
                <a:ext cx="4350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326" extrusionOk="0">
                    <a:moveTo>
                      <a:pt x="1" y="1"/>
                    </a:moveTo>
                    <a:lnTo>
                      <a:pt x="1" y="18325"/>
                    </a:lnTo>
                    <a:lnTo>
                      <a:pt x="179" y="18325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5"/>
              <p:cNvSpPr/>
              <p:nvPr/>
            </p:nvSpPr>
            <p:spPr>
              <a:xfrm>
                <a:off x="1755324" y="4499730"/>
                <a:ext cx="381855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5802" h="788" extrusionOk="0">
                    <a:moveTo>
                      <a:pt x="1" y="0"/>
                    </a:moveTo>
                    <a:lnTo>
                      <a:pt x="1" y="788"/>
                    </a:lnTo>
                    <a:lnTo>
                      <a:pt x="15802" y="788"/>
                    </a:lnTo>
                    <a:lnTo>
                      <a:pt x="158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5"/>
              <p:cNvSpPr/>
              <p:nvPr/>
            </p:nvSpPr>
            <p:spPr>
              <a:xfrm>
                <a:off x="2137155" y="4057593"/>
                <a:ext cx="4350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326" extrusionOk="0">
                    <a:moveTo>
                      <a:pt x="1" y="1"/>
                    </a:moveTo>
                    <a:lnTo>
                      <a:pt x="1" y="18325"/>
                    </a:lnTo>
                    <a:lnTo>
                      <a:pt x="180" y="18325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5"/>
              <p:cNvSpPr/>
              <p:nvPr/>
            </p:nvSpPr>
            <p:spPr>
              <a:xfrm>
                <a:off x="2137155" y="4499730"/>
                <a:ext cx="363707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788" extrusionOk="0">
                    <a:moveTo>
                      <a:pt x="1" y="0"/>
                    </a:moveTo>
                    <a:lnTo>
                      <a:pt x="1" y="788"/>
                    </a:lnTo>
                    <a:lnTo>
                      <a:pt x="15051" y="788"/>
                    </a:lnTo>
                    <a:lnTo>
                      <a:pt x="150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5"/>
              <p:cNvSpPr/>
              <p:nvPr/>
            </p:nvSpPr>
            <p:spPr>
              <a:xfrm>
                <a:off x="2500838" y="4499730"/>
                <a:ext cx="400027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6554" h="788" extrusionOk="0">
                    <a:moveTo>
                      <a:pt x="1" y="0"/>
                    </a:moveTo>
                    <a:lnTo>
                      <a:pt x="1" y="788"/>
                    </a:lnTo>
                    <a:lnTo>
                      <a:pt x="16554" y="788"/>
                    </a:lnTo>
                    <a:lnTo>
                      <a:pt x="165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5"/>
              <p:cNvSpPr/>
              <p:nvPr/>
            </p:nvSpPr>
            <p:spPr>
              <a:xfrm>
                <a:off x="2900842" y="4057593"/>
                <a:ext cx="3915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326" extrusionOk="0">
                    <a:moveTo>
                      <a:pt x="1" y="1"/>
                    </a:moveTo>
                    <a:lnTo>
                      <a:pt x="1" y="18325"/>
                    </a:lnTo>
                    <a:lnTo>
                      <a:pt x="162" y="18325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5"/>
              <p:cNvSpPr/>
              <p:nvPr/>
            </p:nvSpPr>
            <p:spPr>
              <a:xfrm>
                <a:off x="2900842" y="4499730"/>
                <a:ext cx="381445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5785" h="788" extrusionOk="0">
                    <a:moveTo>
                      <a:pt x="1" y="0"/>
                    </a:moveTo>
                    <a:lnTo>
                      <a:pt x="1" y="788"/>
                    </a:lnTo>
                    <a:lnTo>
                      <a:pt x="15784" y="788"/>
                    </a:lnTo>
                    <a:lnTo>
                      <a:pt x="157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5"/>
              <p:cNvSpPr/>
              <p:nvPr/>
            </p:nvSpPr>
            <p:spPr>
              <a:xfrm>
                <a:off x="3282262" y="4057593"/>
                <a:ext cx="4350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326" extrusionOk="0">
                    <a:moveTo>
                      <a:pt x="0" y="1"/>
                    </a:moveTo>
                    <a:lnTo>
                      <a:pt x="0" y="18325"/>
                    </a:lnTo>
                    <a:lnTo>
                      <a:pt x="179" y="18325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5"/>
              <p:cNvSpPr/>
              <p:nvPr/>
            </p:nvSpPr>
            <p:spPr>
              <a:xfrm>
                <a:off x="3282262" y="4499730"/>
                <a:ext cx="381855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5802" h="788" extrusionOk="0">
                    <a:moveTo>
                      <a:pt x="0" y="0"/>
                    </a:moveTo>
                    <a:lnTo>
                      <a:pt x="0" y="788"/>
                    </a:lnTo>
                    <a:lnTo>
                      <a:pt x="15802" y="788"/>
                    </a:lnTo>
                    <a:lnTo>
                      <a:pt x="158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5"/>
              <p:cNvSpPr/>
              <p:nvPr/>
            </p:nvSpPr>
            <p:spPr>
              <a:xfrm>
                <a:off x="3664093" y="4057593"/>
                <a:ext cx="4350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326" extrusionOk="0">
                    <a:moveTo>
                      <a:pt x="1" y="1"/>
                    </a:moveTo>
                    <a:lnTo>
                      <a:pt x="1" y="18325"/>
                    </a:lnTo>
                    <a:lnTo>
                      <a:pt x="180" y="18325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5"/>
              <p:cNvSpPr/>
              <p:nvPr/>
            </p:nvSpPr>
            <p:spPr>
              <a:xfrm>
                <a:off x="3664093" y="4499730"/>
                <a:ext cx="381879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788" extrusionOk="0">
                    <a:moveTo>
                      <a:pt x="1" y="0"/>
                    </a:moveTo>
                    <a:lnTo>
                      <a:pt x="1" y="788"/>
                    </a:lnTo>
                    <a:lnTo>
                      <a:pt x="15802" y="788"/>
                    </a:lnTo>
                    <a:lnTo>
                      <a:pt x="158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5"/>
              <p:cNvSpPr/>
              <p:nvPr/>
            </p:nvSpPr>
            <p:spPr>
              <a:xfrm>
                <a:off x="4045949" y="4057593"/>
                <a:ext cx="4350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326" extrusionOk="0">
                    <a:moveTo>
                      <a:pt x="0" y="1"/>
                    </a:moveTo>
                    <a:lnTo>
                      <a:pt x="0" y="18325"/>
                    </a:lnTo>
                    <a:lnTo>
                      <a:pt x="179" y="18325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5"/>
              <p:cNvSpPr/>
              <p:nvPr/>
            </p:nvSpPr>
            <p:spPr>
              <a:xfrm>
                <a:off x="4045949" y="4499730"/>
                <a:ext cx="381855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5802" h="788" extrusionOk="0">
                    <a:moveTo>
                      <a:pt x="0" y="0"/>
                    </a:moveTo>
                    <a:lnTo>
                      <a:pt x="0" y="788"/>
                    </a:lnTo>
                    <a:lnTo>
                      <a:pt x="15802" y="788"/>
                    </a:lnTo>
                    <a:lnTo>
                      <a:pt x="158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5"/>
              <p:cNvSpPr/>
              <p:nvPr/>
            </p:nvSpPr>
            <p:spPr>
              <a:xfrm>
                <a:off x="4427780" y="4057593"/>
                <a:ext cx="4350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326" extrusionOk="0">
                    <a:moveTo>
                      <a:pt x="1" y="1"/>
                    </a:moveTo>
                    <a:lnTo>
                      <a:pt x="1" y="18325"/>
                    </a:lnTo>
                    <a:lnTo>
                      <a:pt x="180" y="18325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5"/>
              <p:cNvSpPr/>
              <p:nvPr/>
            </p:nvSpPr>
            <p:spPr>
              <a:xfrm>
                <a:off x="4427780" y="4499730"/>
                <a:ext cx="381879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788" extrusionOk="0">
                    <a:moveTo>
                      <a:pt x="1" y="0"/>
                    </a:moveTo>
                    <a:lnTo>
                      <a:pt x="1" y="788"/>
                    </a:lnTo>
                    <a:lnTo>
                      <a:pt x="15802" y="788"/>
                    </a:lnTo>
                    <a:lnTo>
                      <a:pt x="158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5"/>
              <p:cNvSpPr/>
              <p:nvPr/>
            </p:nvSpPr>
            <p:spPr>
              <a:xfrm>
                <a:off x="4809635" y="4057593"/>
                <a:ext cx="3915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326" extrusionOk="0">
                    <a:moveTo>
                      <a:pt x="0" y="1"/>
                    </a:moveTo>
                    <a:lnTo>
                      <a:pt x="0" y="18325"/>
                    </a:lnTo>
                    <a:lnTo>
                      <a:pt x="161" y="18325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5"/>
              <p:cNvSpPr/>
              <p:nvPr/>
            </p:nvSpPr>
            <p:spPr>
              <a:xfrm>
                <a:off x="4809635" y="4499730"/>
                <a:ext cx="381420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788" extrusionOk="0">
                    <a:moveTo>
                      <a:pt x="0" y="0"/>
                    </a:moveTo>
                    <a:lnTo>
                      <a:pt x="0" y="788"/>
                    </a:lnTo>
                    <a:lnTo>
                      <a:pt x="15784" y="788"/>
                    </a:lnTo>
                    <a:lnTo>
                      <a:pt x="157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5"/>
              <p:cNvSpPr/>
              <p:nvPr/>
            </p:nvSpPr>
            <p:spPr>
              <a:xfrm>
                <a:off x="5191031" y="4057593"/>
                <a:ext cx="4350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326" extrusionOk="0">
                    <a:moveTo>
                      <a:pt x="1" y="1"/>
                    </a:moveTo>
                    <a:lnTo>
                      <a:pt x="1" y="18325"/>
                    </a:lnTo>
                    <a:lnTo>
                      <a:pt x="180" y="18325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5"/>
              <p:cNvSpPr/>
              <p:nvPr/>
            </p:nvSpPr>
            <p:spPr>
              <a:xfrm>
                <a:off x="5191031" y="4499730"/>
                <a:ext cx="381879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788" extrusionOk="0">
                    <a:moveTo>
                      <a:pt x="1" y="0"/>
                    </a:moveTo>
                    <a:lnTo>
                      <a:pt x="1" y="788"/>
                    </a:lnTo>
                    <a:lnTo>
                      <a:pt x="15802" y="788"/>
                    </a:lnTo>
                    <a:lnTo>
                      <a:pt x="158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5"/>
              <p:cNvSpPr/>
              <p:nvPr/>
            </p:nvSpPr>
            <p:spPr>
              <a:xfrm>
                <a:off x="5572887" y="4057593"/>
                <a:ext cx="4350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326" extrusionOk="0">
                    <a:moveTo>
                      <a:pt x="0" y="1"/>
                    </a:moveTo>
                    <a:lnTo>
                      <a:pt x="0" y="18325"/>
                    </a:lnTo>
                    <a:lnTo>
                      <a:pt x="179" y="18325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5"/>
              <p:cNvSpPr/>
              <p:nvPr/>
            </p:nvSpPr>
            <p:spPr>
              <a:xfrm>
                <a:off x="5572887" y="4499730"/>
                <a:ext cx="2664699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110271" h="788" extrusionOk="0">
                    <a:moveTo>
                      <a:pt x="0" y="0"/>
                    </a:moveTo>
                    <a:lnTo>
                      <a:pt x="0" y="788"/>
                    </a:lnTo>
                    <a:lnTo>
                      <a:pt x="110270" y="788"/>
                    </a:lnTo>
                    <a:lnTo>
                      <a:pt x="110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5"/>
              <p:cNvSpPr/>
              <p:nvPr/>
            </p:nvSpPr>
            <p:spPr>
              <a:xfrm>
                <a:off x="8237561" y="4057593"/>
                <a:ext cx="19477" cy="461149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9113" extrusionOk="0">
                    <a:moveTo>
                      <a:pt x="0" y="1"/>
                    </a:moveTo>
                    <a:lnTo>
                      <a:pt x="0" y="19113"/>
                    </a:lnTo>
                    <a:lnTo>
                      <a:pt x="805" y="19113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5"/>
              <p:cNvSpPr/>
              <p:nvPr/>
            </p:nvSpPr>
            <p:spPr>
              <a:xfrm>
                <a:off x="8237561" y="4499730"/>
                <a:ext cx="19477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806" h="788" extrusionOk="0">
                    <a:moveTo>
                      <a:pt x="0" y="0"/>
                    </a:moveTo>
                    <a:lnTo>
                      <a:pt x="0" y="788"/>
                    </a:lnTo>
                    <a:lnTo>
                      <a:pt x="805" y="788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5"/>
              <p:cNvSpPr/>
              <p:nvPr/>
            </p:nvSpPr>
            <p:spPr>
              <a:xfrm>
                <a:off x="2500838" y="4057593"/>
                <a:ext cx="39824" cy="442161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8326" extrusionOk="0">
                    <a:moveTo>
                      <a:pt x="1" y="1"/>
                    </a:moveTo>
                    <a:lnTo>
                      <a:pt x="1" y="18325"/>
                    </a:lnTo>
                    <a:lnTo>
                      <a:pt x="1647" y="18325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5"/>
              <p:cNvSpPr/>
              <p:nvPr/>
            </p:nvSpPr>
            <p:spPr>
              <a:xfrm>
                <a:off x="2500838" y="3612441"/>
                <a:ext cx="39824" cy="441292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8290" extrusionOk="0">
                    <a:moveTo>
                      <a:pt x="1" y="1"/>
                    </a:moveTo>
                    <a:lnTo>
                      <a:pt x="1" y="18289"/>
                    </a:lnTo>
                    <a:lnTo>
                      <a:pt x="1647" y="18289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4" name="Google Shape;1494;p15"/>
            <p:cNvSpPr/>
            <p:nvPr/>
          </p:nvSpPr>
          <p:spPr>
            <a:xfrm>
              <a:off x="7249875" y="1770863"/>
              <a:ext cx="375300" cy="2258700"/>
            </a:xfrm>
            <a:prstGeom prst="rect">
              <a:avLst/>
            </a:prstGeom>
            <a:noFill/>
            <a:ln w="28575" cap="flat" cmpd="sng">
              <a:solidFill>
                <a:srgbClr val="F539E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15"/>
          <p:cNvSpPr txBox="1"/>
          <p:nvPr/>
        </p:nvSpPr>
        <p:spPr>
          <a:xfrm>
            <a:off x="1555050" y="282825"/>
            <a:ext cx="603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Elements in </a:t>
            </a:r>
            <a:r>
              <a:rPr lang="en" b="1">
                <a:solidFill>
                  <a:srgbClr val="F539E3"/>
                </a:solidFill>
                <a:latin typeface="Cambria"/>
                <a:ea typeface="Cambria"/>
                <a:cs typeface="Cambria"/>
                <a:sym typeface="Cambria"/>
              </a:rPr>
              <a:t>group 7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called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halogens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They have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similar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physical and chemical properties.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96" name="Google Shape;1496;p15"/>
          <p:cNvSpPr txBox="1"/>
          <p:nvPr/>
        </p:nvSpPr>
        <p:spPr>
          <a:xfrm>
            <a:off x="7107725" y="1421925"/>
            <a:ext cx="639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 b="1">
                <a:solidFill>
                  <a:srgbClr val="F539E3"/>
                </a:solidFill>
                <a:latin typeface="Kalam"/>
                <a:ea typeface="Kalam"/>
                <a:cs typeface="Kalam"/>
                <a:sym typeface="Kalam"/>
              </a:rPr>
              <a:t>GROUP 7</a:t>
            </a:r>
            <a:endParaRPr sz="650" b="1">
              <a:solidFill>
                <a:srgbClr val="F539E3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E28240-995A-1C0C-BA38-56C670FD586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27A75FD-0BB8-67B8-94ED-392D8B23BDF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F1899-77B8-C537-996E-06BB24028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6F387-9CED-87ED-7531-14BB25882A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1"/>
        </a:solidFill>
        <a:effectLst/>
      </p:bgPr>
    </p:bg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" name="Google Shape;1501;p16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4000500" y="-1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503" name="Google Shape;1503;p16"/>
          <p:cNvSpPr txBox="1"/>
          <p:nvPr/>
        </p:nvSpPr>
        <p:spPr>
          <a:xfrm>
            <a:off x="1375150" y="2263950"/>
            <a:ext cx="2709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Fluorine (F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exists as a very reactive, toxic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pale yellow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gas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98DE18E-908D-360F-A5E0-F5994481D63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3E8B3A0-D0E6-D220-42CB-36EF4427722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48CCC-6DA7-8EE3-0EBA-3716BFC0E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E44564-A312-EE21-DBD1-B65EE9BA9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" name="Google Shape;1508;p17"/>
          <p:cNvPicPr preferRelativeResize="0"/>
          <p:nvPr/>
        </p:nvPicPr>
        <p:blipFill rotWithShape="1">
          <a:blip r:embed="rId3">
            <a:alphaModFix amt="84000"/>
          </a:blip>
          <a:srcRect l="22562" r="8080"/>
          <a:stretch/>
        </p:blipFill>
        <p:spPr>
          <a:xfrm>
            <a:off x="3382075" y="0"/>
            <a:ext cx="57619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510" name="Google Shape;1510;p17"/>
          <p:cNvSpPr txBox="1"/>
          <p:nvPr/>
        </p:nvSpPr>
        <p:spPr>
          <a:xfrm>
            <a:off x="681850" y="2263950"/>
            <a:ext cx="2822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Chlorine (Cl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exists as a relatively reactive, dense toxic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green gas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BAB2435-C576-C895-9F57-BF29713DC61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8F4165B-F8CD-C3BC-F7D9-AF3BB585811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8C468-14FC-7009-A388-DAAF560F15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DE8FC-78EE-15F1-49D8-0EB9EB592F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Google Shape;1515;p18"/>
          <p:cNvPicPr preferRelativeResize="0"/>
          <p:nvPr/>
        </p:nvPicPr>
        <p:blipFill rotWithShape="1">
          <a:blip r:embed="rId3">
            <a:alphaModFix amt="86000"/>
          </a:blip>
          <a:srcRect t="5365" b="9"/>
          <a:stretch/>
        </p:blipFill>
        <p:spPr>
          <a:xfrm>
            <a:off x="0" y="0"/>
            <a:ext cx="543539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517" name="Google Shape;1517;p18"/>
          <p:cNvSpPr txBox="1"/>
          <p:nvPr/>
        </p:nvSpPr>
        <p:spPr>
          <a:xfrm>
            <a:off x="5900550" y="2048400"/>
            <a:ext cx="2822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Bromine (Br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exists as a toxic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red-brown liquid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that gives off an orange vapor when at room temperature.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18" name="Google Shape;1518;p18"/>
          <p:cNvCxnSpPr/>
          <p:nvPr/>
        </p:nvCxnSpPr>
        <p:spPr>
          <a:xfrm flipH="1">
            <a:off x="5435400" y="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60CD2A1-F93C-BDA0-FF00-2426F44C841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15B4CF9-90C0-6102-32B8-ADA4FA63036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29D8A-5D25-B8C8-AD4C-2C7BF69A88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AB0E7-99AB-741E-3768-2D81E7E95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3" name="Google Shape;1523;p19"/>
          <p:cNvPicPr preferRelativeResize="0"/>
          <p:nvPr/>
        </p:nvPicPr>
        <p:blipFill rotWithShape="1">
          <a:blip r:embed="rId3">
            <a:alphaModFix/>
          </a:blip>
          <a:srcRect l="4296" r="9600"/>
          <a:stretch/>
        </p:blipFill>
        <p:spPr>
          <a:xfrm>
            <a:off x="3286475" y="0"/>
            <a:ext cx="58575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525" name="Google Shape;1525;p19"/>
          <p:cNvSpPr txBox="1"/>
          <p:nvPr/>
        </p:nvSpPr>
        <p:spPr>
          <a:xfrm>
            <a:off x="506700" y="2048400"/>
            <a:ext cx="2169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Iodine (I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exists as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shimmering black solid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that releases a purple vapor when heated.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26" name="Google Shape;1526;p19"/>
          <p:cNvCxnSpPr/>
          <p:nvPr/>
        </p:nvCxnSpPr>
        <p:spPr>
          <a:xfrm flipH="1">
            <a:off x="3284975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A4BD8E2-FD36-44FC-040C-7C95CFBFEC5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7BF0610-41DA-BE01-7144-907CBF2D2A3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A93A3-9D72-EE40-C786-DF17AFCFD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AFC28-ACAA-A493-72C0-7031C6F36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Group 7 Elements - The Halogens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2" name="Google Shape;153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properties of the halogens will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you go down the group.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room temperature, the halogens exist 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states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colours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They also have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characteristics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3" name="Google Shape;15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1534" name="Google Shape;1534;p20"/>
          <p:cNvGraphicFramePr/>
          <p:nvPr/>
        </p:nvGraphicFramePr>
        <p:xfrm>
          <a:off x="760000" y="2138160"/>
          <a:ext cx="7624000" cy="2590650"/>
        </p:xfrm>
        <a:graphic>
          <a:graphicData uri="http://schemas.openxmlformats.org/drawingml/2006/table">
            <a:tbl>
              <a:tblPr>
                <a:noFill/>
                <a:tableStyleId>{D250E5B1-72BB-4A5B-8739-D788E6677E24}</a:tableStyleId>
              </a:tblPr>
              <a:tblGrid>
                <a:gridCol w="152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539E3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Halogen</a:t>
                      </a:r>
                      <a:endParaRPr sz="1000" b="1">
                        <a:solidFill>
                          <a:srgbClr val="F539E3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539E3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Atomic Number</a:t>
                      </a:r>
                      <a:endParaRPr sz="1000" b="1">
                        <a:solidFill>
                          <a:srgbClr val="F539E3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539E3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Boiling Point</a:t>
                      </a:r>
                      <a:endParaRPr sz="1000" b="1">
                        <a:solidFill>
                          <a:srgbClr val="F539E3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539E3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Appearance at Room Temperature </a:t>
                      </a:r>
                      <a:endParaRPr sz="1000" b="1">
                        <a:solidFill>
                          <a:srgbClr val="F539E3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539E3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Characteristics</a:t>
                      </a:r>
                      <a:endParaRPr sz="1000" b="1">
                        <a:solidFill>
                          <a:srgbClr val="F539E3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Fluorine (F</a:t>
                      </a:r>
                      <a:r>
                        <a:rPr lang="en" sz="1000" baseline="-25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)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9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-188°C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Yellow gas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Very reactive, toxic gas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Chlorine (Cl</a:t>
                      </a:r>
                      <a:r>
                        <a:rPr lang="en" sz="1000" baseline="-25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)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17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-34°C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Green gas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Fairly reactive, dense toxic gas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Bromine (Br</a:t>
                      </a:r>
                      <a:r>
                        <a:rPr lang="en" sz="1000" baseline="-25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)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35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59°C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Red-brown liquid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Toxic liquid with high volatility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Iodine (I</a:t>
                      </a:r>
                      <a:r>
                        <a:rPr lang="en" sz="1000" baseline="-25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)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53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185°C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Black solid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Crystalline solid that </a:t>
                      </a:r>
                      <a:r>
                        <a:rPr lang="en" sz="10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sublimes 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to give off purple vapour when heated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F1D9051-32FE-213F-8FA0-10E5C31CFA8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DA103C5-84A9-9269-C628-40DC37709FB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6340F-1CE7-8FF0-1078-FDD1AB396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44C17-6041-2C6B-EAE7-58667CB4E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Predicting the Properties of Other Halogens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0" name="Google Shape;154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2.6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knowledge of trends in group 7 to predict the properties of other halogens.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halogens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reactivity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you move down the group.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Fluorine, at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top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group 7, is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reactive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all the halogens.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halogens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get darker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you move down the group.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boiling point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halogens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you move down the group.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information can be used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predict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nature of other halogens.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Astatine (At), at the bottom of group 7, is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darkly-coloured solid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 a boiling point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337°C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Astatine is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least reactive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all the halogens.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1" name="Google Shape;154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068E2C9-536E-7D11-4EB4-C06E85D4B73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97922E7-DEF6-0AB2-6B1F-FACE35B9C63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780CD-1121-063F-CDCB-295D525D0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F7854-D043-83EB-D0DA-B15D83250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1137</Words>
  <Application>Microsoft Office PowerPoint</Application>
  <PresentationFormat>On-screen Show (16:9)</PresentationFormat>
  <Paragraphs>140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gg sans</vt:lpstr>
      <vt:lpstr>Arial</vt:lpstr>
      <vt:lpstr>Times New Roman</vt:lpstr>
      <vt:lpstr>Cambria</vt:lpstr>
      <vt:lpstr>Kalam</vt:lpstr>
      <vt:lpstr>Simple Dark</vt:lpstr>
      <vt:lpstr>Edexcel IGCSE Chemistry 17 - Group 7 Elements</vt:lpstr>
      <vt:lpstr>Group 7 Elements - The Halogens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7 Elements - The Halogens </vt:lpstr>
      <vt:lpstr>Predicting the Properties of Other Halogens</vt:lpstr>
      <vt:lpstr>Halogen Reactivity</vt:lpstr>
      <vt:lpstr>PowerPoint Presentation</vt:lpstr>
      <vt:lpstr>Displacement Reactions</vt:lpstr>
      <vt:lpstr>Displacement Reactions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2025-04-26T08:34:52Z</dcterms:modified>
</cp:coreProperties>
</file>